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notesMasters/notesMaster1.xml" ContentType="application/vnd.openxmlformats-officedocument.presentationml.notesMaster+xml"/>
  <Override PartName="/ppt/notesSlides/notesSlide150.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xml" ContentType="application/vnd.openxmlformats-officedocument.presentationml.slideLayout+xml"/>
  <Override PartName="/ppt/slideLayouts/slideLayout410.xml" ContentType="application/vnd.openxmlformats-officedocument.presentationml.slideLayout+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slideLayouts/slideLayout417.xml" ContentType="application/vnd.openxmlformats-officedocument.presentationml.slideLayout+xml"/>
  <Override PartName="/ppt/slideLayouts/slideLayout418.xml" ContentType="application/vnd.openxmlformats-officedocument.presentationml.slideLayout+xml"/>
  <Override PartName="/ppt/slideLayouts/slideLayout419.xml" ContentType="application/vnd.openxmlformats-officedocument.presentationml.slideLayout+xml"/>
  <Override PartName="/ppt/slideLayouts/slideLayout42.xml" ContentType="application/vnd.openxmlformats-officedocument.presentationml.slideLayout+xml"/>
  <Override PartName="/ppt/slideLayouts/slideLayout420.xml" ContentType="application/vnd.openxmlformats-officedocument.presentationml.slideLayout+xml"/>
  <Override PartName="/ppt/slideLayouts/slideLayout421.xml" ContentType="application/vnd.openxmlformats-officedocument.presentationml.slideLayout+xml"/>
  <Override PartName="/ppt/slideLayouts/slideLayout422.xml" ContentType="application/vnd.openxmlformats-officedocument.presentationml.slideLayout+xml"/>
  <Override PartName="/ppt/slideLayouts/slideLayout423.xml" ContentType="application/vnd.openxmlformats-officedocument.presentationml.slideLayout+xml"/>
  <Override PartName="/ppt/slideLayouts/slideLayout424.xml" ContentType="application/vnd.openxmlformats-officedocument.presentationml.slideLayout+xml"/>
  <Override PartName="/ppt/slideLayouts/slideLayout425.xml" ContentType="application/vnd.openxmlformats-officedocument.presentationml.slideLayout+xml"/>
  <Override PartName="/ppt/slideLayouts/slideLayout426.xml" ContentType="application/vnd.openxmlformats-officedocument.presentationml.slideLayout+xml"/>
  <Override PartName="/ppt/slideLayouts/slideLayout427.xml" ContentType="application/vnd.openxmlformats-officedocument.presentationml.slideLayout+xml"/>
  <Override PartName="/ppt/slideLayouts/slideLayout428.xml" ContentType="application/vnd.openxmlformats-officedocument.presentationml.slideLayout+xml"/>
  <Override PartName="/ppt/slideLayouts/slideLayout429.xml" ContentType="application/vnd.openxmlformats-officedocument.presentationml.slideLayout+xml"/>
  <Override PartName="/ppt/slideLayouts/slideLayout43.xml" ContentType="application/vnd.openxmlformats-officedocument.presentationml.slideLayout+xml"/>
  <Override PartName="/ppt/slideLayouts/slideLayout430.xml" ContentType="application/vnd.openxmlformats-officedocument.presentationml.slideLayout+xml"/>
  <Override PartName="/ppt/slideLayouts/slideLayout431.xml" ContentType="application/vnd.openxmlformats-officedocument.presentationml.slideLayout+xml"/>
  <Override PartName="/ppt/slideLayouts/slideLayout432.xml" ContentType="application/vnd.openxmlformats-officedocument.presentationml.slideLayout+xml"/>
  <Override PartName="/ppt/slideLayouts/slideLayout433.xml" ContentType="application/vnd.openxmlformats-officedocument.presentationml.slideLayout+xml"/>
  <Override PartName="/ppt/slideLayouts/slideLayout434.xml" ContentType="application/vnd.openxmlformats-officedocument.presentationml.slideLayout+xml"/>
  <Override PartName="/ppt/slideLayouts/slideLayout435.xml" ContentType="application/vnd.openxmlformats-officedocument.presentationml.slideLayout+xml"/>
  <Override PartName="/ppt/slideLayouts/slideLayout436.xml" ContentType="application/vnd.openxmlformats-officedocument.presentationml.slideLayout+xml"/>
  <Override PartName="/ppt/slideLayouts/slideLayout437.xml" ContentType="application/vnd.openxmlformats-officedocument.presentationml.slideLayout+xml"/>
  <Override PartName="/ppt/slideLayouts/slideLayout438.xml" ContentType="application/vnd.openxmlformats-officedocument.presentationml.slideLayout+xml"/>
  <Override PartName="/ppt/slideLayouts/slideLayout439.xml" ContentType="application/vnd.openxmlformats-officedocument.presentationml.slideLayout+xml"/>
  <Override PartName="/ppt/slideLayouts/slideLayout44.xml" ContentType="application/vnd.openxmlformats-officedocument.presentationml.slideLayout+xml"/>
  <Override PartName="/ppt/slideLayouts/slideLayout440.xml" ContentType="application/vnd.openxmlformats-officedocument.presentationml.slideLayout+xml"/>
  <Override PartName="/ppt/slideLayouts/slideLayout441.xml" ContentType="application/vnd.openxmlformats-officedocument.presentationml.slideLayout+xml"/>
  <Override PartName="/ppt/slideLayouts/slideLayout442.xml" ContentType="application/vnd.openxmlformats-officedocument.presentationml.slideLayout+xml"/>
  <Override PartName="/ppt/slideLayouts/slideLayout443.xml" ContentType="application/vnd.openxmlformats-officedocument.presentationml.slideLayout+xml"/>
  <Override PartName="/ppt/slideLayouts/slideLayout444.xml" ContentType="application/vnd.openxmlformats-officedocument.presentationml.slideLayout+xml"/>
  <Override PartName="/ppt/slideLayouts/slideLayout445.xml" ContentType="application/vnd.openxmlformats-officedocument.presentationml.slideLayout+xml"/>
  <Override PartName="/ppt/slideLayouts/slideLayout446.xml" ContentType="application/vnd.openxmlformats-officedocument.presentationml.slideLayout+xml"/>
  <Override PartName="/ppt/slideLayouts/slideLayout447.xml" ContentType="application/vnd.openxmlformats-officedocument.presentationml.slideLayout+xml"/>
  <Override PartName="/ppt/slideLayouts/slideLayout448.xml" ContentType="application/vnd.openxmlformats-officedocument.presentationml.slideLayout+xml"/>
  <Override PartName="/ppt/slideLayouts/slideLayout449.xml" ContentType="application/vnd.openxmlformats-officedocument.presentationml.slideLayout+xml"/>
  <Override PartName="/ppt/slideLayouts/slideLayout45.xml" ContentType="application/vnd.openxmlformats-officedocument.presentationml.slideLayout+xml"/>
  <Override PartName="/ppt/slideLayouts/slideLayout450.xml" ContentType="application/vnd.openxmlformats-officedocument.presentationml.slideLayout+xml"/>
  <Override PartName="/ppt/slideLayouts/slideLayout451.xml" ContentType="application/vnd.openxmlformats-officedocument.presentationml.slideLayout+xml"/>
  <Override PartName="/ppt/slideLayouts/slideLayout452.xml" ContentType="application/vnd.openxmlformats-officedocument.presentationml.slideLayout+xml"/>
  <Override PartName="/ppt/slideLayouts/slideLayout453.xml" ContentType="application/vnd.openxmlformats-officedocument.presentationml.slideLayout+xml"/>
  <Override PartName="/ppt/slideLayouts/slideLayout454.xml" ContentType="application/vnd.openxmlformats-officedocument.presentationml.slideLayout+xml"/>
  <Override PartName="/ppt/slideLayouts/slideLayout455.xml" ContentType="application/vnd.openxmlformats-officedocument.presentationml.slideLayout+xml"/>
  <Override PartName="/ppt/slideLayouts/slideLayout456.xml" ContentType="application/vnd.openxmlformats-officedocument.presentationml.slideLayout+xml"/>
  <Override PartName="/ppt/slideLayouts/slideLayout457.xml" ContentType="application/vnd.openxmlformats-officedocument.presentationml.slideLayout+xml"/>
  <Override PartName="/ppt/slideLayouts/slideLayout458.xml" ContentType="application/vnd.openxmlformats-officedocument.presentationml.slideLayout+xml"/>
  <Override PartName="/ppt/slideLayouts/slideLayout459.xml" ContentType="application/vnd.openxmlformats-officedocument.presentationml.slideLayout+xml"/>
  <Override PartName="/ppt/slideLayouts/slideLayout46.xml" ContentType="application/vnd.openxmlformats-officedocument.presentationml.slideLayout+xml"/>
  <Override PartName="/ppt/slideLayouts/slideLayout460.xml" ContentType="application/vnd.openxmlformats-officedocument.presentationml.slideLayout+xml"/>
  <Override PartName="/ppt/slideLayouts/slideLayout461.xml" ContentType="application/vnd.openxmlformats-officedocument.presentationml.slideLayout+xml"/>
  <Override PartName="/ppt/slideLayouts/slideLayout462.xml" ContentType="application/vnd.openxmlformats-officedocument.presentationml.slideLayout+xml"/>
  <Override PartName="/ppt/slideLayouts/slideLayout463.xml" ContentType="application/vnd.openxmlformats-officedocument.presentationml.slideLayout+xml"/>
  <Override PartName="/ppt/slideLayouts/slideLayout464.xml" ContentType="application/vnd.openxmlformats-officedocument.presentationml.slideLayout+xml"/>
  <Override PartName="/ppt/slideLayouts/slideLayout465.xml" ContentType="application/vnd.openxmlformats-officedocument.presentationml.slideLayout+xml"/>
  <Override PartName="/ppt/slideLayouts/slideLayout466.xml" ContentType="application/vnd.openxmlformats-officedocument.presentationml.slideLayout+xml"/>
  <Override PartName="/ppt/slideLayouts/slideLayout467.xml" ContentType="application/vnd.openxmlformats-officedocument.presentationml.slideLayout+xml"/>
  <Override PartName="/ppt/slideLayouts/slideLayout468.xml" ContentType="application/vnd.openxmlformats-officedocument.presentationml.slideLayout+xml"/>
  <Override PartName="/ppt/slideLayouts/slideLayout469.xml" ContentType="application/vnd.openxmlformats-officedocument.presentationml.slideLayout+xml"/>
  <Override PartName="/ppt/slideLayouts/slideLayout47.xml" ContentType="application/vnd.openxmlformats-officedocument.presentationml.slideLayout+xml"/>
  <Override PartName="/ppt/slideLayouts/slideLayout470.xml" ContentType="application/vnd.openxmlformats-officedocument.presentationml.slideLayout+xml"/>
  <Override PartName="/ppt/slideLayouts/slideLayout471.xml" ContentType="application/vnd.openxmlformats-officedocument.presentationml.slideLayout+xml"/>
  <Override PartName="/ppt/slideLayouts/slideLayout472.xml" ContentType="application/vnd.openxmlformats-officedocument.presentationml.slideLayout+xml"/>
  <Override PartName="/ppt/slideLayouts/slideLayout473.xml" ContentType="application/vnd.openxmlformats-officedocument.presentationml.slideLayout+xml"/>
  <Override PartName="/ppt/slideLayouts/slideLayout474.xml" ContentType="application/vnd.openxmlformats-officedocument.presentationml.slideLayout+xml"/>
  <Override PartName="/ppt/slideLayouts/slideLayout475.xml" ContentType="application/vnd.openxmlformats-officedocument.presentationml.slideLayout+xml"/>
  <Override PartName="/ppt/slideLayouts/slideLayout476.xml" ContentType="application/vnd.openxmlformats-officedocument.presentationml.slideLayout+xml"/>
  <Override PartName="/ppt/slideLayouts/slideLayout477.xml" ContentType="application/vnd.openxmlformats-officedocument.presentationml.slideLayout+xml"/>
  <Override PartName="/ppt/slideLayouts/slideLayout478.xml" ContentType="application/vnd.openxmlformats-officedocument.presentationml.slideLayout+xml"/>
  <Override PartName="/ppt/slideLayouts/slideLayout479.xml" ContentType="application/vnd.openxmlformats-officedocument.presentationml.slideLayout+xml"/>
  <Override PartName="/ppt/slideLayouts/slideLayout48.xml" ContentType="application/vnd.openxmlformats-officedocument.presentationml.slideLayout+xml"/>
  <Override PartName="/ppt/slideLayouts/slideLayout480.xml" ContentType="application/vnd.openxmlformats-officedocument.presentationml.slideLayout+xml"/>
  <Override PartName="/ppt/slideLayouts/slideLayout481.xml" ContentType="application/vnd.openxmlformats-officedocument.presentationml.slideLayout+xml"/>
  <Override PartName="/ppt/slideLayouts/slideLayout482.xml" ContentType="application/vnd.openxmlformats-officedocument.presentationml.slideLayout+xml"/>
  <Override PartName="/ppt/slideLayouts/slideLayout483.xml" ContentType="application/vnd.openxmlformats-officedocument.presentationml.slideLayout+xml"/>
  <Override PartName="/ppt/slideLayouts/slideLayout484.xml" ContentType="application/vnd.openxmlformats-officedocument.presentationml.slideLayout+xml"/>
  <Override PartName="/ppt/slideLayouts/slideLayout485.xml" ContentType="application/vnd.openxmlformats-officedocument.presentationml.slideLayout+xml"/>
  <Override PartName="/ppt/slideLayouts/slideLayout486.xml" ContentType="application/vnd.openxmlformats-officedocument.presentationml.slideLayout+xml"/>
  <Override PartName="/ppt/slideLayouts/slideLayout487.xml" ContentType="application/vnd.openxmlformats-officedocument.presentationml.slideLayout+xml"/>
  <Override PartName="/ppt/slideLayouts/slideLayout488.xml" ContentType="application/vnd.openxmlformats-officedocument.presentationml.slideLayout+xml"/>
  <Override PartName="/ppt/slideLayouts/slideLayout489.xml" ContentType="application/vnd.openxmlformats-officedocument.presentationml.slideLayout+xml"/>
  <Override PartName="/ppt/slideLayouts/slideLayout49.xml" ContentType="application/vnd.openxmlformats-officedocument.presentationml.slideLayout+xml"/>
  <Override PartName="/ppt/slideLayouts/slideLayout490.xml" ContentType="application/vnd.openxmlformats-officedocument.presentationml.slideLayout+xml"/>
  <Override PartName="/ppt/slideLayouts/slideLayout491.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35.xml" ContentType="application/vnd.openxmlformats-officedocument.presentationml.slideMaster+xml"/>
  <Override PartName="/ppt/slideMasters/slideMaster36.xml" ContentType="application/vnd.openxmlformats-officedocument.presentationml.slideMaster+xml"/>
  <Override PartName="/ppt/slideMasters/slideMaster37.xml" ContentType="application/vnd.openxmlformats-officedocument.presentationml.slideMaster+xml"/>
  <Override PartName="/ppt/slideMasters/slideMaster38.xml" ContentType="application/vnd.openxmlformats-officedocument.presentationml.slideMaster+xml"/>
  <Override PartName="/ppt/slideMasters/slideMaster39.xml" ContentType="application/vnd.openxmlformats-officedocument.presentationml.slideMaster+xml"/>
  <Override PartName="/ppt/slideMasters/slideMaster4.xml" ContentType="application/vnd.openxmlformats-officedocument.presentationml.slideMaster+xml"/>
  <Override PartName="/ppt/slideMasters/slideMaster40.xml" ContentType="application/vnd.openxmlformats-officedocument.presentationml.slideMaster+xml"/>
  <Override PartName="/ppt/slideMasters/slideMaster41.xml" ContentType="application/vnd.openxmlformats-officedocument.presentationml.slideMaster+xml"/>
  <Override PartName="/ppt/slideMasters/slideMaster42.xml" ContentType="application/vnd.openxmlformats-officedocument.presentationml.slideMaster+xml"/>
  <Override PartName="/ppt/slideMasters/slideMaster43.xml" ContentType="application/vnd.openxmlformats-officedocument.presentationml.slideMaster+xml"/>
  <Override PartName="/ppt/slideMasters/slideMaster44.xml" ContentType="application/vnd.openxmlformats-officedocument.presentationml.slideMaster+xml"/>
  <Override PartName="/ppt/slideMasters/slideMaster45.xml" ContentType="application/vnd.openxmlformats-officedocument.presentationml.slideMaster+xml"/>
  <Override PartName="/ppt/slideMasters/slideMaster46.xml" ContentType="application/vnd.openxmlformats-officedocument.presentationml.slideMaster+xml"/>
  <Override PartName="/ppt/slideMasters/slideMaster47.xml" ContentType="application/vnd.openxmlformats-officedocument.presentationml.slideMaster+xml"/>
  <Override PartName="/ppt/slideMasters/slideMaster48.xml" ContentType="application/vnd.openxmlformats-officedocument.presentationml.slideMaster+xml"/>
  <Override PartName="/ppt/slideMasters/slideMaster49.xml" ContentType="application/vnd.openxmlformats-officedocument.presentationml.slideMaster+xml"/>
  <Override PartName="/ppt/slideMasters/slideMaster5.xml" ContentType="application/vnd.openxmlformats-officedocument.presentationml.slideMaster+xml"/>
  <Override PartName="/ppt/slideMasters/slideMaster50.xml" ContentType="application/vnd.openxmlformats-officedocument.presentationml.slideMaster+xml"/>
  <Override PartName="/ppt/slideMasters/slideMaster51.xml" ContentType="application/vnd.openxmlformats-officedocument.presentationml.slideMaster+xml"/>
  <Override PartName="/ppt/slideMasters/slideMaster52.xml" ContentType="application/vnd.openxmlformats-officedocument.presentationml.slideMaster+xml"/>
  <Override PartName="/ppt/slideMasters/slideMaster53.xml" ContentType="application/vnd.openxmlformats-officedocument.presentationml.slideMaster+xml"/>
  <Override PartName="/ppt/slideMasters/slideMaster54.xml" ContentType="application/vnd.openxmlformats-officedocument.presentationml.slideMaster+xml"/>
  <Override PartName="/ppt/slideMasters/slideMaster55.xml" ContentType="application/vnd.openxmlformats-officedocument.presentationml.slideMaster+xml"/>
  <Override PartName="/ppt/slideMasters/slideMaster56.xml" ContentType="application/vnd.openxmlformats-officedocument.presentationml.slideMaster+xml"/>
  <Override PartName="/ppt/slideMasters/slideMaster57.xml" ContentType="application/vnd.openxmlformats-officedocument.presentationml.slideMaster+xml"/>
  <Override PartName="/ppt/slideMasters/slideMaster58.xml" ContentType="application/vnd.openxmlformats-officedocument.presentationml.slideMaster+xml"/>
  <Override PartName="/ppt/slideMasters/slideMaster59.xml" ContentType="application/vnd.openxmlformats-officedocument.presentationml.slideMaster+xml"/>
  <Override PartName="/ppt/slideMasters/slideMaster6.xml" ContentType="application/vnd.openxmlformats-officedocument.presentationml.slideMaster+xml"/>
  <Override PartName="/ppt/slideMasters/slideMaster60.xml" ContentType="application/vnd.openxmlformats-officedocument.presentationml.slideMaster+xml"/>
  <Override PartName="/ppt/slideMasters/slideMaster61.xml" ContentType="application/vnd.openxmlformats-officedocument.presentationml.slideMaster+xml"/>
  <Override PartName="/ppt/slideMasters/slideMaster62.xml" ContentType="application/vnd.openxmlformats-officedocument.presentationml.slideMaster+xml"/>
  <Override PartName="/ppt/slideMasters/slideMaster63.xml" ContentType="application/vnd.openxmlformats-officedocument.presentationml.slideMaster+xml"/>
  <Override PartName="/ppt/slideMasters/slideMaster64.xml" ContentType="application/vnd.openxmlformats-officedocument.presentationml.slideMaster+xml"/>
  <Override PartName="/ppt/slideMasters/slideMaster65.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50.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29.xml" ContentType="application/vnd.openxmlformats-officedocument.theme+xml"/>
  <Override PartName="/ppt/theme/theme3.xml" ContentType="application/vnd.openxmlformats-officedocument.theme+xml"/>
  <Override PartName="/ppt/theme/theme30.xml" ContentType="application/vnd.openxmlformats-officedocument.theme+xml"/>
  <Override PartName="/ppt/theme/theme31.xml" ContentType="application/vnd.openxmlformats-officedocument.theme+xml"/>
  <Override PartName="/ppt/theme/theme32.xml" ContentType="application/vnd.openxmlformats-officedocument.theme+xml"/>
  <Override PartName="/ppt/theme/theme33.xml" ContentType="application/vnd.openxmlformats-officedocument.theme+xml"/>
  <Override PartName="/ppt/theme/theme34.xml" ContentType="application/vnd.openxmlformats-officedocument.theme+xml"/>
  <Override PartName="/ppt/theme/theme35.xml" ContentType="application/vnd.openxmlformats-officedocument.theme+xml"/>
  <Override PartName="/ppt/theme/theme36.xml" ContentType="application/vnd.openxmlformats-officedocument.theme+xml"/>
  <Override PartName="/ppt/theme/theme37.xml" ContentType="application/vnd.openxmlformats-officedocument.theme+xml"/>
  <Override PartName="/ppt/theme/theme38.xml" ContentType="application/vnd.openxmlformats-officedocument.theme+xml"/>
  <Override PartName="/ppt/theme/theme39.xml" ContentType="application/vnd.openxmlformats-officedocument.theme+xml"/>
  <Override PartName="/ppt/theme/theme4.xml" ContentType="application/vnd.openxmlformats-officedocument.theme+xml"/>
  <Override PartName="/ppt/theme/theme40.xml" ContentType="application/vnd.openxmlformats-officedocument.theme+xml"/>
  <Override PartName="/ppt/theme/theme41.xml" ContentType="application/vnd.openxmlformats-officedocument.theme+xml"/>
  <Override PartName="/ppt/theme/theme42.xml" ContentType="application/vnd.openxmlformats-officedocument.theme+xml"/>
  <Override PartName="/ppt/theme/theme43.xml" ContentType="application/vnd.openxmlformats-officedocument.theme+xml"/>
  <Override PartName="/ppt/theme/theme44.xml" ContentType="application/vnd.openxmlformats-officedocument.theme+xml"/>
  <Override PartName="/ppt/theme/theme45.xml" ContentType="application/vnd.openxmlformats-officedocument.theme+xml"/>
  <Override PartName="/ppt/theme/theme46.xml" ContentType="application/vnd.openxmlformats-officedocument.theme+xml"/>
  <Override PartName="/ppt/theme/theme47.xml" ContentType="application/vnd.openxmlformats-officedocument.theme+xml"/>
  <Override PartName="/ppt/theme/theme48.xml" ContentType="application/vnd.openxmlformats-officedocument.theme+xml"/>
  <Override PartName="/ppt/theme/theme49.xml" ContentType="application/vnd.openxmlformats-officedocument.theme+xml"/>
  <Override PartName="/ppt/theme/theme5.xml" ContentType="application/vnd.openxmlformats-officedocument.theme+xml"/>
  <Override PartName="/ppt/theme/theme50.xml" ContentType="application/vnd.openxmlformats-officedocument.theme+xml"/>
  <Override PartName="/ppt/theme/theme51.xml" ContentType="application/vnd.openxmlformats-officedocument.theme+xml"/>
  <Override PartName="/ppt/theme/theme52.xml" ContentType="application/vnd.openxmlformats-officedocument.theme+xml"/>
  <Override PartName="/ppt/theme/theme53.xml" ContentType="application/vnd.openxmlformats-officedocument.theme+xml"/>
  <Override PartName="/ppt/theme/theme54.xml" ContentType="application/vnd.openxmlformats-officedocument.theme+xml"/>
  <Override PartName="/ppt/theme/theme55.xml" ContentType="application/vnd.openxmlformats-officedocument.theme+xml"/>
  <Override PartName="/ppt/theme/theme56.xml" ContentType="application/vnd.openxmlformats-officedocument.theme+xml"/>
  <Override PartName="/ppt/theme/theme57.xml" ContentType="application/vnd.openxmlformats-officedocument.theme+xml"/>
  <Override PartName="/ppt/theme/theme58.xml" ContentType="application/vnd.openxmlformats-officedocument.theme+xml"/>
  <Override PartName="/ppt/theme/theme59.xml" ContentType="application/vnd.openxmlformats-officedocument.theme+xml"/>
  <Override PartName="/ppt/theme/theme6.xml" ContentType="application/vnd.openxmlformats-officedocument.theme+xml"/>
  <Override PartName="/ppt/theme/theme60.xml" ContentType="application/vnd.openxmlformats-officedocument.theme+xml"/>
  <Override PartName="/ppt/theme/theme61.xml" ContentType="application/vnd.openxmlformats-officedocument.theme+xml"/>
  <Override PartName="/ppt/theme/theme62.xml" ContentType="application/vnd.openxmlformats-officedocument.theme+xml"/>
  <Override PartName="/ppt/theme/theme63.xml" ContentType="application/vnd.openxmlformats-officedocument.theme+xml"/>
  <Override PartName="/ppt/theme/theme64.xml" ContentType="application/vnd.openxmlformats-officedocument.theme+xml"/>
  <Override PartName="/ppt/theme/theme65.xml" ContentType="application/vnd.openxmlformats-officedocument.theme+xml"/>
  <Override PartName="/ppt/theme/theme6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4139" r:id="rId5"/>
    <p:sldMasterId id="2147484140" r:id="rId6"/>
    <p:sldMasterId id="2147484141" r:id="rId7"/>
    <p:sldMasterId id="2147484142" r:id="rId8"/>
    <p:sldMasterId id="2147484143" r:id="rId9"/>
    <p:sldMasterId id="2147484144" r:id="rId10"/>
    <p:sldMasterId id="2147484145" r:id="rId11"/>
    <p:sldMasterId id="2147484146" r:id="rId12"/>
    <p:sldMasterId id="2147484147" r:id="rId13"/>
    <p:sldMasterId id="2147484148" r:id="rId14"/>
    <p:sldMasterId id="2147484149" r:id="rId15"/>
    <p:sldMasterId id="2147484150" r:id="rId16"/>
    <p:sldMasterId id="2147484151" r:id="rId17"/>
    <p:sldMasterId id="2147484152" r:id="rId18"/>
    <p:sldMasterId id="2147484153" r:id="rId19"/>
    <p:sldMasterId id="2147484154" r:id="rId20"/>
    <p:sldMasterId id="2147484155" r:id="rId21"/>
    <p:sldMasterId id="2147484156" r:id="rId22"/>
    <p:sldMasterId id="2147484157" r:id="rId23"/>
    <p:sldMasterId id="2147484158" r:id="rId24"/>
    <p:sldMasterId id="2147484159" r:id="rId25"/>
    <p:sldMasterId id="2147484160" r:id="rId26"/>
    <p:sldMasterId id="2147484161" r:id="rId27"/>
    <p:sldMasterId id="2147484162" r:id="rId28"/>
    <p:sldMasterId id="2147484163" r:id="rId29"/>
    <p:sldMasterId id="2147484164" r:id="rId30"/>
    <p:sldMasterId id="2147484165" r:id="rId31"/>
    <p:sldMasterId id="2147484166" r:id="rId32"/>
    <p:sldMasterId id="2147484167" r:id="rId33"/>
    <p:sldMasterId id="2147484168" r:id="rId34"/>
    <p:sldMasterId id="2147484169" r:id="rId35"/>
    <p:sldMasterId id="2147484170" r:id="rId36"/>
    <p:sldMasterId id="2147484171" r:id="rId37"/>
    <p:sldMasterId id="2147484172" r:id="rId38"/>
    <p:sldMasterId id="2147484173" r:id="rId39"/>
    <p:sldMasterId id="2147484174" r:id="rId40"/>
    <p:sldMasterId id="2147484175" r:id="rId41"/>
    <p:sldMasterId id="2147484176" r:id="rId42"/>
    <p:sldMasterId id="2147484177" r:id="rId43"/>
    <p:sldMasterId id="2147484178" r:id="rId44"/>
    <p:sldMasterId id="2147484179" r:id="rId45"/>
    <p:sldMasterId id="2147484180" r:id="rId46"/>
    <p:sldMasterId id="2147484181" r:id="rId47"/>
    <p:sldMasterId id="2147484182" r:id="rId48"/>
    <p:sldMasterId id="2147484183" r:id="rId49"/>
    <p:sldMasterId id="2147484184" r:id="rId50"/>
    <p:sldMasterId id="2147484185" r:id="rId51"/>
    <p:sldMasterId id="2147484186" r:id="rId52"/>
    <p:sldMasterId id="2147484187" r:id="rId53"/>
    <p:sldMasterId id="2147484188" r:id="rId54"/>
    <p:sldMasterId id="2147484189" r:id="rId55"/>
    <p:sldMasterId id="2147484190" r:id="rId56"/>
    <p:sldMasterId id="2147484191" r:id="rId57"/>
    <p:sldMasterId id="2147484192" r:id="rId58"/>
    <p:sldMasterId id="2147484193" r:id="rId59"/>
    <p:sldMasterId id="2147484194" r:id="rId60"/>
    <p:sldMasterId id="2147484195" r:id="rId61"/>
    <p:sldMasterId id="2147484196" r:id="rId62"/>
    <p:sldMasterId id="2147484197" r:id="rId63"/>
    <p:sldMasterId id="2147484198" r:id="rId64"/>
    <p:sldMasterId id="2147484199" r:id="rId65"/>
    <p:sldMasterId id="2147484200" r:id="rId66"/>
    <p:sldMasterId id="2147484201" r:id="rId67"/>
    <p:sldMasterId id="2147484202" r:id="rId68"/>
    <p:sldMasterId id="2147484203" r:id="rId69"/>
  </p:sldMasterIdLst>
  <p:notesMasterIdLst>
    <p:notesMasterId r:id="rId70"/>
  </p:notesMasterIdLst>
  <p:sldIdLst>
    <p:sldId id="405" r:id="rId220"/>
  </p:sldIdLst>
  <p:sldSz cy="5143500" cx="9144000"/>
  <p:notesSz cx="6858000" cy="9144000"/>
  <p:embeddedFontLst>
    <p:embeddedFont>
      <p:font typeface="Gruppo"/>
      <p:regular r:id="rId272"/>
    </p:embeddedFont>
    <p:embeddedFont>
      <p:font typeface="Quattrocento"/>
      <p:regular r:id="rId273"/>
      <p:bold r:id="rId274"/>
    </p:embeddedFont>
    <p:embeddedFont>
      <p:font typeface="Architects Daughter"/>
      <p:regular r:id="rId275"/>
    </p:embeddedFont>
    <p:embeddedFont>
      <p:font typeface="Inter"/>
      <p:regular r:id="rId276"/>
      <p:bold r:id="rId277"/>
      <p:italic r:id="rId278"/>
      <p:boldItalic r:id="rId279"/>
    </p:embeddedFont>
    <p:embeddedFont>
      <p:font typeface="Ubuntu Condensed"/>
      <p:regular r:id="rId280"/>
    </p:embeddedFont>
    <p:embeddedFont>
      <p:font typeface="Permanent Marker"/>
      <p:regular r:id="rId281"/>
    </p:embeddedFont>
    <p:embeddedFont>
      <p:font typeface="Shadows Into Light Two"/>
      <p:regular r:id="rId282"/>
    </p:embeddedFont>
    <p:embeddedFont>
      <p:font typeface="Poiret One"/>
      <p:regular r:id="rId283"/>
    </p:embeddedFont>
    <p:embeddedFont>
      <p:font typeface="Roboto"/>
      <p:regular r:id="rId284"/>
      <p:bold r:id="rId285"/>
      <p:italic r:id="rId286"/>
      <p:boldItalic r:id="rId287"/>
    </p:embeddedFont>
    <p:embeddedFont>
      <p:font typeface="Amatic SC"/>
      <p:regular r:id="rId288"/>
      <p:bold r:id="rId289"/>
    </p:embeddedFont>
    <p:embeddedFont>
      <p:font typeface="Overlock SC"/>
      <p:regular r:id="rId290"/>
    </p:embeddedFont>
    <p:embeddedFont>
      <p:font typeface="Cabin"/>
      <p:regular r:id="rId291"/>
      <p:bold r:id="rId292"/>
      <p:italic r:id="rId293"/>
      <p:boldItalic r:id="rId294"/>
    </p:embeddedFont>
    <p:embeddedFont>
      <p:font typeface="Bodoni"/>
      <p:regular r:id="rId295"/>
      <p:bold r:id="rId296"/>
      <p:italic r:id="rId297"/>
      <p:boldItalic r:id="rId298"/>
    </p:embeddedFont>
    <p:embeddedFont>
      <p:font typeface="Josefin Sans"/>
      <p:regular r:id="rId299"/>
      <p:bold r:id="rId300"/>
      <p:italic r:id="rId301"/>
      <p:boldItalic r:id="rId302"/>
    </p:embeddedFont>
    <p:embeddedFont>
      <p:font typeface="Arial Black"/>
      <p:regular r:id="rId303"/>
    </p:embeddedFont>
    <p:embeddedFont>
      <p:font typeface="Oswald"/>
      <p:regular r:id="rId304"/>
      <p:bold r:id="rId305"/>
    </p:embeddedFont>
    <p:embeddedFont>
      <p:font typeface="Questrial"/>
      <p:regular r:id="rId306"/>
    </p:embeddedFont>
    <p:embeddedFont>
      <p:font typeface="Nunito"/>
      <p:regular r:id="rId307"/>
      <p:bold r:id="rId308"/>
      <p:italic r:id="rId309"/>
      <p:boldItalic r:id="rId310"/>
    </p:embeddedFont>
    <p:embeddedFont>
      <p:font typeface="Book Antiqua"/>
      <p:regular r:id="rId311"/>
      <p:bold r:id="rId312"/>
      <p:italic r:id="rId313"/>
      <p:boldItalic r:id="rId314"/>
    </p:embeddedFont>
    <p:embeddedFont>
      <p:font typeface="Century Gothic"/>
      <p:regular r:id="rId315"/>
      <p:bold r:id="rId316"/>
      <p:italic r:id="rId317"/>
      <p:boldItalic r:id="rId318"/>
    </p:embeddedFont>
    <p:embeddedFont>
      <p:font typeface="Inter Black"/>
      <p:bold r:id="rId319"/>
      <p:boldItalic r:id="rId320"/>
    </p:embeddedFont>
    <p:embeddedFont>
      <p:font typeface="Economica"/>
      <p:regular r:id="rId321"/>
      <p:bold r:id="rId322"/>
      <p:italic r:id="rId323"/>
      <p:boldItalic r:id="rId324"/>
    </p:embeddedFont>
    <p:embeddedFont>
      <p:font typeface="Lobster"/>
      <p:regular r:id="rId325"/>
    </p:embeddedFont>
    <p:embeddedFont>
      <p:font typeface="Source Code Pro"/>
      <p:regular r:id="rId326"/>
      <p:bold r:id="rId327"/>
      <p:italic r:id="rId328"/>
      <p:boldItalic r:id="rId329"/>
    </p:embeddedFont>
    <p:embeddedFont>
      <p:font typeface="Tahoma"/>
      <p:regular r:id="rId330"/>
      <p:bold r:id="rId331"/>
    </p:embeddedFont>
    <p:embeddedFont>
      <p:font typeface="Coming Soon"/>
      <p:regular r:id="rId332"/>
    </p:embeddedFont>
    <p:embeddedFont>
      <p:font typeface="Quattrocento Sans"/>
      <p:regular r:id="rId333"/>
      <p:bold r:id="rId334"/>
      <p:italic r:id="rId335"/>
      <p:boldItalic r:id="rId336"/>
    </p:embeddedFont>
    <p:embeddedFont>
      <p:font typeface="Gill Sans"/>
      <p:regular r:id="rId337"/>
      <p:bold r:id="rId338"/>
    </p:embeddedFont>
    <p:embeddedFont>
      <p:font typeface="Open Sans"/>
      <p:regular r:id="rId339"/>
      <p:bold r:id="rId340"/>
      <p:italic r:id="rId341"/>
      <p:boldItalic r:id="rId3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88571A7-494B-459A-8826-234245E45A34}">
  <a:tblStyle styleId="{288571A7-494B-459A-8826-234245E45A34}"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AF1"/>
          </a:solidFill>
        </a:fill>
      </a:tcStyle>
    </a:wholeTbl>
    <a:band1H>
      <a:tcTxStyle b="off" i="off"/>
      <a:tcStyle>
        <a:fill>
          <a:solidFill>
            <a:srgbClr val="CED2E2"/>
          </a:solidFill>
        </a:fill>
      </a:tcStyle>
    </a:band1H>
    <a:band2H>
      <a:tcTxStyle b="off" i="off"/>
    </a:band2H>
    <a:band1V>
      <a:tcTxStyle b="off" i="off"/>
      <a:tcStyle>
        <a:fill>
          <a:solidFill>
            <a:srgbClr val="CED2E2"/>
          </a:solidFill>
        </a:fill>
      </a:tcStyle>
    </a:band1V>
    <a:band2V>
      <a:tcTxStyle b="off" i="off"/>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 styleId="{79892550-B652-4DDA-A3BB-4FE20BAE2DB8}" styleName="Table_1">
    <a:wholeTbl>
      <a:tcTxStyle b="off" i="off">
        <a:font>
          <a:latin typeface="Calibri"/>
          <a:ea typeface="Calibri"/>
          <a:cs typeface="Calibri"/>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C29944DB-34FB-4DEA-B008-E4F21B42DD23}" styleName="Table_2">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D9E4EC06-1E1C-48C8-BC3A-EACBF98C3C23}" styleName="Table_3">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0361FAAE-1A26-4841-86ED-203FB85BA081}" styleName="Table_4">
    <a:wholeTbl>
      <a:tcTxStyle b="off" i="off">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6.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slideMaster" Target="slideMasters/slideMaster4.xml"/><Relationship Id="rId9" Type="http://schemas.openxmlformats.org/officeDocument/2006/relationships/slideMaster" Target="slideMasters/slideMaster5.xml"/><Relationship Id="rId10" Type="http://schemas.openxmlformats.org/officeDocument/2006/relationships/slideMaster" Target="slideMasters/slideMaster6.xml"/><Relationship Id="rId11" Type="http://schemas.openxmlformats.org/officeDocument/2006/relationships/slideMaster" Target="slideMasters/slideMaster7.xml"/><Relationship Id="rId12" Type="http://schemas.openxmlformats.org/officeDocument/2006/relationships/slideMaster" Target="slideMasters/slideMaster8.xml"/><Relationship Id="rId13" Type="http://schemas.openxmlformats.org/officeDocument/2006/relationships/slideMaster" Target="slideMasters/slideMaster9.xml"/><Relationship Id="rId14" Type="http://schemas.openxmlformats.org/officeDocument/2006/relationships/slideMaster" Target="slideMasters/slideMaster10.xml"/><Relationship Id="rId15" Type="http://schemas.openxmlformats.org/officeDocument/2006/relationships/slideMaster" Target="slideMasters/slideMaster11.xml"/><Relationship Id="rId16" Type="http://schemas.openxmlformats.org/officeDocument/2006/relationships/slideMaster" Target="slideMasters/slideMaster12.xml"/><Relationship Id="rId17" Type="http://schemas.openxmlformats.org/officeDocument/2006/relationships/slideMaster" Target="slideMasters/slideMaster13.xml"/><Relationship Id="rId18" Type="http://schemas.openxmlformats.org/officeDocument/2006/relationships/slideMaster" Target="slideMasters/slideMaster14.xml"/><Relationship Id="rId19" Type="http://schemas.openxmlformats.org/officeDocument/2006/relationships/slideMaster" Target="slideMasters/slideMaster15.xml"/><Relationship Id="rId20" Type="http://schemas.openxmlformats.org/officeDocument/2006/relationships/slideMaster" Target="slideMasters/slideMaster16.xml"/><Relationship Id="rId21" Type="http://schemas.openxmlformats.org/officeDocument/2006/relationships/slideMaster" Target="slideMasters/slideMaster17.xml"/><Relationship Id="rId22" Type="http://schemas.openxmlformats.org/officeDocument/2006/relationships/slideMaster" Target="slideMasters/slideMaster18.xml"/><Relationship Id="rId23" Type="http://schemas.openxmlformats.org/officeDocument/2006/relationships/slideMaster" Target="slideMasters/slideMaster19.xml"/><Relationship Id="rId24" Type="http://schemas.openxmlformats.org/officeDocument/2006/relationships/slideMaster" Target="slideMasters/slideMaster20.xml"/><Relationship Id="rId25" Type="http://schemas.openxmlformats.org/officeDocument/2006/relationships/slideMaster" Target="slideMasters/slideMaster21.xml"/><Relationship Id="rId26" Type="http://schemas.openxmlformats.org/officeDocument/2006/relationships/slideMaster" Target="slideMasters/slideMaster22.xml"/><Relationship Id="rId27" Type="http://schemas.openxmlformats.org/officeDocument/2006/relationships/slideMaster" Target="slideMasters/slideMaster23.xml"/><Relationship Id="rId28" Type="http://schemas.openxmlformats.org/officeDocument/2006/relationships/slideMaster" Target="slideMasters/slideMaster24.xml"/><Relationship Id="rId29" Type="http://schemas.openxmlformats.org/officeDocument/2006/relationships/slideMaster" Target="slideMasters/slideMaster25.xml"/><Relationship Id="rId30" Type="http://schemas.openxmlformats.org/officeDocument/2006/relationships/slideMaster" Target="slideMasters/slideMaster26.xml"/><Relationship Id="rId31" Type="http://schemas.openxmlformats.org/officeDocument/2006/relationships/slideMaster" Target="slideMasters/slideMaster27.xml"/><Relationship Id="rId32" Type="http://schemas.openxmlformats.org/officeDocument/2006/relationships/slideMaster" Target="slideMasters/slideMaster28.xml"/><Relationship Id="rId33" Type="http://schemas.openxmlformats.org/officeDocument/2006/relationships/slideMaster" Target="slideMasters/slideMaster29.xml"/><Relationship Id="rId34" Type="http://schemas.openxmlformats.org/officeDocument/2006/relationships/slideMaster" Target="slideMasters/slideMaster30.xml"/><Relationship Id="rId35" Type="http://schemas.openxmlformats.org/officeDocument/2006/relationships/slideMaster" Target="slideMasters/slideMaster31.xml"/><Relationship Id="rId36" Type="http://schemas.openxmlformats.org/officeDocument/2006/relationships/slideMaster" Target="slideMasters/slideMaster32.xml"/><Relationship Id="rId37" Type="http://schemas.openxmlformats.org/officeDocument/2006/relationships/slideMaster" Target="slideMasters/slideMaster33.xml"/><Relationship Id="rId38" Type="http://schemas.openxmlformats.org/officeDocument/2006/relationships/slideMaster" Target="slideMasters/slideMaster34.xml"/><Relationship Id="rId39" Type="http://schemas.openxmlformats.org/officeDocument/2006/relationships/slideMaster" Target="slideMasters/slideMaster35.xml"/><Relationship Id="rId40" Type="http://schemas.openxmlformats.org/officeDocument/2006/relationships/slideMaster" Target="slideMasters/slideMaster36.xml"/><Relationship Id="rId41" Type="http://schemas.openxmlformats.org/officeDocument/2006/relationships/slideMaster" Target="slideMasters/slideMaster37.xml"/><Relationship Id="rId42" Type="http://schemas.openxmlformats.org/officeDocument/2006/relationships/slideMaster" Target="slideMasters/slideMaster38.xml"/><Relationship Id="rId43" Type="http://schemas.openxmlformats.org/officeDocument/2006/relationships/slideMaster" Target="slideMasters/slideMaster39.xml"/><Relationship Id="rId44" Type="http://schemas.openxmlformats.org/officeDocument/2006/relationships/slideMaster" Target="slideMasters/slideMaster40.xml"/><Relationship Id="rId45" Type="http://schemas.openxmlformats.org/officeDocument/2006/relationships/slideMaster" Target="slideMasters/slideMaster41.xml"/><Relationship Id="rId46" Type="http://schemas.openxmlformats.org/officeDocument/2006/relationships/slideMaster" Target="slideMasters/slideMaster42.xml"/><Relationship Id="rId47" Type="http://schemas.openxmlformats.org/officeDocument/2006/relationships/slideMaster" Target="slideMasters/slideMaster43.xml"/><Relationship Id="rId48" Type="http://schemas.openxmlformats.org/officeDocument/2006/relationships/slideMaster" Target="slideMasters/slideMaster44.xml"/><Relationship Id="rId49" Type="http://schemas.openxmlformats.org/officeDocument/2006/relationships/slideMaster" Target="slideMasters/slideMaster45.xml"/><Relationship Id="rId50" Type="http://schemas.openxmlformats.org/officeDocument/2006/relationships/slideMaster" Target="slideMasters/slideMaster46.xml"/><Relationship Id="rId51" Type="http://schemas.openxmlformats.org/officeDocument/2006/relationships/slideMaster" Target="slideMasters/slideMaster47.xml"/><Relationship Id="rId52" Type="http://schemas.openxmlformats.org/officeDocument/2006/relationships/slideMaster" Target="slideMasters/slideMaster48.xml"/><Relationship Id="rId53" Type="http://schemas.openxmlformats.org/officeDocument/2006/relationships/slideMaster" Target="slideMasters/slideMaster49.xml"/><Relationship Id="rId54" Type="http://schemas.openxmlformats.org/officeDocument/2006/relationships/slideMaster" Target="slideMasters/slideMaster50.xml"/><Relationship Id="rId55" Type="http://schemas.openxmlformats.org/officeDocument/2006/relationships/slideMaster" Target="slideMasters/slideMaster51.xml"/><Relationship Id="rId56" Type="http://schemas.openxmlformats.org/officeDocument/2006/relationships/slideMaster" Target="slideMasters/slideMaster52.xml"/><Relationship Id="rId57" Type="http://schemas.openxmlformats.org/officeDocument/2006/relationships/slideMaster" Target="slideMasters/slideMaster53.xml"/><Relationship Id="rId58" Type="http://schemas.openxmlformats.org/officeDocument/2006/relationships/slideMaster" Target="slideMasters/slideMaster54.xml"/><Relationship Id="rId59" Type="http://schemas.openxmlformats.org/officeDocument/2006/relationships/slideMaster" Target="slideMasters/slideMaster55.xml"/><Relationship Id="rId60" Type="http://schemas.openxmlformats.org/officeDocument/2006/relationships/slideMaster" Target="slideMasters/slideMaster56.xml"/><Relationship Id="rId61" Type="http://schemas.openxmlformats.org/officeDocument/2006/relationships/slideMaster" Target="slideMasters/slideMaster57.xml"/><Relationship Id="rId62" Type="http://schemas.openxmlformats.org/officeDocument/2006/relationships/slideMaster" Target="slideMasters/slideMaster58.xml"/><Relationship Id="rId63" Type="http://schemas.openxmlformats.org/officeDocument/2006/relationships/slideMaster" Target="slideMasters/slideMaster59.xml"/><Relationship Id="rId64" Type="http://schemas.openxmlformats.org/officeDocument/2006/relationships/slideMaster" Target="slideMasters/slideMaster60.xml"/><Relationship Id="rId65" Type="http://schemas.openxmlformats.org/officeDocument/2006/relationships/slideMaster" Target="slideMasters/slideMaster61.xml"/><Relationship Id="rId66" Type="http://schemas.openxmlformats.org/officeDocument/2006/relationships/slideMaster" Target="slideMasters/slideMaster62.xml"/><Relationship Id="rId67" Type="http://schemas.openxmlformats.org/officeDocument/2006/relationships/slideMaster" Target="slideMasters/slideMaster63.xml"/><Relationship Id="rId68" Type="http://schemas.openxmlformats.org/officeDocument/2006/relationships/slideMaster" Target="slideMasters/slideMaster64.xml"/><Relationship Id="rId69" Type="http://schemas.openxmlformats.org/officeDocument/2006/relationships/slideMaster" Target="slideMasters/slideMaster65.xml"/><Relationship Id="rId70" Type="http://schemas.openxmlformats.org/officeDocument/2006/relationships/notesMaster" Target="notesMasters/notesMaster1.xml"/><Relationship Id="rId220" Type="http://schemas.openxmlformats.org/officeDocument/2006/relationships/slide" Target="slides/slide150.xml"/><Relationship Id="rId272" Type="http://schemas.openxmlformats.org/officeDocument/2006/relationships/font" Target="fonts/Gruppo-regular.fntdata"/><Relationship Id="rId273" Type="http://schemas.openxmlformats.org/officeDocument/2006/relationships/font" Target="fonts/Quattrocento-regular.fntdata"/><Relationship Id="rId274" Type="http://schemas.openxmlformats.org/officeDocument/2006/relationships/font" Target="fonts/Quattrocento-bold.fntdata"/><Relationship Id="rId275" Type="http://schemas.openxmlformats.org/officeDocument/2006/relationships/font" Target="fonts/ArchitectsDaughter-regular.fntdata"/><Relationship Id="rId276" Type="http://schemas.openxmlformats.org/officeDocument/2006/relationships/font" Target="fonts/Inter-regular.fntdata"/><Relationship Id="rId277" Type="http://schemas.openxmlformats.org/officeDocument/2006/relationships/font" Target="fonts/Inter-bold.fntdata"/><Relationship Id="rId278" Type="http://schemas.openxmlformats.org/officeDocument/2006/relationships/font" Target="fonts/Inter-italic.fntdata"/><Relationship Id="rId279" Type="http://schemas.openxmlformats.org/officeDocument/2006/relationships/font" Target="fonts/Inter-boldItalic.fntdata"/><Relationship Id="rId280" Type="http://schemas.openxmlformats.org/officeDocument/2006/relationships/font" Target="fonts/UbuntuCondensed-regular.fntdata"/><Relationship Id="rId281" Type="http://schemas.openxmlformats.org/officeDocument/2006/relationships/font" Target="fonts/PermanentMarker-regular.fntdata"/><Relationship Id="rId282" Type="http://schemas.openxmlformats.org/officeDocument/2006/relationships/font" Target="fonts/ShadowsIntoLightTwo-regular.fntdata"/><Relationship Id="rId283" Type="http://schemas.openxmlformats.org/officeDocument/2006/relationships/font" Target="fonts/PoiretOne-regular.fntdata"/><Relationship Id="rId284" Type="http://schemas.openxmlformats.org/officeDocument/2006/relationships/font" Target="fonts/Roboto-regular.fntdata"/><Relationship Id="rId285" Type="http://schemas.openxmlformats.org/officeDocument/2006/relationships/font" Target="fonts/Roboto-bold.fntdata"/><Relationship Id="rId286" Type="http://schemas.openxmlformats.org/officeDocument/2006/relationships/font" Target="fonts/Roboto-italic.fntdata"/><Relationship Id="rId287" Type="http://schemas.openxmlformats.org/officeDocument/2006/relationships/font" Target="fonts/Roboto-boldItalic.fntdata"/><Relationship Id="rId288" Type="http://schemas.openxmlformats.org/officeDocument/2006/relationships/font" Target="fonts/AmaticSC-regular.fntdata"/><Relationship Id="rId289" Type="http://schemas.openxmlformats.org/officeDocument/2006/relationships/font" Target="fonts/AmaticSC-bold.fntdata"/><Relationship Id="rId290" Type="http://schemas.openxmlformats.org/officeDocument/2006/relationships/font" Target="fonts/OverlockSC-regular.fntdata"/><Relationship Id="rId291" Type="http://schemas.openxmlformats.org/officeDocument/2006/relationships/font" Target="fonts/Cabin-regular.fntdata"/><Relationship Id="rId292" Type="http://schemas.openxmlformats.org/officeDocument/2006/relationships/font" Target="fonts/Cabin-bold.fntdata"/><Relationship Id="rId293" Type="http://schemas.openxmlformats.org/officeDocument/2006/relationships/font" Target="fonts/Cabin-italic.fntdata"/><Relationship Id="rId294" Type="http://schemas.openxmlformats.org/officeDocument/2006/relationships/font" Target="fonts/Cabin-boldItalic.fntdata"/><Relationship Id="rId295" Type="http://schemas.openxmlformats.org/officeDocument/2006/relationships/font" Target="fonts/Bodoni-regular.fntdata"/><Relationship Id="rId296" Type="http://schemas.openxmlformats.org/officeDocument/2006/relationships/font" Target="fonts/Bodoni-bold.fntdata"/><Relationship Id="rId297" Type="http://schemas.openxmlformats.org/officeDocument/2006/relationships/font" Target="fonts/Bodoni-italic.fntdata"/><Relationship Id="rId298" Type="http://schemas.openxmlformats.org/officeDocument/2006/relationships/font" Target="fonts/Bodoni-boldItalic.fntdata"/><Relationship Id="rId299" Type="http://schemas.openxmlformats.org/officeDocument/2006/relationships/font" Target="fonts/JosefinSans-regular.fntdata"/><Relationship Id="rId300" Type="http://schemas.openxmlformats.org/officeDocument/2006/relationships/font" Target="fonts/JosefinSans-bold.fntdata"/><Relationship Id="rId301" Type="http://schemas.openxmlformats.org/officeDocument/2006/relationships/font" Target="fonts/JosefinSans-italic.fntdata"/><Relationship Id="rId302" Type="http://schemas.openxmlformats.org/officeDocument/2006/relationships/font" Target="fonts/JosefinSans-boldItalic.fntdata"/><Relationship Id="rId303" Type="http://schemas.openxmlformats.org/officeDocument/2006/relationships/font" Target="fonts/ArialBlack-regular.fntdata"/><Relationship Id="rId304" Type="http://schemas.openxmlformats.org/officeDocument/2006/relationships/font" Target="fonts/Oswald-regular.fntdata"/><Relationship Id="rId305" Type="http://schemas.openxmlformats.org/officeDocument/2006/relationships/font" Target="fonts/Oswald-bold.fntdata"/><Relationship Id="rId306" Type="http://schemas.openxmlformats.org/officeDocument/2006/relationships/font" Target="fonts/Questrial-regular.fntdata"/><Relationship Id="rId307" Type="http://schemas.openxmlformats.org/officeDocument/2006/relationships/font" Target="fonts/Nunito-regular.fntdata"/><Relationship Id="rId308" Type="http://schemas.openxmlformats.org/officeDocument/2006/relationships/font" Target="fonts/Nunito-bold.fntdata"/><Relationship Id="rId309" Type="http://schemas.openxmlformats.org/officeDocument/2006/relationships/font" Target="fonts/Nunito-italic.fntdata"/><Relationship Id="rId310" Type="http://schemas.openxmlformats.org/officeDocument/2006/relationships/font" Target="fonts/Nunito-boldItalic.fntdata"/><Relationship Id="rId311" Type="http://schemas.openxmlformats.org/officeDocument/2006/relationships/font" Target="fonts/BookAntiqua-regular.fntdata"/><Relationship Id="rId312" Type="http://schemas.openxmlformats.org/officeDocument/2006/relationships/font" Target="fonts/BookAntiqua-bold.fntdata"/><Relationship Id="rId313" Type="http://schemas.openxmlformats.org/officeDocument/2006/relationships/font" Target="fonts/BookAntiqua-italic.fntdata"/><Relationship Id="rId314" Type="http://schemas.openxmlformats.org/officeDocument/2006/relationships/font" Target="fonts/BookAntiqua-boldItalic.fntdata"/><Relationship Id="rId315" Type="http://schemas.openxmlformats.org/officeDocument/2006/relationships/font" Target="fonts/CenturyGothic-regular.fntdata"/><Relationship Id="rId316" Type="http://schemas.openxmlformats.org/officeDocument/2006/relationships/font" Target="fonts/CenturyGothic-bold.fntdata"/><Relationship Id="rId317" Type="http://schemas.openxmlformats.org/officeDocument/2006/relationships/font" Target="fonts/CenturyGothic-italic.fntdata"/><Relationship Id="rId318" Type="http://schemas.openxmlformats.org/officeDocument/2006/relationships/font" Target="fonts/CenturyGothic-boldItalic.fntdata"/><Relationship Id="rId319" Type="http://schemas.openxmlformats.org/officeDocument/2006/relationships/font" Target="fonts/InterBlack-bold.fntdata"/><Relationship Id="rId320" Type="http://schemas.openxmlformats.org/officeDocument/2006/relationships/font" Target="fonts/InterBlack-boldItalic.fntdata"/><Relationship Id="rId321" Type="http://schemas.openxmlformats.org/officeDocument/2006/relationships/font" Target="fonts/Economica-regular.fntdata"/><Relationship Id="rId322" Type="http://schemas.openxmlformats.org/officeDocument/2006/relationships/font" Target="fonts/Economica-bold.fntdata"/><Relationship Id="rId323" Type="http://schemas.openxmlformats.org/officeDocument/2006/relationships/font" Target="fonts/Economica-italic.fntdata"/><Relationship Id="rId324" Type="http://schemas.openxmlformats.org/officeDocument/2006/relationships/font" Target="fonts/Economica-boldItalic.fntdata"/><Relationship Id="rId325" Type="http://schemas.openxmlformats.org/officeDocument/2006/relationships/font" Target="fonts/Lobster-regular.fntdata"/><Relationship Id="rId326" Type="http://schemas.openxmlformats.org/officeDocument/2006/relationships/font" Target="fonts/SourceCodePro-regular.fntdata"/><Relationship Id="rId327" Type="http://schemas.openxmlformats.org/officeDocument/2006/relationships/font" Target="fonts/SourceCodePro-bold.fntdata"/><Relationship Id="rId328" Type="http://schemas.openxmlformats.org/officeDocument/2006/relationships/font" Target="fonts/SourceCodePro-italic.fntdata"/><Relationship Id="rId329" Type="http://schemas.openxmlformats.org/officeDocument/2006/relationships/font" Target="fonts/SourceCodePro-boldItalic.fntdata"/><Relationship Id="rId330" Type="http://schemas.openxmlformats.org/officeDocument/2006/relationships/font" Target="fonts/Tahoma-regular.fntdata"/><Relationship Id="rId331" Type="http://schemas.openxmlformats.org/officeDocument/2006/relationships/font" Target="fonts/Tahoma-bold.fntdata"/><Relationship Id="rId332" Type="http://schemas.openxmlformats.org/officeDocument/2006/relationships/font" Target="fonts/ComingSoon-regular.fntdata"/><Relationship Id="rId333" Type="http://schemas.openxmlformats.org/officeDocument/2006/relationships/font" Target="fonts/QuattrocentoSans-regular.fntdata"/><Relationship Id="rId334" Type="http://schemas.openxmlformats.org/officeDocument/2006/relationships/font" Target="fonts/QuattrocentoSans-bold.fntdata"/><Relationship Id="rId335" Type="http://schemas.openxmlformats.org/officeDocument/2006/relationships/font" Target="fonts/QuattrocentoSans-italic.fntdata"/><Relationship Id="rId336" Type="http://schemas.openxmlformats.org/officeDocument/2006/relationships/font" Target="fonts/QuattrocentoSans-boldItalic.fntdata"/><Relationship Id="rId337" Type="http://schemas.openxmlformats.org/officeDocument/2006/relationships/font" Target="fonts/GillSans-regular.fntdata"/><Relationship Id="rId338" Type="http://schemas.openxmlformats.org/officeDocument/2006/relationships/font" Target="fonts/GillSans-bold.fntdata"/><Relationship Id="rId339" Type="http://schemas.openxmlformats.org/officeDocument/2006/relationships/font" Target="fonts/OpenSans-regular.fntdata"/><Relationship Id="rId340" Type="http://schemas.openxmlformats.org/officeDocument/2006/relationships/font" Target="fonts/OpenSans-bold.fntdata"/><Relationship Id="rId341" Type="http://schemas.openxmlformats.org/officeDocument/2006/relationships/font" Target="fonts/OpenSans-italic.fntdata"/><Relationship Id="rId342" Type="http://schemas.openxmlformats.org/officeDocument/2006/relationships/font" Target="fonts/OpenSans-boldItalic.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jpg>
</file>

<file path=ppt/media/image25.jpg>
</file>

<file path=ppt/media/image26.jpg>
</file>

<file path=ppt/media/image27.png>
</file>

<file path=ppt/media/image29.png>
</file>

<file path=ppt/media/image3.png>
</file>

<file path=ppt/media/image30.jpg>
</file>

<file path=ppt/media/image31.png>
</file>

<file path=ppt/media/image32.png>
</file>

<file path=ppt/media/image33.png>
</file>

<file path=ppt/media/image34.png>
</file>

<file path=ppt/media/image35.jpg>
</file>

<file path=ppt/media/image36.jpg>
</file>

<file path=ppt/media/image37.jpg>
</file>

<file path=ppt/media/image38.png>
</file>

<file path=ppt/media/image39.jpg>
</file>

<file path=ppt/media/image4.png>
</file>

<file path=ppt/media/image41.jpg>
</file>

<file path=ppt/media/image42.jpg>
</file>

<file path=ppt/media/image45.jpg>
</file>

<file path=ppt/media/image46.png>
</file>

<file path=ppt/media/image5.png>
</file>

<file path=ppt/media/image50.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5" name="Shape 5065"/>
        <p:cNvGrpSpPr/>
        <p:nvPr/>
      </p:nvGrpSpPr>
      <p:grpSpPr>
        <a:xfrm>
          <a:off x="0" y="0"/>
          <a:ext cx="0" cy="0"/>
          <a:chOff x="0" y="0"/>
          <a:chExt cx="0" cy="0"/>
        </a:xfrm>
      </p:grpSpPr>
      <p:sp>
        <p:nvSpPr>
          <p:cNvPr id="5066" name="Google Shape;5066;p15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67" name="Google Shape;5067;p1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2.png"/><Relationship Id="rId3" Type="http://schemas.openxmlformats.org/officeDocument/2006/relationships/image" Target="../media/image31.png"/><Relationship Id="rId4" Type="http://schemas.openxmlformats.org/officeDocument/2006/relationships/image" Target="../media/image19.png"/><Relationship Id="rId5" Type="http://schemas.openxmlformats.org/officeDocument/2006/relationships/image" Target="../media/image16.png"/><Relationship Id="rId6" Type="http://schemas.openxmlformats.org/officeDocument/2006/relationships/image" Target="../media/image29.png"/><Relationship Id="rId7" Type="http://schemas.openxmlformats.org/officeDocument/2006/relationships/image" Target="../media/image17.png"/><Relationship Id="rId8" Type="http://schemas.openxmlformats.org/officeDocument/2006/relationships/image" Target="../media/image27.png"/><Relationship Id="rId9" Type="http://schemas.openxmlformats.org/officeDocument/2006/relationships/image" Target="../media/image21.png"/><Relationship Id="rId10" Type="http://schemas.openxmlformats.org/officeDocument/2006/relationships/image" Target="../media/image20.png"/></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3.jpg"/></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6.jpg"/></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image" Target="../media/image5.png"/><Relationship Id="rId4" Type="http://schemas.openxmlformats.org/officeDocument/2006/relationships/image" Target="../media/image10.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42.xml"/><Relationship Id="rId2" Type="http://schemas.openxmlformats.org/officeDocument/2006/relationships/image" Target="../media/image41.jpg"/></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43.xml"/><Relationship Id="rId2" Type="http://schemas.openxmlformats.org/officeDocument/2006/relationships/image" Target="../media/image42.jpg"/></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45.xml"/><Relationship Id="rId2" Type="http://schemas.openxmlformats.org/officeDocument/2006/relationships/image" Target="../media/image45.jpg"/></Relationships>
</file>

<file path=ppt/slideLayouts/_rels/slideLayout331.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2.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5.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4.png"/><Relationship Id="rId3" Type="http://schemas.openxmlformats.org/officeDocument/2006/relationships/image" Target="../media/image9.png"/></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5.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6.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8.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9.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3.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8.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0.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3.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3.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4.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5.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6.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7.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9.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1.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2.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3.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4.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5.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6.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7.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8.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9.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0.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1.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2.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3.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4.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5.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6.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7.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8.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49.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1.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3.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5.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6.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7.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8.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0.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50.png"/></Relationships>
</file>

<file path=ppt/slideLayouts/_rels/slideLayout461.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50.png"/></Relationships>
</file>

<file path=ppt/slideLayouts/_rels/slideLayout462.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3.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4.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5.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50.png"/></Relationships>
</file>

<file path=ppt/slideLayouts/_rels/slideLayout466.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50.png"/></Relationships>
</file>

<file path=ppt/slideLayouts/_rels/slideLayout467.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50.png"/></Relationships>
</file>

<file path=ppt/slideLayouts/_rels/slideLayout468.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0.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1.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2.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3.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4.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5.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6.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77.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78.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79.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0.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1.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2.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3.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4.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5.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6.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7.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8.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9.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0.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1.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5" name="Shape 15"/>
        <p:cNvGrpSpPr/>
        <p:nvPr/>
      </p:nvGrpSpPr>
      <p:grpSpPr>
        <a:xfrm>
          <a:off x="0" y="0"/>
          <a:ext cx="0" cy="0"/>
          <a:chOff x="0" y="0"/>
          <a:chExt cx="0" cy="0"/>
        </a:xfrm>
      </p:grpSpPr>
      <p:sp>
        <p:nvSpPr>
          <p:cNvPr id="16" name="Google Shape;16;p2"/>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3200">
                <a:solidFill>
                  <a:srgbClr val="001E5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17" name="Google Shape;17;p2"/>
          <p:cNvSpPr txBox="1"/>
          <p:nvPr>
            <p:ph idx="1" type="body"/>
          </p:nvPr>
        </p:nvSpPr>
        <p:spPr>
          <a:xfrm>
            <a:off x="221656" y="961755"/>
            <a:ext cx="8622300" cy="31395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000"/>
              <a:buNone/>
              <a:defRPr b="0" i="0">
                <a:solidFill>
                  <a:schemeClr val="dk1"/>
                </a:solidFill>
              </a:defRPr>
            </a:lvl1pPr>
            <a:lvl2pPr indent="-228600" lvl="1" marL="914400" algn="l">
              <a:lnSpc>
                <a:spcPct val="100000"/>
              </a:lnSpc>
              <a:spcBef>
                <a:spcPts val="0"/>
              </a:spcBef>
              <a:spcAft>
                <a:spcPts val="0"/>
              </a:spcAft>
              <a:buSzPts val="1000"/>
              <a:buNone/>
              <a:defRPr/>
            </a:lvl2pPr>
            <a:lvl3pPr indent="-228600" lvl="2" marL="1371600" algn="l">
              <a:lnSpc>
                <a:spcPct val="100000"/>
              </a:lnSpc>
              <a:spcBef>
                <a:spcPts val="0"/>
              </a:spcBef>
              <a:spcAft>
                <a:spcPts val="0"/>
              </a:spcAft>
              <a:buSzPts val="1000"/>
              <a:buNone/>
              <a:defRPr/>
            </a:lvl3pPr>
            <a:lvl4pPr indent="-228600" lvl="3" marL="1828800" algn="l">
              <a:lnSpc>
                <a:spcPct val="100000"/>
              </a:lnSpc>
              <a:spcBef>
                <a:spcPts val="0"/>
              </a:spcBef>
              <a:spcAft>
                <a:spcPts val="0"/>
              </a:spcAft>
              <a:buSzPts val="1000"/>
              <a:buNone/>
              <a:defRPr/>
            </a:lvl4pPr>
            <a:lvl5pPr indent="-228600" lvl="4" marL="2286000" algn="l">
              <a:lnSpc>
                <a:spcPct val="100000"/>
              </a:lnSpc>
              <a:spcBef>
                <a:spcPts val="0"/>
              </a:spcBef>
              <a:spcAft>
                <a:spcPts val="0"/>
              </a:spcAft>
              <a:buSzPts val="1000"/>
              <a:buNone/>
              <a:defRPr/>
            </a:lvl5pPr>
            <a:lvl6pPr indent="-228600" lvl="5" marL="2743200" algn="l">
              <a:lnSpc>
                <a:spcPct val="100000"/>
              </a:lnSpc>
              <a:spcBef>
                <a:spcPts val="0"/>
              </a:spcBef>
              <a:spcAft>
                <a:spcPts val="0"/>
              </a:spcAft>
              <a:buSzPts val="1000"/>
              <a:buNone/>
              <a:defRPr/>
            </a:lvl6pPr>
            <a:lvl7pPr indent="-228600" lvl="6" marL="3200400" algn="l">
              <a:lnSpc>
                <a:spcPct val="100000"/>
              </a:lnSpc>
              <a:spcBef>
                <a:spcPts val="0"/>
              </a:spcBef>
              <a:spcAft>
                <a:spcPts val="0"/>
              </a:spcAft>
              <a:buSzPts val="1000"/>
              <a:buNone/>
              <a:defRPr/>
            </a:lvl7pPr>
            <a:lvl8pPr indent="-228600" lvl="7" marL="3657600" algn="l">
              <a:lnSpc>
                <a:spcPct val="100000"/>
              </a:lnSpc>
              <a:spcBef>
                <a:spcPts val="0"/>
              </a:spcBef>
              <a:spcAft>
                <a:spcPts val="0"/>
              </a:spcAft>
              <a:buSzPts val="1000"/>
              <a:buNone/>
              <a:defRPr/>
            </a:lvl8pPr>
            <a:lvl9pPr indent="-228600" lvl="8" marL="4114800" algn="l">
              <a:lnSpc>
                <a:spcPct val="100000"/>
              </a:lnSpc>
              <a:spcBef>
                <a:spcPts val="0"/>
              </a:spcBef>
              <a:spcAft>
                <a:spcPts val="0"/>
              </a:spcAft>
              <a:buSzPts val="1000"/>
              <a:buNone/>
              <a:defRPr/>
            </a:lvl9pPr>
          </a:lstStyle>
          <a:p/>
        </p:txBody>
      </p:sp>
      <p:sp>
        <p:nvSpPr>
          <p:cNvPr id="18" name="Google Shape;18;p2"/>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19" name="Google Shape;19;p2"/>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20" name="Google Shape;20;p2"/>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80" name="Shape 80"/>
        <p:cNvGrpSpPr/>
        <p:nvPr/>
      </p:nvGrpSpPr>
      <p:grpSpPr>
        <a:xfrm>
          <a:off x="0" y="0"/>
          <a:ext cx="0" cy="0"/>
          <a:chOff x="0" y="0"/>
          <a:chExt cx="0" cy="0"/>
        </a:xfrm>
      </p:grpSpPr>
      <p:sp>
        <p:nvSpPr>
          <p:cNvPr id="81" name="Google Shape;81;p12"/>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1500">
                <a:solidFill>
                  <a:srgbClr val="7ACE6C"/>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2" name="Google Shape;82;p12"/>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1800">
                <a:solidFill>
                  <a:srgbClr val="171717"/>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3" name="Google Shape;83;p1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4" name="Google Shape;84;p1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5" name="Google Shape;85;p12"/>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07" name="Shape 707"/>
        <p:cNvGrpSpPr/>
        <p:nvPr/>
      </p:nvGrpSpPr>
      <p:grpSpPr>
        <a:xfrm>
          <a:off x="0" y="0"/>
          <a:ext cx="0" cy="0"/>
          <a:chOff x="0" y="0"/>
          <a:chExt cx="0" cy="0"/>
        </a:xfrm>
      </p:grpSpPr>
      <p:sp>
        <p:nvSpPr>
          <p:cNvPr id="708" name="Google Shape;708;p113"/>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09" name="Google Shape;709;p113"/>
          <p:cNvSpPr txBox="1"/>
          <p:nvPr>
            <p:ph idx="1" type="body"/>
          </p:nvPr>
        </p:nvSpPr>
        <p:spPr>
          <a:xfrm>
            <a:off x="1623828" y="1986966"/>
            <a:ext cx="5896200" cy="18405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b="0" i="0" sz="4800">
                <a:solidFill>
                  <a:schemeClr val="dk1"/>
                </a:solidFill>
                <a:latin typeface="Trebuchet MS"/>
                <a:ea typeface="Trebuchet MS"/>
                <a:cs typeface="Trebuchet MS"/>
                <a:sym typeface="Trebuchet MS"/>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710" name="Google Shape;710;p11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11" name="Google Shape;711;p11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12" name="Google Shape;712;p113"/>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showMasterSp="0">
  <p:cSld name="Two Content">
    <p:bg>
      <p:bgPr>
        <a:solidFill>
          <a:schemeClr val="lt1"/>
        </a:solidFill>
      </p:bgPr>
    </p:bg>
    <p:spTree>
      <p:nvGrpSpPr>
        <p:cNvPr id="713" name="Shape 713"/>
        <p:cNvGrpSpPr/>
        <p:nvPr/>
      </p:nvGrpSpPr>
      <p:grpSpPr>
        <a:xfrm>
          <a:off x="0" y="0"/>
          <a:ext cx="0" cy="0"/>
          <a:chOff x="0" y="0"/>
          <a:chExt cx="0" cy="0"/>
        </a:xfrm>
      </p:grpSpPr>
      <p:pic>
        <p:nvPicPr>
          <p:cNvPr id="714" name="Google Shape;714;p114"/>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id="715" name="Google Shape;715;p114"/>
          <p:cNvPicPr preferRelativeResize="0"/>
          <p:nvPr/>
        </p:nvPicPr>
        <p:blipFill rotWithShape="1">
          <a:blip r:embed="rId3">
            <a:alphaModFix/>
          </a:blip>
          <a:srcRect b="0" l="0" r="0" t="0"/>
          <a:stretch/>
        </p:blipFill>
        <p:spPr>
          <a:xfrm>
            <a:off x="2418041" y="3811135"/>
            <a:ext cx="1934708" cy="1221282"/>
          </a:xfrm>
          <a:prstGeom prst="rect">
            <a:avLst/>
          </a:prstGeom>
          <a:noFill/>
          <a:ln>
            <a:noFill/>
          </a:ln>
        </p:spPr>
      </p:pic>
      <p:pic>
        <p:nvPicPr>
          <p:cNvPr id="716" name="Google Shape;716;p114"/>
          <p:cNvPicPr preferRelativeResize="0"/>
          <p:nvPr/>
        </p:nvPicPr>
        <p:blipFill rotWithShape="1">
          <a:blip r:embed="rId4">
            <a:alphaModFix/>
          </a:blip>
          <a:srcRect b="0" l="0" r="0" t="0"/>
          <a:stretch/>
        </p:blipFill>
        <p:spPr>
          <a:xfrm>
            <a:off x="339935" y="2004363"/>
            <a:ext cx="1934708" cy="1221283"/>
          </a:xfrm>
          <a:prstGeom prst="rect">
            <a:avLst/>
          </a:prstGeom>
          <a:noFill/>
          <a:ln>
            <a:noFill/>
          </a:ln>
        </p:spPr>
      </p:pic>
      <p:pic>
        <p:nvPicPr>
          <p:cNvPr id="717" name="Google Shape;717;p114"/>
          <p:cNvPicPr preferRelativeResize="0"/>
          <p:nvPr/>
        </p:nvPicPr>
        <p:blipFill rotWithShape="1">
          <a:blip r:embed="rId5">
            <a:alphaModFix/>
          </a:blip>
          <a:srcRect b="0" l="0" r="0" t="0"/>
          <a:stretch/>
        </p:blipFill>
        <p:spPr>
          <a:xfrm>
            <a:off x="550824" y="2446817"/>
            <a:ext cx="1226180" cy="1555602"/>
          </a:xfrm>
          <a:prstGeom prst="rect">
            <a:avLst/>
          </a:prstGeom>
          <a:noFill/>
          <a:ln>
            <a:noFill/>
          </a:ln>
        </p:spPr>
      </p:pic>
      <p:pic>
        <p:nvPicPr>
          <p:cNvPr id="718" name="Google Shape;718;p114"/>
          <p:cNvPicPr preferRelativeResize="0"/>
          <p:nvPr/>
        </p:nvPicPr>
        <p:blipFill rotWithShape="1">
          <a:blip r:embed="rId6">
            <a:alphaModFix/>
          </a:blip>
          <a:srcRect b="0" l="0" r="0" t="0"/>
          <a:stretch/>
        </p:blipFill>
        <p:spPr>
          <a:xfrm>
            <a:off x="6814480" y="3726344"/>
            <a:ext cx="1934708" cy="1221282"/>
          </a:xfrm>
          <a:prstGeom prst="rect">
            <a:avLst/>
          </a:prstGeom>
          <a:noFill/>
          <a:ln>
            <a:noFill/>
          </a:ln>
        </p:spPr>
      </p:pic>
      <p:pic>
        <p:nvPicPr>
          <p:cNvPr id="719" name="Google Shape;719;p114"/>
          <p:cNvPicPr preferRelativeResize="0"/>
          <p:nvPr/>
        </p:nvPicPr>
        <p:blipFill rotWithShape="1">
          <a:blip r:embed="rId7">
            <a:alphaModFix/>
          </a:blip>
          <a:srcRect b="0" l="0" r="0" t="0"/>
          <a:stretch/>
        </p:blipFill>
        <p:spPr>
          <a:xfrm>
            <a:off x="4788864" y="2004363"/>
            <a:ext cx="1934708" cy="1221283"/>
          </a:xfrm>
          <a:prstGeom prst="rect">
            <a:avLst/>
          </a:prstGeom>
          <a:noFill/>
          <a:ln>
            <a:noFill/>
          </a:ln>
        </p:spPr>
      </p:pic>
      <p:pic>
        <p:nvPicPr>
          <p:cNvPr id="720" name="Google Shape;720;p114"/>
          <p:cNvPicPr preferRelativeResize="0"/>
          <p:nvPr/>
        </p:nvPicPr>
        <p:blipFill rotWithShape="1">
          <a:blip r:embed="rId8">
            <a:alphaModFix/>
          </a:blip>
          <a:srcRect b="0" l="0" r="0" t="0"/>
          <a:stretch/>
        </p:blipFill>
        <p:spPr>
          <a:xfrm>
            <a:off x="4999457" y="2446817"/>
            <a:ext cx="1226180" cy="1555602"/>
          </a:xfrm>
          <a:prstGeom prst="rect">
            <a:avLst/>
          </a:prstGeom>
          <a:noFill/>
          <a:ln>
            <a:noFill/>
          </a:ln>
        </p:spPr>
      </p:pic>
      <p:pic>
        <p:nvPicPr>
          <p:cNvPr id="721" name="Google Shape;721;p114"/>
          <p:cNvPicPr preferRelativeResize="0"/>
          <p:nvPr/>
        </p:nvPicPr>
        <p:blipFill rotWithShape="1">
          <a:blip r:embed="rId9">
            <a:alphaModFix/>
          </a:blip>
          <a:srcRect b="0" l="0" r="0" t="0"/>
          <a:stretch/>
        </p:blipFill>
        <p:spPr>
          <a:xfrm>
            <a:off x="3603199" y="1553072"/>
            <a:ext cx="1936797" cy="245745"/>
          </a:xfrm>
          <a:prstGeom prst="rect">
            <a:avLst/>
          </a:prstGeom>
          <a:noFill/>
          <a:ln>
            <a:noFill/>
          </a:ln>
        </p:spPr>
      </p:pic>
      <p:pic>
        <p:nvPicPr>
          <p:cNvPr id="722" name="Google Shape;722;p114"/>
          <p:cNvPicPr preferRelativeResize="0"/>
          <p:nvPr/>
        </p:nvPicPr>
        <p:blipFill rotWithShape="1">
          <a:blip r:embed="rId10">
            <a:alphaModFix/>
          </a:blip>
          <a:srcRect b="0" l="0" r="0" t="0"/>
          <a:stretch/>
        </p:blipFill>
        <p:spPr>
          <a:xfrm>
            <a:off x="437974" y="4180391"/>
            <a:ext cx="891997" cy="680895"/>
          </a:xfrm>
          <a:prstGeom prst="rect">
            <a:avLst/>
          </a:prstGeom>
          <a:noFill/>
          <a:ln>
            <a:noFill/>
          </a:ln>
        </p:spPr>
      </p:pic>
      <p:sp>
        <p:nvSpPr>
          <p:cNvPr id="723" name="Google Shape;723;p114"/>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24" name="Google Shape;724;p114"/>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725" name="Google Shape;725;p114"/>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726" name="Google Shape;726;p11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27" name="Google Shape;727;p11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28" name="Google Shape;728;p114"/>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29" name="Shape 729"/>
        <p:cNvGrpSpPr/>
        <p:nvPr/>
      </p:nvGrpSpPr>
      <p:grpSpPr>
        <a:xfrm>
          <a:off x="0" y="0"/>
          <a:ext cx="0" cy="0"/>
          <a:chOff x="0" y="0"/>
          <a:chExt cx="0" cy="0"/>
        </a:xfrm>
      </p:grpSpPr>
      <p:sp>
        <p:nvSpPr>
          <p:cNvPr id="730" name="Google Shape;730;p115"/>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1" name="Google Shape;731;p115"/>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2" name="Google Shape;732;p11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3" name="Google Shape;733;p11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4" name="Google Shape;734;p115"/>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735" name="Shape 735"/>
        <p:cNvGrpSpPr/>
        <p:nvPr/>
      </p:nvGrpSpPr>
      <p:grpSpPr>
        <a:xfrm>
          <a:off x="0" y="0"/>
          <a:ext cx="0" cy="0"/>
          <a:chOff x="0" y="0"/>
          <a:chExt cx="0" cy="0"/>
        </a:xfrm>
      </p:grpSpPr>
      <p:sp>
        <p:nvSpPr>
          <p:cNvPr id="736" name="Google Shape;736;p116"/>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7" name="Google Shape;737;p11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8" name="Google Shape;738;p11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9" name="Google Shape;739;p116"/>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40" name="Shape 740"/>
        <p:cNvGrpSpPr/>
        <p:nvPr/>
      </p:nvGrpSpPr>
      <p:grpSpPr>
        <a:xfrm>
          <a:off x="0" y="0"/>
          <a:ext cx="0" cy="0"/>
          <a:chOff x="0" y="0"/>
          <a:chExt cx="0" cy="0"/>
        </a:xfrm>
      </p:grpSpPr>
      <p:sp>
        <p:nvSpPr>
          <p:cNvPr id="741" name="Google Shape;741;p11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42" name="Google Shape;742;p11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43" name="Google Shape;743;p117"/>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obj">
  <p:cSld name="OBJECT">
    <p:spTree>
      <p:nvGrpSpPr>
        <p:cNvPr id="750" name="Shape 750"/>
        <p:cNvGrpSpPr/>
        <p:nvPr/>
      </p:nvGrpSpPr>
      <p:grpSpPr>
        <a:xfrm>
          <a:off x="0" y="0"/>
          <a:ext cx="0" cy="0"/>
          <a:chOff x="0" y="0"/>
          <a:chExt cx="0" cy="0"/>
        </a:xfrm>
      </p:grpSpPr>
      <p:sp>
        <p:nvSpPr>
          <p:cNvPr id="751" name="Google Shape;751;p11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2" name="Google Shape;752;p11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3" name="Google Shape;753;p119"/>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754" name="Shape 754"/>
        <p:cNvGrpSpPr/>
        <p:nvPr/>
      </p:nvGrpSpPr>
      <p:grpSpPr>
        <a:xfrm>
          <a:off x="0" y="0"/>
          <a:ext cx="0" cy="0"/>
          <a:chOff x="0" y="0"/>
          <a:chExt cx="0" cy="0"/>
        </a:xfrm>
      </p:grpSpPr>
      <p:sp>
        <p:nvSpPr>
          <p:cNvPr id="755" name="Google Shape;755;p120"/>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0" i="0" sz="1800">
                <a:solidFill>
                  <a:schemeClr val="dk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6" name="Google Shape;756;p120"/>
          <p:cNvSpPr txBox="1"/>
          <p:nvPr>
            <p:ph idx="1" type="body"/>
          </p:nvPr>
        </p:nvSpPr>
        <p:spPr>
          <a:xfrm>
            <a:off x="533018" y="1829181"/>
            <a:ext cx="8078100" cy="29529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400"/>
              <a:buNone/>
              <a:defRPr b="0" i="0" sz="3200">
                <a:solidFill>
                  <a:schemeClr val="dk1"/>
                </a:solidFill>
                <a:latin typeface="Arial"/>
                <a:ea typeface="Arial"/>
                <a:cs typeface="Arial"/>
                <a:sym typeface="Arial"/>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57" name="Google Shape;757;p12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8" name="Google Shape;758;p12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9" name="Google Shape;759;p120"/>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760" name="Shape 760"/>
        <p:cNvGrpSpPr/>
        <p:nvPr/>
      </p:nvGrpSpPr>
      <p:grpSpPr>
        <a:xfrm>
          <a:off x="0" y="0"/>
          <a:ext cx="0" cy="0"/>
          <a:chOff x="0" y="0"/>
          <a:chExt cx="0" cy="0"/>
        </a:xfrm>
      </p:grpSpPr>
      <p:sp>
        <p:nvSpPr>
          <p:cNvPr id="761" name="Google Shape;761;p121"/>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0" i="0" sz="1800">
                <a:solidFill>
                  <a:schemeClr val="dk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2" name="Google Shape;762;p12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3" name="Google Shape;763;p12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4" name="Google Shape;764;p121"/>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65" name="Shape 765"/>
        <p:cNvGrpSpPr/>
        <p:nvPr/>
      </p:nvGrpSpPr>
      <p:grpSpPr>
        <a:xfrm>
          <a:off x="0" y="0"/>
          <a:ext cx="0" cy="0"/>
          <a:chOff x="0" y="0"/>
          <a:chExt cx="0" cy="0"/>
        </a:xfrm>
      </p:grpSpPr>
      <p:sp>
        <p:nvSpPr>
          <p:cNvPr id="766" name="Google Shape;766;p122"/>
          <p:cNvSpPr txBox="1"/>
          <p:nvPr>
            <p:ph type="ctrTitle"/>
          </p:nvPr>
        </p:nvSpPr>
        <p:spPr>
          <a:xfrm>
            <a:off x="745337" y="1142746"/>
            <a:ext cx="7653300" cy="1244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0" i="0" sz="4000">
                <a:solidFill>
                  <a:schemeClr val="dk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7" name="Google Shape;767;p122"/>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8" name="Google Shape;768;p12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9" name="Google Shape;769;p12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0" name="Google Shape;770;p122"/>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771" name="Shape 771"/>
        <p:cNvGrpSpPr/>
        <p:nvPr/>
      </p:nvGrpSpPr>
      <p:grpSpPr>
        <a:xfrm>
          <a:off x="0" y="0"/>
          <a:ext cx="0" cy="0"/>
          <a:chOff x="0" y="0"/>
          <a:chExt cx="0" cy="0"/>
        </a:xfrm>
      </p:grpSpPr>
      <p:sp>
        <p:nvSpPr>
          <p:cNvPr id="772" name="Google Shape;772;p123"/>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0" i="0" sz="1800">
                <a:solidFill>
                  <a:schemeClr val="dk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3" name="Google Shape;773;p123"/>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74" name="Google Shape;774;p123"/>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75" name="Google Shape;775;p12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6" name="Google Shape;776;p12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7" name="Google Shape;777;p123"/>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86" name="Shape 86"/>
        <p:cNvGrpSpPr/>
        <p:nvPr/>
      </p:nvGrpSpPr>
      <p:grpSpPr>
        <a:xfrm>
          <a:off x="0" y="0"/>
          <a:ext cx="0" cy="0"/>
          <a:chOff x="0" y="0"/>
          <a:chExt cx="0" cy="0"/>
        </a:xfrm>
      </p:grpSpPr>
      <p:sp>
        <p:nvSpPr>
          <p:cNvPr id="87" name="Google Shape;87;p1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8" name="Google Shape;88;p1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9" name="Google Shape;89;p13"/>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84" name="Shape 784"/>
        <p:cNvGrpSpPr/>
        <p:nvPr/>
      </p:nvGrpSpPr>
      <p:grpSpPr>
        <a:xfrm>
          <a:off x="0" y="0"/>
          <a:ext cx="0" cy="0"/>
          <a:chOff x="0" y="0"/>
          <a:chExt cx="0" cy="0"/>
        </a:xfrm>
      </p:grpSpPr>
      <p:sp>
        <p:nvSpPr>
          <p:cNvPr id="785" name="Google Shape;785;p125"/>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3000">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86" name="Google Shape;786;p125"/>
          <p:cNvSpPr txBox="1"/>
          <p:nvPr>
            <p:ph idx="1" type="body"/>
          </p:nvPr>
        </p:nvSpPr>
        <p:spPr>
          <a:xfrm>
            <a:off x="3929063" y="1760429"/>
            <a:ext cx="4350600" cy="28146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a:solidFill>
                  <a:schemeClr val="dk1"/>
                </a:solidFill>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787" name="Google Shape;787;p12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88" name="Google Shape;788;p12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89" name="Google Shape;789;p125"/>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90" name="Shape 790"/>
        <p:cNvGrpSpPr/>
        <p:nvPr/>
      </p:nvGrpSpPr>
      <p:grpSpPr>
        <a:xfrm>
          <a:off x="0" y="0"/>
          <a:ext cx="0" cy="0"/>
          <a:chOff x="0" y="0"/>
          <a:chExt cx="0" cy="0"/>
        </a:xfrm>
      </p:grpSpPr>
      <p:sp>
        <p:nvSpPr>
          <p:cNvPr id="791" name="Google Shape;791;p126"/>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2" name="Google Shape;792;p126"/>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3" name="Google Shape;793;p12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4" name="Google Shape;794;p12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5" name="Google Shape;795;p126"/>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796" name="Shape 796"/>
        <p:cNvGrpSpPr/>
        <p:nvPr/>
      </p:nvGrpSpPr>
      <p:grpSpPr>
        <a:xfrm>
          <a:off x="0" y="0"/>
          <a:ext cx="0" cy="0"/>
          <a:chOff x="0" y="0"/>
          <a:chExt cx="0" cy="0"/>
        </a:xfrm>
      </p:grpSpPr>
      <p:sp>
        <p:nvSpPr>
          <p:cNvPr id="797" name="Google Shape;797;p127"/>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3000">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8" name="Google Shape;798;p127"/>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799" name="Google Shape;799;p127"/>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800" name="Google Shape;800;p12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01" name="Google Shape;801;p12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02" name="Google Shape;802;p127"/>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803" name="Shape 803"/>
        <p:cNvGrpSpPr/>
        <p:nvPr/>
      </p:nvGrpSpPr>
      <p:grpSpPr>
        <a:xfrm>
          <a:off x="0" y="0"/>
          <a:ext cx="0" cy="0"/>
          <a:chOff x="0" y="0"/>
          <a:chExt cx="0" cy="0"/>
        </a:xfrm>
      </p:grpSpPr>
      <p:sp>
        <p:nvSpPr>
          <p:cNvPr id="804" name="Google Shape;804;p128"/>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3000">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05" name="Google Shape;805;p12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06" name="Google Shape;806;p12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07" name="Google Shape;807;p128"/>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808" name="Shape 808"/>
        <p:cNvGrpSpPr/>
        <p:nvPr/>
      </p:nvGrpSpPr>
      <p:grpSpPr>
        <a:xfrm>
          <a:off x="0" y="0"/>
          <a:ext cx="0" cy="0"/>
          <a:chOff x="0" y="0"/>
          <a:chExt cx="0" cy="0"/>
        </a:xfrm>
      </p:grpSpPr>
      <p:sp>
        <p:nvSpPr>
          <p:cNvPr id="809" name="Google Shape;809;p12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10" name="Google Shape;810;p12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11" name="Google Shape;811;p129"/>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showMasterSp="0">
  <p:cSld name="Title and Content">
    <p:bg>
      <p:bgPr>
        <a:solidFill>
          <a:schemeClr val="lt1"/>
        </a:solidFill>
      </p:bgPr>
    </p:bg>
    <p:spTree>
      <p:nvGrpSpPr>
        <p:cNvPr id="827" name="Shape 827"/>
        <p:cNvGrpSpPr/>
        <p:nvPr/>
      </p:nvGrpSpPr>
      <p:grpSpPr>
        <a:xfrm>
          <a:off x="0" y="0"/>
          <a:ext cx="0" cy="0"/>
          <a:chOff x="0" y="0"/>
          <a:chExt cx="0" cy="0"/>
        </a:xfrm>
      </p:grpSpPr>
      <p:sp>
        <p:nvSpPr>
          <p:cNvPr id="828" name="Google Shape;828;p131"/>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131"/>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131"/>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131"/>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131"/>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372"/>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131"/>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131"/>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131"/>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131"/>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131"/>
          <p:cNvSpPr/>
          <p:nvPr/>
        </p:nvSpPr>
        <p:spPr>
          <a:xfrm>
            <a:off x="0" y="3010661"/>
            <a:ext cx="336232" cy="2133124"/>
          </a:xfrm>
          <a:custGeom>
            <a:rect b="b" l="l" r="r" t="t"/>
            <a:pathLst>
              <a:path extrusionOk="0" h="2844165" w="448309">
                <a:moveTo>
                  <a:pt x="0" y="0"/>
                </a:moveTo>
                <a:lnTo>
                  <a:pt x="0" y="2843783"/>
                </a:lnTo>
                <a:lnTo>
                  <a:pt x="448056" y="2843783"/>
                </a:lnTo>
                <a:lnTo>
                  <a:pt x="0" y="0"/>
                </a:lnTo>
                <a:close/>
              </a:path>
            </a:pathLst>
          </a:custGeom>
          <a:solidFill>
            <a:srgbClr val="90C225">
              <a:alpha val="8470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131"/>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39" name="Google Shape;839;p131"/>
          <p:cNvSpPr txBox="1"/>
          <p:nvPr>
            <p:ph idx="1" type="body"/>
          </p:nvPr>
        </p:nvSpPr>
        <p:spPr>
          <a:xfrm>
            <a:off x="567232" y="1588636"/>
            <a:ext cx="8009400" cy="2914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a:solidFill>
                  <a:schemeClr val="dk1"/>
                </a:solidFill>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840" name="Google Shape;840;p13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41" name="Google Shape;841;p13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42" name="Google Shape;842;p131"/>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p:cSld name="Blank">
    <p:bg>
      <p:bgPr>
        <a:solidFill>
          <a:schemeClr val="lt1"/>
        </a:solidFill>
      </p:bgPr>
    </p:bg>
    <p:spTree>
      <p:nvGrpSpPr>
        <p:cNvPr id="843" name="Shape 843"/>
        <p:cNvGrpSpPr/>
        <p:nvPr/>
      </p:nvGrpSpPr>
      <p:grpSpPr>
        <a:xfrm>
          <a:off x="0" y="0"/>
          <a:ext cx="0" cy="0"/>
          <a:chOff x="0" y="0"/>
          <a:chExt cx="0" cy="0"/>
        </a:xfrm>
      </p:grpSpPr>
      <p:sp>
        <p:nvSpPr>
          <p:cNvPr id="844" name="Google Shape;844;p132"/>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132"/>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132"/>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132"/>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132"/>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372"/>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132"/>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132"/>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132"/>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132"/>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132"/>
          <p:cNvSpPr/>
          <p:nvPr/>
        </p:nvSpPr>
        <p:spPr>
          <a:xfrm>
            <a:off x="0" y="3010661"/>
            <a:ext cx="336232" cy="2133124"/>
          </a:xfrm>
          <a:custGeom>
            <a:rect b="b" l="l" r="r" t="t"/>
            <a:pathLst>
              <a:path extrusionOk="0" h="2844165" w="448309">
                <a:moveTo>
                  <a:pt x="0" y="0"/>
                </a:moveTo>
                <a:lnTo>
                  <a:pt x="0" y="2843783"/>
                </a:lnTo>
                <a:lnTo>
                  <a:pt x="448056" y="2843783"/>
                </a:lnTo>
                <a:lnTo>
                  <a:pt x="0" y="0"/>
                </a:lnTo>
                <a:close/>
              </a:path>
            </a:pathLst>
          </a:custGeom>
          <a:solidFill>
            <a:srgbClr val="90C225">
              <a:alpha val="8470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13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55" name="Google Shape;855;p13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56" name="Google Shape;856;p132"/>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obj">
  <p:cSld name="OBJECT">
    <p:spTree>
      <p:nvGrpSpPr>
        <p:cNvPr id="857" name="Shape 857"/>
        <p:cNvGrpSpPr/>
        <p:nvPr/>
      </p:nvGrpSpPr>
      <p:grpSpPr>
        <a:xfrm>
          <a:off x="0" y="0"/>
          <a:ext cx="0" cy="0"/>
          <a:chOff x="0" y="0"/>
          <a:chExt cx="0" cy="0"/>
        </a:xfrm>
      </p:grpSpPr>
      <p:sp>
        <p:nvSpPr>
          <p:cNvPr id="858" name="Google Shape;858;p133"/>
          <p:cNvSpPr txBox="1"/>
          <p:nvPr>
            <p:ph type="ctrTitle"/>
          </p:nvPr>
        </p:nvSpPr>
        <p:spPr>
          <a:xfrm>
            <a:off x="1344929" y="374294"/>
            <a:ext cx="6454200" cy="1254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4100">
                <a:solidFill>
                  <a:srgbClr val="90C225"/>
                </a:solidFill>
                <a:latin typeface="Trebuchet MS"/>
                <a:ea typeface="Trebuchet MS"/>
                <a:cs typeface="Trebuchet MS"/>
                <a:sym typeface="Trebuchet MS"/>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59" name="Google Shape;859;p133"/>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0" name="Google Shape;860;p13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1" name="Google Shape;861;p13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2" name="Google Shape;862;p133"/>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863" name="Shape 863"/>
        <p:cNvGrpSpPr/>
        <p:nvPr/>
      </p:nvGrpSpPr>
      <p:grpSpPr>
        <a:xfrm>
          <a:off x="0" y="0"/>
          <a:ext cx="0" cy="0"/>
          <a:chOff x="0" y="0"/>
          <a:chExt cx="0" cy="0"/>
        </a:xfrm>
      </p:grpSpPr>
      <p:sp>
        <p:nvSpPr>
          <p:cNvPr id="864" name="Google Shape;864;p134"/>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5" name="Google Shape;865;p134"/>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866" name="Google Shape;866;p134"/>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867" name="Google Shape;867;p13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8" name="Google Shape;868;p13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9" name="Google Shape;869;p134"/>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870" name="Shape 870"/>
        <p:cNvGrpSpPr/>
        <p:nvPr/>
      </p:nvGrpSpPr>
      <p:grpSpPr>
        <a:xfrm>
          <a:off x="0" y="0"/>
          <a:ext cx="0" cy="0"/>
          <a:chOff x="0" y="0"/>
          <a:chExt cx="0" cy="0"/>
        </a:xfrm>
      </p:grpSpPr>
      <p:sp>
        <p:nvSpPr>
          <p:cNvPr id="871" name="Google Shape;871;p135"/>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72" name="Google Shape;872;p13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73" name="Google Shape;873;p13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74" name="Google Shape;874;p135"/>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93" name="Shape 93"/>
        <p:cNvGrpSpPr/>
        <p:nvPr/>
      </p:nvGrpSpPr>
      <p:grpSpPr>
        <a:xfrm>
          <a:off x="0" y="0"/>
          <a:ext cx="0" cy="0"/>
          <a:chOff x="0" y="0"/>
          <a:chExt cx="0" cy="0"/>
        </a:xfrm>
      </p:grpSpPr>
      <p:sp>
        <p:nvSpPr>
          <p:cNvPr id="94" name="Google Shape;94;p15"/>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95" name="Google Shape;95;p15"/>
          <p:cNvSpPr txBox="1"/>
          <p:nvPr>
            <p:ph idx="2" type="body"/>
          </p:nvPr>
        </p:nvSpPr>
        <p:spPr>
          <a:xfrm>
            <a:off x="457200" y="1423147"/>
            <a:ext cx="8231100" cy="32013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96" name="Google Shape;96;p15"/>
          <p:cNvSpPr txBox="1"/>
          <p:nvPr>
            <p:ph idx="3"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7" name="Google Shape;97;p15"/>
          <p:cNvSpPr txBox="1"/>
          <p:nvPr/>
        </p:nvSpPr>
        <p:spPr>
          <a:xfrm>
            <a:off x="-717176" y="1271868"/>
            <a:ext cx="914400" cy="685800"/>
          </a:xfrm>
          <a:prstGeom prst="rect">
            <a:avLst/>
          </a:prstGeom>
          <a:noFill/>
          <a:ln>
            <a:noFill/>
          </a:ln>
        </p:spPr>
        <p:txBody>
          <a:bodyPr anchorCtr="0" anchor="t" bIns="45700" lIns="0" spcFirstLastPara="1" rIns="91425"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bg>
      <p:bgPr>
        <a:blipFill>
          <a:blip r:embed="rId2">
            <a:alphaModFix/>
          </a:blip>
          <a:stretch>
            <a:fillRect/>
          </a:stretch>
        </a:blipFill>
      </p:bgPr>
    </p:bg>
    <p:spTree>
      <p:nvGrpSpPr>
        <p:cNvPr id="881" name="Shape 881"/>
        <p:cNvGrpSpPr/>
        <p:nvPr/>
      </p:nvGrpSpPr>
      <p:grpSpPr>
        <a:xfrm>
          <a:off x="0" y="0"/>
          <a:ext cx="0" cy="0"/>
          <a:chOff x="0" y="0"/>
          <a:chExt cx="0" cy="0"/>
        </a:xfrm>
      </p:grpSpPr>
      <p:sp>
        <p:nvSpPr>
          <p:cNvPr id="882" name="Google Shape;882;p137"/>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883" name="Google Shape;883;p137"/>
          <p:cNvSpPr txBox="1"/>
          <p:nvPr>
            <p:ph idx="1" type="body"/>
          </p:nvPr>
        </p:nvSpPr>
        <p:spPr>
          <a:xfrm>
            <a:off x="493059" y="1006078"/>
            <a:ext cx="8229600" cy="3394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00"/>
              </a:spcBef>
              <a:spcAft>
                <a:spcPts val="0"/>
              </a:spcAft>
              <a:buSzPts val="1400"/>
              <a:buNone/>
              <a:defRPr sz="2800">
                <a:solidFill>
                  <a:srgbClr val="262626"/>
                </a:solidFill>
              </a:defRPr>
            </a:lvl1pPr>
            <a:lvl2pPr indent="-228600" lvl="1" marL="914400" algn="l">
              <a:lnSpc>
                <a:spcPct val="100000"/>
              </a:lnSpc>
              <a:spcBef>
                <a:spcPts val="0"/>
              </a:spcBef>
              <a:spcAft>
                <a:spcPts val="0"/>
              </a:spcAft>
              <a:buSzPts val="1400"/>
              <a:buNone/>
              <a:defRPr sz="2400">
                <a:solidFill>
                  <a:srgbClr val="262626"/>
                </a:solidFill>
              </a:defRPr>
            </a:lvl2pPr>
            <a:lvl3pPr indent="-228600" lvl="2" marL="1371600" algn="l">
              <a:lnSpc>
                <a:spcPct val="100000"/>
              </a:lnSpc>
              <a:spcBef>
                <a:spcPts val="0"/>
              </a:spcBef>
              <a:spcAft>
                <a:spcPts val="0"/>
              </a:spcAft>
              <a:buSzPts val="1400"/>
              <a:buNone/>
              <a:defRPr sz="2000">
                <a:solidFill>
                  <a:srgbClr val="262626"/>
                </a:solidFill>
              </a:defRPr>
            </a:lvl3pPr>
            <a:lvl4pPr indent="-317500" lvl="3" marL="1828800" algn="l">
              <a:lnSpc>
                <a:spcPct val="100000"/>
              </a:lnSpc>
              <a:spcBef>
                <a:spcPts val="0"/>
              </a:spcBef>
              <a:spcAft>
                <a:spcPts val="0"/>
              </a:spcAft>
              <a:buClr>
                <a:schemeClr val="accent6"/>
              </a:buClr>
              <a:buSzPts val="1400"/>
              <a:buChar char="●"/>
              <a:defRPr sz="1800">
                <a:solidFill>
                  <a:srgbClr val="262626"/>
                </a:solidFill>
              </a:defRPr>
            </a:lvl4pPr>
            <a:lvl5pPr indent="-317500" lvl="4" marL="2286000" algn="l">
              <a:lnSpc>
                <a:spcPct val="100000"/>
              </a:lnSpc>
              <a:spcBef>
                <a:spcPts val="0"/>
              </a:spcBef>
              <a:spcAft>
                <a:spcPts val="0"/>
              </a:spcAft>
              <a:buClr>
                <a:schemeClr val="accent6"/>
              </a:buClr>
              <a:buSzPts val="1400"/>
              <a:buChar char="●"/>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884" name="Google Shape;884;p13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85" name="Google Shape;885;p137"/>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86" name="Google Shape;886;p137"/>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callouts">
  <p:cSld name="Art and text, callouts">
    <p:bg>
      <p:bgPr>
        <a:blipFill>
          <a:blip r:embed="rId2">
            <a:alphaModFix/>
          </a:blip>
          <a:stretch>
            <a:fillRect/>
          </a:stretch>
        </a:blipFill>
      </p:bgPr>
    </p:bg>
    <p:spTree>
      <p:nvGrpSpPr>
        <p:cNvPr id="887" name="Shape 887"/>
        <p:cNvGrpSpPr/>
        <p:nvPr/>
      </p:nvGrpSpPr>
      <p:grpSpPr>
        <a:xfrm>
          <a:off x="0" y="0"/>
          <a:ext cx="0" cy="0"/>
          <a:chOff x="0" y="0"/>
          <a:chExt cx="0" cy="0"/>
        </a:xfrm>
      </p:grpSpPr>
      <p:sp>
        <p:nvSpPr>
          <p:cNvPr id="888" name="Google Shape;888;p138"/>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32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889" name="Google Shape;889;p138"/>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a:solidFill>
                  <a:srgbClr val="262626"/>
                </a:solidFill>
              </a:defRPr>
            </a:lvl1pPr>
            <a:lvl2pPr indent="-228600" lvl="1" marL="914400" algn="l">
              <a:lnSpc>
                <a:spcPct val="100000"/>
              </a:lnSpc>
              <a:spcBef>
                <a:spcPts val="0"/>
              </a:spcBef>
              <a:spcAft>
                <a:spcPts val="0"/>
              </a:spcAft>
              <a:buSzPts val="1400"/>
              <a:buNone/>
              <a:defRPr>
                <a:solidFill>
                  <a:srgbClr val="262626"/>
                </a:solidFill>
              </a:defRPr>
            </a:lvl2pPr>
            <a:lvl3pPr indent="-228600" lvl="2" marL="1371600" algn="l">
              <a:lnSpc>
                <a:spcPct val="100000"/>
              </a:lnSpc>
              <a:spcBef>
                <a:spcPts val="0"/>
              </a:spcBef>
              <a:spcAft>
                <a:spcPts val="0"/>
              </a:spcAft>
              <a:buSzPts val="1400"/>
              <a:buNone/>
              <a:defRPr>
                <a:solidFill>
                  <a:srgbClr val="262626"/>
                </a:solidFill>
              </a:defRPr>
            </a:lvl3pPr>
            <a:lvl4pPr indent="-228600" lvl="3" marL="1828800" algn="l">
              <a:lnSpc>
                <a:spcPct val="100000"/>
              </a:lnSpc>
              <a:spcBef>
                <a:spcPts val="0"/>
              </a:spcBef>
              <a:spcAft>
                <a:spcPts val="0"/>
              </a:spcAft>
              <a:buSzPts val="1400"/>
              <a:buNone/>
              <a:defRPr>
                <a:solidFill>
                  <a:srgbClr val="262626"/>
                </a:solidFill>
              </a:defRPr>
            </a:lvl4pPr>
            <a:lvl5pPr indent="-228600" lvl="4" marL="2286000" algn="l">
              <a:lnSpc>
                <a:spcPct val="100000"/>
              </a:lnSpc>
              <a:spcBef>
                <a:spcPts val="0"/>
              </a:spcBef>
              <a:spcAft>
                <a:spcPts val="0"/>
              </a:spcAft>
              <a:buSzPts val="1400"/>
              <a:buNone/>
              <a:defRPr>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890" name="Google Shape;890;p13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91" name="Google Shape;891;p138"/>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92" name="Google Shape;892;p138"/>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893" name="Google Shape;893;p138"/>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393939"/>
              </a:buClr>
              <a:buSzPts val="1400"/>
              <a:buNone/>
              <a:defRPr sz="1800">
                <a:solidFill>
                  <a:srgbClr val="393939"/>
                </a:solidFill>
              </a:defRPr>
            </a:lvl1pPr>
            <a:lvl2pPr indent="-228600" lvl="1" marL="914400" algn="l">
              <a:lnSpc>
                <a:spcPct val="100000"/>
              </a:lnSpc>
              <a:spcBef>
                <a:spcPts val="0"/>
              </a:spcBef>
              <a:spcAft>
                <a:spcPts val="0"/>
              </a:spcAft>
              <a:buSzPts val="1400"/>
              <a:buFont typeface="Calibri"/>
              <a:buNone/>
              <a:defRPr sz="1800"/>
            </a:lvl2pPr>
            <a:lvl3pPr indent="-228600" lvl="2" marL="1371600" algn="l">
              <a:lnSpc>
                <a:spcPct val="100000"/>
              </a:lnSpc>
              <a:spcBef>
                <a:spcPts val="0"/>
              </a:spcBef>
              <a:spcAft>
                <a:spcPts val="0"/>
              </a:spcAft>
              <a:buSzPts val="1400"/>
              <a:buFont typeface="Calibri"/>
              <a:buNone/>
              <a:defRPr sz="1800"/>
            </a:lvl3pPr>
            <a:lvl4pPr indent="-228600" lvl="3" marL="1828800" algn="l">
              <a:lnSpc>
                <a:spcPct val="100000"/>
              </a:lnSpc>
              <a:spcBef>
                <a:spcPts val="0"/>
              </a:spcBef>
              <a:spcAft>
                <a:spcPts val="0"/>
              </a:spcAft>
              <a:buSzPts val="1400"/>
              <a:buFont typeface="Calibri"/>
              <a:buNone/>
              <a:defRPr sz="1800"/>
            </a:lvl4pPr>
            <a:lvl5pPr indent="-228600" lvl="4" marL="2286000" algn="l">
              <a:lnSpc>
                <a:spcPct val="100000"/>
              </a:lnSpc>
              <a:spcBef>
                <a:spcPts val="0"/>
              </a:spcBef>
              <a:spcAft>
                <a:spcPts val="0"/>
              </a:spcAft>
              <a:buSzPts val="1400"/>
              <a:buFont typeface="Calibri"/>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894" name="Google Shape;894;p138"/>
          <p:cNvSpPr txBox="1"/>
          <p:nvPr>
            <p:ph idx="3" type="body"/>
          </p:nvPr>
        </p:nvSpPr>
        <p:spPr>
          <a:xfrm>
            <a:off x="6248400" y="742950"/>
            <a:ext cx="2667000" cy="6858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chemeClr val="accent6"/>
              </a:buClr>
              <a:buSzPts val="1400"/>
              <a:buNone/>
              <a:defRPr sz="1800"/>
            </a:lvl1pPr>
            <a:lvl2pPr indent="-228600" lvl="1" marL="914400" algn="l">
              <a:lnSpc>
                <a:spcPct val="100000"/>
              </a:lnSpc>
              <a:spcBef>
                <a:spcPts val="0"/>
              </a:spcBef>
              <a:spcAft>
                <a:spcPts val="0"/>
              </a:spcAft>
              <a:buSzPts val="1400"/>
              <a:buNone/>
              <a:defRPr sz="1800"/>
            </a:lvl2pPr>
            <a:lvl3pPr indent="-228600" lvl="2" marL="1371600" algn="l">
              <a:lnSpc>
                <a:spcPct val="100000"/>
              </a:lnSpc>
              <a:spcBef>
                <a:spcPts val="0"/>
              </a:spcBef>
              <a:spcAft>
                <a:spcPts val="0"/>
              </a:spcAft>
              <a:buSzPts val="1400"/>
              <a:buNone/>
              <a:defRPr sz="1800"/>
            </a:lvl3pPr>
            <a:lvl4pPr indent="-228600" lvl="3" marL="1828800" algn="l">
              <a:lnSpc>
                <a:spcPct val="100000"/>
              </a:lnSpc>
              <a:spcBef>
                <a:spcPts val="0"/>
              </a:spcBef>
              <a:spcAft>
                <a:spcPts val="0"/>
              </a:spcAft>
              <a:buSzPts val="1400"/>
              <a:buNone/>
              <a:defRPr sz="1800"/>
            </a:lvl4pPr>
            <a:lvl5pPr indent="-228600" lvl="4" marL="2286000" algn="l">
              <a:lnSpc>
                <a:spcPct val="100000"/>
              </a:lnSpc>
              <a:spcBef>
                <a:spcPts val="0"/>
              </a:spcBef>
              <a:spcAft>
                <a:spcPts val="0"/>
              </a:spcAft>
              <a:buSzPts val="1400"/>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895" name="Google Shape;895;p138"/>
          <p:cNvSpPr txBox="1"/>
          <p:nvPr>
            <p:ph idx="4" type="body"/>
          </p:nvPr>
        </p:nvSpPr>
        <p:spPr>
          <a:xfrm>
            <a:off x="6248400" y="1543050"/>
            <a:ext cx="2667000" cy="30861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chemeClr val="accent6"/>
              </a:buClr>
              <a:buSzPts val="1400"/>
              <a:buNone/>
              <a:defRPr sz="1600"/>
            </a:lvl1pPr>
            <a:lvl2pPr indent="-228600" lvl="1" marL="914400" algn="l">
              <a:lnSpc>
                <a:spcPct val="100000"/>
              </a:lnSpc>
              <a:spcBef>
                <a:spcPts val="0"/>
              </a:spcBef>
              <a:spcAft>
                <a:spcPts val="0"/>
              </a:spcAft>
              <a:buClr>
                <a:schemeClr val="accent6"/>
              </a:buClr>
              <a:buSzPts val="1400"/>
              <a:buFont typeface="Calibri"/>
              <a:buNone/>
              <a:defRPr sz="1600"/>
            </a:lvl2pPr>
            <a:lvl3pPr indent="-228600" lvl="2" marL="1371600" algn="l">
              <a:lnSpc>
                <a:spcPct val="100000"/>
              </a:lnSpc>
              <a:spcBef>
                <a:spcPts val="0"/>
              </a:spcBef>
              <a:spcAft>
                <a:spcPts val="0"/>
              </a:spcAft>
              <a:buClr>
                <a:schemeClr val="accent6"/>
              </a:buClr>
              <a:buSzPts val="1400"/>
              <a:buFont typeface="Calibri"/>
              <a:buNone/>
              <a:defRPr sz="1600"/>
            </a:lvl3pPr>
            <a:lvl4pPr indent="-228600" lvl="3" marL="1828800" algn="l">
              <a:lnSpc>
                <a:spcPct val="100000"/>
              </a:lnSpc>
              <a:spcBef>
                <a:spcPts val="0"/>
              </a:spcBef>
              <a:spcAft>
                <a:spcPts val="0"/>
              </a:spcAft>
              <a:buClr>
                <a:schemeClr val="accent6"/>
              </a:buClr>
              <a:buSzPts val="1400"/>
              <a:buFont typeface="Calibri"/>
              <a:buNone/>
              <a:defRPr sz="1600"/>
            </a:lvl4pPr>
            <a:lvl5pPr indent="-228600" lvl="4" marL="2286000" algn="l">
              <a:lnSpc>
                <a:spcPct val="100000"/>
              </a:lnSpc>
              <a:spcBef>
                <a:spcPts val="0"/>
              </a:spcBef>
              <a:spcAft>
                <a:spcPts val="0"/>
              </a:spcAft>
              <a:buClr>
                <a:schemeClr val="accent6"/>
              </a:buClr>
              <a:buSzPts val="1400"/>
              <a:buFont typeface="Calibri"/>
              <a:buNone/>
              <a:defRPr sz="16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sson title slide">
  <p:cSld name="Lesson title slide">
    <p:bg>
      <p:bgPr>
        <a:blipFill>
          <a:blip r:embed="rId2">
            <a:alphaModFix/>
          </a:blip>
          <a:stretch>
            <a:fillRect/>
          </a:stretch>
        </a:blipFill>
      </p:bgPr>
    </p:bg>
    <p:spTree>
      <p:nvGrpSpPr>
        <p:cNvPr id="896" name="Shape 896"/>
        <p:cNvGrpSpPr/>
        <p:nvPr/>
      </p:nvGrpSpPr>
      <p:grpSpPr>
        <a:xfrm>
          <a:off x="0" y="0"/>
          <a:ext cx="0" cy="0"/>
          <a:chOff x="0" y="0"/>
          <a:chExt cx="0" cy="0"/>
        </a:xfrm>
      </p:grpSpPr>
      <p:sp>
        <p:nvSpPr>
          <p:cNvPr id="897" name="Google Shape;897;p13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98" name="Google Shape;898;p139"/>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99" name="Google Shape;899;p139"/>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00" name="Google Shape;900;p139"/>
          <p:cNvSpPr txBox="1"/>
          <p:nvPr>
            <p:ph idx="1" type="body"/>
          </p:nvPr>
        </p:nvSpPr>
        <p:spPr>
          <a:xfrm>
            <a:off x="3733800" y="3143250"/>
            <a:ext cx="4873800" cy="1255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F2F2F2"/>
              </a:buClr>
              <a:buSzPts val="1400"/>
              <a:buNone/>
              <a:defRPr sz="4000">
                <a:solidFill>
                  <a:srgbClr val="F2F2F2"/>
                </a:solidFill>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01" name="Google Shape;901;p139"/>
          <p:cNvSpPr txBox="1"/>
          <p:nvPr>
            <p:ph idx="2" type="body"/>
          </p:nvPr>
        </p:nvSpPr>
        <p:spPr>
          <a:xfrm>
            <a:off x="228600" y="2400300"/>
            <a:ext cx="3429000" cy="4389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7F7F7F"/>
              </a:buClr>
              <a:buSzPts val="1400"/>
              <a:buNone/>
              <a:defRPr>
                <a:solidFill>
                  <a:srgbClr val="7F7F7F"/>
                </a:solidFill>
              </a:defRPr>
            </a:lvl1pPr>
            <a:lvl2pPr indent="-228600" lvl="1" marL="914400" algn="l">
              <a:lnSpc>
                <a:spcPct val="100000"/>
              </a:lnSpc>
              <a:spcBef>
                <a:spcPts val="0"/>
              </a:spcBef>
              <a:spcAft>
                <a:spcPts val="0"/>
              </a:spcAft>
              <a:buSzPts val="1400"/>
              <a:buFont typeface="Calibri"/>
              <a:buNone/>
              <a:defRPr/>
            </a:lvl2pPr>
            <a:lvl3pPr indent="-228600" lvl="2" marL="1371600" algn="l">
              <a:lnSpc>
                <a:spcPct val="100000"/>
              </a:lnSpc>
              <a:spcBef>
                <a:spcPts val="0"/>
              </a:spcBef>
              <a:spcAft>
                <a:spcPts val="0"/>
              </a:spcAft>
              <a:buSzPts val="1400"/>
              <a:buFont typeface="Calibri"/>
              <a:buNone/>
              <a:defRPr/>
            </a:lvl3pPr>
            <a:lvl4pPr indent="-228600" lvl="3" marL="1828800" algn="l">
              <a:lnSpc>
                <a:spcPct val="100000"/>
              </a:lnSpc>
              <a:spcBef>
                <a:spcPts val="0"/>
              </a:spcBef>
              <a:spcAft>
                <a:spcPts val="0"/>
              </a:spcAft>
              <a:buSzPts val="1400"/>
              <a:buFont typeface="Calibri"/>
              <a:buNone/>
              <a:defRPr/>
            </a:lvl4pPr>
            <a:lvl5pPr indent="-228600" lvl="4" marL="2286000" algn="l">
              <a:lnSpc>
                <a:spcPct val="100000"/>
              </a:lnSpc>
              <a:spcBef>
                <a:spcPts val="0"/>
              </a:spcBef>
              <a:spcAft>
                <a:spcPts val="0"/>
              </a:spcAft>
              <a:buSzPts val="1400"/>
              <a:buFont typeface="Calibri"/>
              <a:buNone/>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902" name="Shape 902"/>
        <p:cNvGrpSpPr/>
        <p:nvPr/>
      </p:nvGrpSpPr>
      <p:grpSpPr>
        <a:xfrm>
          <a:off x="0" y="0"/>
          <a:ext cx="0" cy="0"/>
          <a:chOff x="0" y="0"/>
          <a:chExt cx="0" cy="0"/>
        </a:xfrm>
      </p:grpSpPr>
      <p:sp>
        <p:nvSpPr>
          <p:cNvPr id="903" name="Google Shape;903;p140"/>
          <p:cNvSpPr txBox="1"/>
          <p:nvPr>
            <p:ph type="ctrTitle"/>
          </p:nvPr>
        </p:nvSpPr>
        <p:spPr>
          <a:xfrm>
            <a:off x="3810000" y="2400301"/>
            <a:ext cx="5105400" cy="11025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chemeClr val="dk1"/>
              </a:buClr>
              <a:buSzPts val="1400"/>
              <a:buFont typeface="Arial"/>
              <a:buNone/>
              <a:defRPr b="0" i="0" sz="36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904" name="Google Shape;904;p140"/>
          <p:cNvSpPr txBox="1"/>
          <p:nvPr>
            <p:ph idx="1" type="subTitle"/>
          </p:nvPr>
        </p:nvSpPr>
        <p:spPr>
          <a:xfrm>
            <a:off x="3810000" y="3486150"/>
            <a:ext cx="5105400" cy="13146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480"/>
              </a:spcBef>
              <a:spcAft>
                <a:spcPts val="0"/>
              </a:spcAft>
              <a:buClr>
                <a:srgbClr val="888888"/>
              </a:buClr>
              <a:buSzPts val="1400"/>
              <a:buFont typeface="Arial"/>
              <a:buNone/>
              <a:defRPr b="0" i="0" sz="2400" u="none" cap="none" strike="noStrike">
                <a:solidFill>
                  <a:srgbClr val="888888"/>
                </a:solidFill>
                <a:latin typeface="Arial"/>
                <a:ea typeface="Arial"/>
                <a:cs typeface="Arial"/>
                <a:sym typeface="Arial"/>
              </a:defRPr>
            </a:lvl1pPr>
            <a:lvl2pPr lvl="1" marR="0" algn="ctr">
              <a:lnSpc>
                <a:spcPct val="100000"/>
              </a:lnSpc>
              <a:spcBef>
                <a:spcPts val="0"/>
              </a:spcBef>
              <a:spcAft>
                <a:spcPts val="0"/>
              </a:spcAft>
              <a:buClr>
                <a:srgbClr val="888888"/>
              </a:buClr>
              <a:buSzPts val="1400"/>
              <a:buFont typeface="Calibri"/>
              <a:buNone/>
              <a:defRPr b="0" i="0" sz="2800" u="none" cap="none" strike="noStrike">
                <a:solidFill>
                  <a:srgbClr val="888888"/>
                </a:solidFill>
                <a:latin typeface="Calibri"/>
                <a:ea typeface="Calibri"/>
                <a:cs typeface="Calibri"/>
                <a:sym typeface="Calibri"/>
              </a:defRPr>
            </a:lvl2pPr>
            <a:lvl3pPr lvl="2" marR="0" algn="ctr">
              <a:lnSpc>
                <a:spcPct val="100000"/>
              </a:lnSpc>
              <a:spcBef>
                <a:spcPts val="0"/>
              </a:spcBef>
              <a:spcAft>
                <a:spcPts val="0"/>
              </a:spcAft>
              <a:buClr>
                <a:srgbClr val="888888"/>
              </a:buClr>
              <a:buSzPts val="1400"/>
              <a:buFont typeface="Calibri"/>
              <a:buNone/>
              <a:defRPr b="0" i="0" sz="2400" u="none" cap="none" strike="noStrike">
                <a:solidFill>
                  <a:srgbClr val="888888"/>
                </a:solidFill>
                <a:latin typeface="Calibri"/>
                <a:ea typeface="Calibri"/>
                <a:cs typeface="Calibri"/>
                <a:sym typeface="Calibri"/>
              </a:defRPr>
            </a:lvl3pPr>
            <a:lvl4pPr lvl="3"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4pPr>
            <a:lvl5pPr lvl="4"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5pPr>
            <a:lvl6pPr lvl="5"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6pPr>
            <a:lvl7pPr lvl="6"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7pPr>
            <a:lvl8pPr lvl="7"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8pPr>
            <a:lvl9pPr lvl="8"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9pPr>
          </a:lstStyle>
          <a:p/>
        </p:txBody>
      </p:sp>
      <p:sp>
        <p:nvSpPr>
          <p:cNvPr id="905" name="Google Shape;905;p14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06" name="Google Shape;906;p140"/>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07" name="Google Shape;907;p140"/>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verview picture and text ">
  <p:cSld name="Overview picture and text ">
    <p:bg>
      <p:bgPr>
        <a:blipFill>
          <a:blip r:embed="rId2">
            <a:alphaModFix/>
          </a:blip>
          <a:stretch>
            <a:fillRect/>
          </a:stretch>
        </a:blipFill>
      </p:bgPr>
    </p:bg>
    <p:spTree>
      <p:nvGrpSpPr>
        <p:cNvPr id="908" name="Shape 908"/>
        <p:cNvGrpSpPr/>
        <p:nvPr/>
      </p:nvGrpSpPr>
      <p:grpSpPr>
        <a:xfrm>
          <a:off x="0" y="0"/>
          <a:ext cx="0" cy="0"/>
          <a:chOff x="0" y="0"/>
          <a:chExt cx="0" cy="0"/>
        </a:xfrm>
      </p:grpSpPr>
      <p:sp>
        <p:nvSpPr>
          <p:cNvPr id="909" name="Google Shape;909;p141"/>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10" name="Google Shape;910;p14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11" name="Google Shape;911;p141"/>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12" name="Google Shape;912;p141"/>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13" name="Google Shape;913;p141"/>
          <p:cNvSpPr/>
          <p:nvPr>
            <p:ph idx="2" type="pic"/>
          </p:nvPr>
        </p:nvSpPr>
        <p:spPr>
          <a:xfrm>
            <a:off x="1041400" y="1314450"/>
            <a:ext cx="1371600" cy="1028700"/>
          </a:xfrm>
          <a:prstGeom prst="rect">
            <a:avLst/>
          </a:prstGeom>
          <a:noFill/>
          <a:ln>
            <a:noFill/>
          </a:ln>
        </p:spPr>
      </p:sp>
      <p:sp>
        <p:nvSpPr>
          <p:cNvPr id="914" name="Google Shape;914;p141"/>
          <p:cNvSpPr txBox="1"/>
          <p:nvPr>
            <p:ph idx="1" type="body"/>
          </p:nvPr>
        </p:nvSpPr>
        <p:spPr>
          <a:xfrm>
            <a:off x="3048000" y="1237130"/>
            <a:ext cx="5562600" cy="3257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500"/>
              </a:spcBef>
              <a:spcAft>
                <a:spcPts val="0"/>
              </a:spcAft>
              <a:buSzPts val="1400"/>
              <a:buNone/>
              <a:defRPr sz="2400"/>
            </a:lvl1pPr>
            <a:lvl2pPr indent="-228600" lvl="1" marL="914400" algn="l">
              <a:lnSpc>
                <a:spcPct val="100000"/>
              </a:lnSpc>
              <a:spcBef>
                <a:spcPts val="0"/>
              </a:spcBef>
              <a:spcAft>
                <a:spcPts val="0"/>
              </a:spcAft>
              <a:buSzPts val="1400"/>
              <a:buFont typeface="Calibri"/>
              <a:buNone/>
              <a:defRPr/>
            </a:lvl2pPr>
            <a:lvl3pPr indent="-228600" lvl="2" marL="1371600" algn="l">
              <a:lnSpc>
                <a:spcPct val="100000"/>
              </a:lnSpc>
              <a:spcBef>
                <a:spcPts val="0"/>
              </a:spcBef>
              <a:spcAft>
                <a:spcPts val="0"/>
              </a:spcAft>
              <a:buSzPts val="1400"/>
              <a:buFont typeface="Calibri"/>
              <a:buNone/>
              <a:defRPr/>
            </a:lvl3pPr>
            <a:lvl4pPr indent="-228600" lvl="3" marL="1828800" algn="l">
              <a:lnSpc>
                <a:spcPct val="100000"/>
              </a:lnSpc>
              <a:spcBef>
                <a:spcPts val="0"/>
              </a:spcBef>
              <a:spcAft>
                <a:spcPts val="0"/>
              </a:spcAft>
              <a:buSzPts val="1400"/>
              <a:buFont typeface="Calibri"/>
              <a:buNone/>
              <a:defRPr/>
            </a:lvl4pPr>
            <a:lvl5pPr indent="-228600" lvl="4" marL="2286000" algn="l">
              <a:lnSpc>
                <a:spcPct val="100000"/>
              </a:lnSpc>
              <a:spcBef>
                <a:spcPts val="0"/>
              </a:spcBef>
              <a:spcAft>
                <a:spcPts val="0"/>
              </a:spcAft>
              <a:buSzPts val="1400"/>
              <a:buFont typeface="Calibri"/>
              <a:buNone/>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and caption">
  <p:cSld name="Video and caption">
    <p:bg>
      <p:bgPr>
        <a:blipFill>
          <a:blip r:embed="rId2">
            <a:alphaModFix/>
          </a:blip>
          <a:stretch>
            <a:fillRect/>
          </a:stretch>
        </a:blipFill>
      </p:bgPr>
    </p:bg>
    <p:spTree>
      <p:nvGrpSpPr>
        <p:cNvPr id="915" name="Shape 915"/>
        <p:cNvGrpSpPr/>
        <p:nvPr/>
      </p:nvGrpSpPr>
      <p:grpSpPr>
        <a:xfrm>
          <a:off x="0" y="0"/>
          <a:ext cx="0" cy="0"/>
          <a:chOff x="0" y="0"/>
          <a:chExt cx="0" cy="0"/>
        </a:xfrm>
      </p:grpSpPr>
      <p:sp>
        <p:nvSpPr>
          <p:cNvPr id="916" name="Google Shape;916;p142"/>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32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17" name="Google Shape;917;p142"/>
          <p:cNvSpPr txBox="1"/>
          <p:nvPr>
            <p:ph idx="1" type="body"/>
          </p:nvPr>
        </p:nvSpPr>
        <p:spPr>
          <a:xfrm>
            <a:off x="1524000" y="742950"/>
            <a:ext cx="5943600" cy="33468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a:solidFill>
                  <a:srgbClr val="262626"/>
                </a:solidFill>
              </a:defRPr>
            </a:lvl1pPr>
            <a:lvl2pPr indent="-228600" lvl="1" marL="914400" algn="l">
              <a:lnSpc>
                <a:spcPct val="100000"/>
              </a:lnSpc>
              <a:spcBef>
                <a:spcPts val="0"/>
              </a:spcBef>
              <a:spcAft>
                <a:spcPts val="0"/>
              </a:spcAft>
              <a:buSzPts val="1400"/>
              <a:buNone/>
              <a:defRPr>
                <a:solidFill>
                  <a:srgbClr val="262626"/>
                </a:solidFill>
              </a:defRPr>
            </a:lvl2pPr>
            <a:lvl3pPr indent="-228600" lvl="2" marL="1371600" algn="l">
              <a:lnSpc>
                <a:spcPct val="100000"/>
              </a:lnSpc>
              <a:spcBef>
                <a:spcPts val="0"/>
              </a:spcBef>
              <a:spcAft>
                <a:spcPts val="0"/>
              </a:spcAft>
              <a:buSzPts val="1400"/>
              <a:buNone/>
              <a:defRPr>
                <a:solidFill>
                  <a:srgbClr val="262626"/>
                </a:solidFill>
              </a:defRPr>
            </a:lvl3pPr>
            <a:lvl4pPr indent="-228600" lvl="3" marL="1828800" algn="l">
              <a:lnSpc>
                <a:spcPct val="100000"/>
              </a:lnSpc>
              <a:spcBef>
                <a:spcPts val="0"/>
              </a:spcBef>
              <a:spcAft>
                <a:spcPts val="0"/>
              </a:spcAft>
              <a:buSzPts val="1400"/>
              <a:buNone/>
              <a:defRPr>
                <a:solidFill>
                  <a:srgbClr val="262626"/>
                </a:solidFill>
              </a:defRPr>
            </a:lvl4pPr>
            <a:lvl5pPr indent="-228600" lvl="4" marL="2286000" algn="l">
              <a:lnSpc>
                <a:spcPct val="100000"/>
              </a:lnSpc>
              <a:spcBef>
                <a:spcPts val="0"/>
              </a:spcBef>
              <a:spcAft>
                <a:spcPts val="0"/>
              </a:spcAft>
              <a:buSzPts val="1400"/>
              <a:buNone/>
              <a:defRPr>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18" name="Google Shape;918;p14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19" name="Google Shape;919;p142"/>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20" name="Google Shape;920;p142"/>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21" name="Google Shape;921;p142"/>
          <p:cNvSpPr txBox="1"/>
          <p:nvPr>
            <p:ph idx="2" type="body"/>
          </p:nvPr>
        </p:nvSpPr>
        <p:spPr>
          <a:xfrm>
            <a:off x="1524000" y="4229100"/>
            <a:ext cx="5943600" cy="4002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rgbClr val="7F7F7F"/>
              </a:buClr>
              <a:buSzPts val="1400"/>
              <a:buNone/>
              <a:defRPr sz="1400">
                <a:solidFill>
                  <a:srgbClr val="7F7F7F"/>
                </a:solidFill>
              </a:defRPr>
            </a:lvl1pPr>
            <a:lvl2pPr indent="-228600" lvl="1" marL="914400" algn="l">
              <a:lnSpc>
                <a:spcPct val="100000"/>
              </a:lnSpc>
              <a:spcBef>
                <a:spcPts val="0"/>
              </a:spcBef>
              <a:spcAft>
                <a:spcPts val="0"/>
              </a:spcAft>
              <a:buSzPts val="1400"/>
              <a:buFont typeface="Calibri"/>
              <a:buNone/>
              <a:defRPr sz="1800"/>
            </a:lvl2pPr>
            <a:lvl3pPr indent="-228600" lvl="2" marL="1371600" algn="l">
              <a:lnSpc>
                <a:spcPct val="100000"/>
              </a:lnSpc>
              <a:spcBef>
                <a:spcPts val="0"/>
              </a:spcBef>
              <a:spcAft>
                <a:spcPts val="0"/>
              </a:spcAft>
              <a:buSzPts val="1400"/>
              <a:buFont typeface="Calibri"/>
              <a:buNone/>
              <a:defRPr sz="1800"/>
            </a:lvl3pPr>
            <a:lvl4pPr indent="-228600" lvl="3" marL="1828800" algn="l">
              <a:lnSpc>
                <a:spcPct val="100000"/>
              </a:lnSpc>
              <a:spcBef>
                <a:spcPts val="0"/>
              </a:spcBef>
              <a:spcAft>
                <a:spcPts val="0"/>
              </a:spcAft>
              <a:buSzPts val="1400"/>
              <a:buFont typeface="Calibri"/>
              <a:buNone/>
              <a:defRPr sz="1800"/>
            </a:lvl4pPr>
            <a:lvl5pPr indent="-228600" lvl="4" marL="2286000" algn="l">
              <a:lnSpc>
                <a:spcPct val="100000"/>
              </a:lnSpc>
              <a:spcBef>
                <a:spcPts val="0"/>
              </a:spcBef>
              <a:spcAft>
                <a:spcPts val="0"/>
              </a:spcAft>
              <a:buSzPts val="1400"/>
              <a:buFont typeface="Calibri"/>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
  <p:cSld name="Art and text ">
    <p:bg>
      <p:bgPr>
        <a:blipFill>
          <a:blip r:embed="rId2">
            <a:alphaModFix/>
          </a:blip>
          <a:stretch>
            <a:fillRect/>
          </a:stretch>
        </a:blipFill>
      </p:bgPr>
    </p:bg>
    <p:spTree>
      <p:nvGrpSpPr>
        <p:cNvPr id="922" name="Shape 922"/>
        <p:cNvGrpSpPr/>
        <p:nvPr/>
      </p:nvGrpSpPr>
      <p:grpSpPr>
        <a:xfrm>
          <a:off x="0" y="0"/>
          <a:ext cx="0" cy="0"/>
          <a:chOff x="0" y="0"/>
          <a:chExt cx="0" cy="0"/>
        </a:xfrm>
      </p:grpSpPr>
      <p:sp>
        <p:nvSpPr>
          <p:cNvPr id="923" name="Google Shape;923;p143"/>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32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24" name="Google Shape;924;p143"/>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a:solidFill>
                  <a:srgbClr val="262626"/>
                </a:solidFill>
              </a:defRPr>
            </a:lvl1pPr>
            <a:lvl2pPr indent="-228600" lvl="1" marL="914400" algn="l">
              <a:lnSpc>
                <a:spcPct val="100000"/>
              </a:lnSpc>
              <a:spcBef>
                <a:spcPts val="0"/>
              </a:spcBef>
              <a:spcAft>
                <a:spcPts val="0"/>
              </a:spcAft>
              <a:buSzPts val="1400"/>
              <a:buNone/>
              <a:defRPr>
                <a:solidFill>
                  <a:srgbClr val="262626"/>
                </a:solidFill>
              </a:defRPr>
            </a:lvl2pPr>
            <a:lvl3pPr indent="-228600" lvl="2" marL="1371600" algn="l">
              <a:lnSpc>
                <a:spcPct val="100000"/>
              </a:lnSpc>
              <a:spcBef>
                <a:spcPts val="0"/>
              </a:spcBef>
              <a:spcAft>
                <a:spcPts val="0"/>
              </a:spcAft>
              <a:buSzPts val="1400"/>
              <a:buNone/>
              <a:defRPr>
                <a:solidFill>
                  <a:srgbClr val="262626"/>
                </a:solidFill>
              </a:defRPr>
            </a:lvl3pPr>
            <a:lvl4pPr indent="-228600" lvl="3" marL="1828800" algn="l">
              <a:lnSpc>
                <a:spcPct val="100000"/>
              </a:lnSpc>
              <a:spcBef>
                <a:spcPts val="0"/>
              </a:spcBef>
              <a:spcAft>
                <a:spcPts val="0"/>
              </a:spcAft>
              <a:buSzPts val="1400"/>
              <a:buNone/>
              <a:defRPr>
                <a:solidFill>
                  <a:srgbClr val="262626"/>
                </a:solidFill>
              </a:defRPr>
            </a:lvl4pPr>
            <a:lvl5pPr indent="-228600" lvl="4" marL="2286000" algn="l">
              <a:lnSpc>
                <a:spcPct val="100000"/>
              </a:lnSpc>
              <a:spcBef>
                <a:spcPts val="0"/>
              </a:spcBef>
              <a:spcAft>
                <a:spcPts val="0"/>
              </a:spcAft>
              <a:buSzPts val="1400"/>
              <a:buNone/>
              <a:defRPr>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25" name="Google Shape;925;p14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26" name="Google Shape;926;p143"/>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27" name="Google Shape;927;p143"/>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28" name="Google Shape;928;p143"/>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393939"/>
              </a:buClr>
              <a:buSzPts val="1400"/>
              <a:buNone/>
              <a:defRPr sz="1800">
                <a:solidFill>
                  <a:srgbClr val="393939"/>
                </a:solidFill>
              </a:defRPr>
            </a:lvl1pPr>
            <a:lvl2pPr indent="-228600" lvl="1" marL="914400" algn="l">
              <a:lnSpc>
                <a:spcPct val="100000"/>
              </a:lnSpc>
              <a:spcBef>
                <a:spcPts val="0"/>
              </a:spcBef>
              <a:spcAft>
                <a:spcPts val="0"/>
              </a:spcAft>
              <a:buSzPts val="1400"/>
              <a:buFont typeface="Calibri"/>
              <a:buNone/>
              <a:defRPr sz="1800"/>
            </a:lvl2pPr>
            <a:lvl3pPr indent="-228600" lvl="2" marL="1371600" algn="l">
              <a:lnSpc>
                <a:spcPct val="100000"/>
              </a:lnSpc>
              <a:spcBef>
                <a:spcPts val="0"/>
              </a:spcBef>
              <a:spcAft>
                <a:spcPts val="0"/>
              </a:spcAft>
              <a:buSzPts val="1400"/>
              <a:buFont typeface="Calibri"/>
              <a:buNone/>
              <a:defRPr sz="1800"/>
            </a:lvl3pPr>
            <a:lvl4pPr indent="-228600" lvl="3" marL="1828800" algn="l">
              <a:lnSpc>
                <a:spcPct val="100000"/>
              </a:lnSpc>
              <a:spcBef>
                <a:spcPts val="0"/>
              </a:spcBef>
              <a:spcAft>
                <a:spcPts val="0"/>
              </a:spcAft>
              <a:buSzPts val="1400"/>
              <a:buFont typeface="Calibri"/>
              <a:buNone/>
              <a:defRPr sz="1800"/>
            </a:lvl4pPr>
            <a:lvl5pPr indent="-228600" lvl="4" marL="2286000" algn="l">
              <a:lnSpc>
                <a:spcPct val="100000"/>
              </a:lnSpc>
              <a:spcBef>
                <a:spcPts val="0"/>
              </a:spcBef>
              <a:spcAft>
                <a:spcPts val="0"/>
              </a:spcAft>
              <a:buSzPts val="1400"/>
              <a:buFont typeface="Calibri"/>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29" name="Google Shape;929;p143"/>
          <p:cNvSpPr txBox="1"/>
          <p:nvPr>
            <p:ph idx="3" type="body"/>
          </p:nvPr>
        </p:nvSpPr>
        <p:spPr>
          <a:xfrm>
            <a:off x="6248400" y="742950"/>
            <a:ext cx="2667000" cy="3886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chemeClr val="accent6"/>
              </a:buClr>
              <a:buSzPts val="1400"/>
              <a:buNone/>
              <a:defRPr sz="1800"/>
            </a:lvl1pPr>
            <a:lvl2pPr indent="-228600" lvl="1" marL="914400" algn="l">
              <a:lnSpc>
                <a:spcPct val="100000"/>
              </a:lnSpc>
              <a:spcBef>
                <a:spcPts val="0"/>
              </a:spcBef>
              <a:spcAft>
                <a:spcPts val="0"/>
              </a:spcAft>
              <a:buSzPts val="1400"/>
              <a:buNone/>
              <a:defRPr sz="1800"/>
            </a:lvl2pPr>
            <a:lvl3pPr indent="-228600" lvl="2" marL="1371600" algn="l">
              <a:lnSpc>
                <a:spcPct val="100000"/>
              </a:lnSpc>
              <a:spcBef>
                <a:spcPts val="0"/>
              </a:spcBef>
              <a:spcAft>
                <a:spcPts val="0"/>
              </a:spcAft>
              <a:buSzPts val="1400"/>
              <a:buNone/>
              <a:defRPr sz="1800"/>
            </a:lvl3pPr>
            <a:lvl4pPr indent="-228600" lvl="3" marL="1828800" algn="l">
              <a:lnSpc>
                <a:spcPct val="100000"/>
              </a:lnSpc>
              <a:spcBef>
                <a:spcPts val="0"/>
              </a:spcBef>
              <a:spcAft>
                <a:spcPts val="0"/>
              </a:spcAft>
              <a:buSzPts val="1400"/>
              <a:buNone/>
              <a:defRPr sz="1800"/>
            </a:lvl4pPr>
            <a:lvl5pPr indent="-228600" lvl="4" marL="2286000" algn="l">
              <a:lnSpc>
                <a:spcPct val="100000"/>
              </a:lnSpc>
              <a:spcBef>
                <a:spcPts val="0"/>
              </a:spcBef>
              <a:spcAft>
                <a:spcPts val="0"/>
              </a:spcAft>
              <a:buSzPts val="1400"/>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list">
  <p:cSld name="Art and text, list">
    <p:bg>
      <p:bgPr>
        <a:blipFill>
          <a:blip r:embed="rId2">
            <a:alphaModFix/>
          </a:blip>
          <a:stretch>
            <a:fillRect/>
          </a:stretch>
        </a:blipFill>
      </p:bgPr>
    </p:bg>
    <p:spTree>
      <p:nvGrpSpPr>
        <p:cNvPr id="930" name="Shape 930"/>
        <p:cNvGrpSpPr/>
        <p:nvPr/>
      </p:nvGrpSpPr>
      <p:grpSpPr>
        <a:xfrm>
          <a:off x="0" y="0"/>
          <a:ext cx="0" cy="0"/>
          <a:chOff x="0" y="0"/>
          <a:chExt cx="0" cy="0"/>
        </a:xfrm>
      </p:grpSpPr>
      <p:sp>
        <p:nvSpPr>
          <p:cNvPr id="931" name="Google Shape;931;p144"/>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32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32" name="Google Shape;932;p144"/>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a:solidFill>
                  <a:srgbClr val="262626"/>
                </a:solidFill>
              </a:defRPr>
            </a:lvl1pPr>
            <a:lvl2pPr indent="-228600" lvl="1" marL="914400" algn="l">
              <a:lnSpc>
                <a:spcPct val="100000"/>
              </a:lnSpc>
              <a:spcBef>
                <a:spcPts val="0"/>
              </a:spcBef>
              <a:spcAft>
                <a:spcPts val="0"/>
              </a:spcAft>
              <a:buSzPts val="1400"/>
              <a:buNone/>
              <a:defRPr>
                <a:solidFill>
                  <a:srgbClr val="262626"/>
                </a:solidFill>
              </a:defRPr>
            </a:lvl2pPr>
            <a:lvl3pPr indent="-228600" lvl="2" marL="1371600" algn="l">
              <a:lnSpc>
                <a:spcPct val="100000"/>
              </a:lnSpc>
              <a:spcBef>
                <a:spcPts val="0"/>
              </a:spcBef>
              <a:spcAft>
                <a:spcPts val="0"/>
              </a:spcAft>
              <a:buSzPts val="1400"/>
              <a:buNone/>
              <a:defRPr>
                <a:solidFill>
                  <a:srgbClr val="262626"/>
                </a:solidFill>
              </a:defRPr>
            </a:lvl3pPr>
            <a:lvl4pPr indent="-228600" lvl="3" marL="1828800" algn="l">
              <a:lnSpc>
                <a:spcPct val="100000"/>
              </a:lnSpc>
              <a:spcBef>
                <a:spcPts val="0"/>
              </a:spcBef>
              <a:spcAft>
                <a:spcPts val="0"/>
              </a:spcAft>
              <a:buSzPts val="1400"/>
              <a:buNone/>
              <a:defRPr>
                <a:solidFill>
                  <a:srgbClr val="262626"/>
                </a:solidFill>
              </a:defRPr>
            </a:lvl4pPr>
            <a:lvl5pPr indent="-228600" lvl="4" marL="2286000" algn="l">
              <a:lnSpc>
                <a:spcPct val="100000"/>
              </a:lnSpc>
              <a:spcBef>
                <a:spcPts val="0"/>
              </a:spcBef>
              <a:spcAft>
                <a:spcPts val="0"/>
              </a:spcAft>
              <a:buSzPts val="1400"/>
              <a:buNone/>
              <a:defRPr>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33" name="Google Shape;933;p14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34" name="Google Shape;934;p144"/>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35" name="Google Shape;935;p144"/>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36" name="Google Shape;936;p144"/>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393939"/>
              </a:buClr>
              <a:buSzPts val="1400"/>
              <a:buNone/>
              <a:defRPr sz="1800">
                <a:solidFill>
                  <a:srgbClr val="393939"/>
                </a:solidFill>
              </a:defRPr>
            </a:lvl1pPr>
            <a:lvl2pPr indent="-228600" lvl="1" marL="914400" algn="l">
              <a:lnSpc>
                <a:spcPct val="100000"/>
              </a:lnSpc>
              <a:spcBef>
                <a:spcPts val="0"/>
              </a:spcBef>
              <a:spcAft>
                <a:spcPts val="0"/>
              </a:spcAft>
              <a:buSzPts val="1400"/>
              <a:buFont typeface="Calibri"/>
              <a:buNone/>
              <a:defRPr sz="1800"/>
            </a:lvl2pPr>
            <a:lvl3pPr indent="-228600" lvl="2" marL="1371600" algn="l">
              <a:lnSpc>
                <a:spcPct val="100000"/>
              </a:lnSpc>
              <a:spcBef>
                <a:spcPts val="0"/>
              </a:spcBef>
              <a:spcAft>
                <a:spcPts val="0"/>
              </a:spcAft>
              <a:buSzPts val="1400"/>
              <a:buFont typeface="Calibri"/>
              <a:buNone/>
              <a:defRPr sz="1800"/>
            </a:lvl3pPr>
            <a:lvl4pPr indent="-228600" lvl="3" marL="1828800" algn="l">
              <a:lnSpc>
                <a:spcPct val="100000"/>
              </a:lnSpc>
              <a:spcBef>
                <a:spcPts val="0"/>
              </a:spcBef>
              <a:spcAft>
                <a:spcPts val="0"/>
              </a:spcAft>
              <a:buSzPts val="1400"/>
              <a:buFont typeface="Calibri"/>
              <a:buNone/>
              <a:defRPr sz="1800"/>
            </a:lvl4pPr>
            <a:lvl5pPr indent="-228600" lvl="4" marL="2286000" algn="l">
              <a:lnSpc>
                <a:spcPct val="100000"/>
              </a:lnSpc>
              <a:spcBef>
                <a:spcPts val="0"/>
              </a:spcBef>
              <a:spcAft>
                <a:spcPts val="0"/>
              </a:spcAft>
              <a:buSzPts val="1400"/>
              <a:buFont typeface="Calibri"/>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37" name="Google Shape;937;p144"/>
          <p:cNvSpPr txBox="1"/>
          <p:nvPr>
            <p:ph idx="3" type="body"/>
          </p:nvPr>
        </p:nvSpPr>
        <p:spPr>
          <a:xfrm>
            <a:off x="6248400" y="742950"/>
            <a:ext cx="2667000" cy="10860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chemeClr val="accent6"/>
              </a:buClr>
              <a:buSzPts val="1400"/>
              <a:buNone/>
              <a:defRPr sz="1800"/>
            </a:lvl1pPr>
            <a:lvl2pPr indent="-228600" lvl="1" marL="914400" algn="l">
              <a:lnSpc>
                <a:spcPct val="100000"/>
              </a:lnSpc>
              <a:spcBef>
                <a:spcPts val="0"/>
              </a:spcBef>
              <a:spcAft>
                <a:spcPts val="0"/>
              </a:spcAft>
              <a:buSzPts val="1400"/>
              <a:buNone/>
              <a:defRPr sz="1800"/>
            </a:lvl2pPr>
            <a:lvl3pPr indent="-228600" lvl="2" marL="1371600" algn="l">
              <a:lnSpc>
                <a:spcPct val="100000"/>
              </a:lnSpc>
              <a:spcBef>
                <a:spcPts val="0"/>
              </a:spcBef>
              <a:spcAft>
                <a:spcPts val="0"/>
              </a:spcAft>
              <a:buSzPts val="1400"/>
              <a:buNone/>
              <a:defRPr sz="1800"/>
            </a:lvl3pPr>
            <a:lvl4pPr indent="-228600" lvl="3" marL="1828800" algn="l">
              <a:lnSpc>
                <a:spcPct val="100000"/>
              </a:lnSpc>
              <a:spcBef>
                <a:spcPts val="0"/>
              </a:spcBef>
              <a:spcAft>
                <a:spcPts val="0"/>
              </a:spcAft>
              <a:buSzPts val="1400"/>
              <a:buNone/>
              <a:defRPr sz="1800"/>
            </a:lvl4pPr>
            <a:lvl5pPr indent="-228600" lvl="4" marL="2286000" algn="l">
              <a:lnSpc>
                <a:spcPct val="100000"/>
              </a:lnSpc>
              <a:spcBef>
                <a:spcPts val="0"/>
              </a:spcBef>
              <a:spcAft>
                <a:spcPts val="0"/>
              </a:spcAft>
              <a:buSzPts val="1400"/>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38" name="Google Shape;938;p144"/>
          <p:cNvSpPr txBox="1"/>
          <p:nvPr>
            <p:ph idx="4" type="body"/>
          </p:nvPr>
        </p:nvSpPr>
        <p:spPr>
          <a:xfrm>
            <a:off x="6248400" y="1985500"/>
            <a:ext cx="2667000" cy="26439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chemeClr val="accent6"/>
              </a:buClr>
              <a:buSzPts val="1400"/>
              <a:buNone/>
              <a:defRPr sz="1800"/>
            </a:lvl1pPr>
            <a:lvl2pPr indent="-228600" lvl="1" marL="914400" algn="l">
              <a:lnSpc>
                <a:spcPct val="100000"/>
              </a:lnSpc>
              <a:spcBef>
                <a:spcPts val="0"/>
              </a:spcBef>
              <a:spcAft>
                <a:spcPts val="0"/>
              </a:spcAft>
              <a:buSzPts val="1400"/>
              <a:buNone/>
              <a:defRPr sz="1800"/>
            </a:lvl2pPr>
            <a:lvl3pPr indent="-228600" lvl="2" marL="1371600" algn="l">
              <a:lnSpc>
                <a:spcPct val="100000"/>
              </a:lnSpc>
              <a:spcBef>
                <a:spcPts val="0"/>
              </a:spcBef>
              <a:spcAft>
                <a:spcPts val="0"/>
              </a:spcAft>
              <a:buSzPts val="1400"/>
              <a:buNone/>
              <a:defRPr sz="1800"/>
            </a:lvl3pPr>
            <a:lvl4pPr indent="-228600" lvl="3" marL="1828800" algn="l">
              <a:lnSpc>
                <a:spcPct val="100000"/>
              </a:lnSpc>
              <a:spcBef>
                <a:spcPts val="0"/>
              </a:spcBef>
              <a:spcAft>
                <a:spcPts val="0"/>
              </a:spcAft>
              <a:buSzPts val="1400"/>
              <a:buNone/>
              <a:defRPr sz="1800"/>
            </a:lvl4pPr>
            <a:lvl5pPr indent="-228600" lvl="4" marL="2286000" algn="l">
              <a:lnSpc>
                <a:spcPct val="100000"/>
              </a:lnSpc>
              <a:spcBef>
                <a:spcPts val="0"/>
              </a:spcBef>
              <a:spcAft>
                <a:spcPts val="0"/>
              </a:spcAft>
              <a:buSzPts val="1400"/>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only">
  <p:cSld name="Text only">
    <p:bg>
      <p:bgPr>
        <a:blipFill>
          <a:blip r:embed="rId2">
            <a:alphaModFix/>
          </a:blip>
          <a:stretch>
            <a:fillRect/>
          </a:stretch>
        </a:blipFill>
      </p:bgPr>
    </p:bg>
    <p:spTree>
      <p:nvGrpSpPr>
        <p:cNvPr id="939" name="Shape 939"/>
        <p:cNvGrpSpPr/>
        <p:nvPr/>
      </p:nvGrpSpPr>
      <p:grpSpPr>
        <a:xfrm>
          <a:off x="0" y="0"/>
          <a:ext cx="0" cy="0"/>
          <a:chOff x="0" y="0"/>
          <a:chExt cx="0" cy="0"/>
        </a:xfrm>
      </p:grpSpPr>
      <p:sp>
        <p:nvSpPr>
          <p:cNvPr id="940" name="Google Shape;940;p145"/>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32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41" name="Google Shape;941;p14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42" name="Google Shape;942;p145"/>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43" name="Google Shape;943;p145"/>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44" name="Google Shape;944;p145"/>
          <p:cNvSpPr txBox="1"/>
          <p:nvPr>
            <p:ph idx="1" type="body"/>
          </p:nvPr>
        </p:nvSpPr>
        <p:spPr>
          <a:xfrm>
            <a:off x="533400" y="742950"/>
            <a:ext cx="8153400" cy="3771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accent6"/>
              </a:buClr>
              <a:buSzPts val="1400"/>
              <a:buChar char="●"/>
              <a:defRPr sz="2400"/>
            </a:lvl1pPr>
            <a:lvl2pPr indent="-317500" lvl="1" marL="914400" algn="l">
              <a:lnSpc>
                <a:spcPct val="100000"/>
              </a:lnSpc>
              <a:spcBef>
                <a:spcPts val="0"/>
              </a:spcBef>
              <a:spcAft>
                <a:spcPts val="0"/>
              </a:spcAft>
              <a:buClr>
                <a:schemeClr val="accent6"/>
              </a:buClr>
              <a:buSzPts val="1400"/>
              <a:buChar char="●"/>
              <a:defRPr sz="2000"/>
            </a:lvl2pPr>
            <a:lvl3pPr indent="-317500" lvl="2" marL="1371600" algn="l">
              <a:lnSpc>
                <a:spcPct val="100000"/>
              </a:lnSpc>
              <a:spcBef>
                <a:spcPts val="0"/>
              </a:spcBef>
              <a:spcAft>
                <a:spcPts val="0"/>
              </a:spcAft>
              <a:buClr>
                <a:schemeClr val="accent6"/>
              </a:buClr>
              <a:buSzPts val="1400"/>
              <a:buChar char="●"/>
              <a:defRPr sz="1800"/>
            </a:lvl3pPr>
            <a:lvl4pPr indent="-228600" lvl="3" marL="1828800" algn="l">
              <a:lnSpc>
                <a:spcPct val="100000"/>
              </a:lnSpc>
              <a:spcBef>
                <a:spcPts val="0"/>
              </a:spcBef>
              <a:spcAft>
                <a:spcPts val="0"/>
              </a:spcAft>
              <a:buSzPts val="1400"/>
              <a:buNone/>
              <a:defRPr sz="1800"/>
            </a:lvl4pPr>
            <a:lvl5pPr indent="-228600" lvl="4" marL="2286000" algn="l">
              <a:lnSpc>
                <a:spcPct val="100000"/>
              </a:lnSpc>
              <a:spcBef>
                <a:spcPts val="0"/>
              </a:spcBef>
              <a:spcAft>
                <a:spcPts val="0"/>
              </a:spcAft>
              <a:buSzPts val="1400"/>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ggestions for practice">
  <p:cSld name="Suggestions for practice">
    <p:bg>
      <p:bgPr>
        <a:blipFill>
          <a:blip r:embed="rId2">
            <a:alphaModFix/>
          </a:blip>
          <a:stretch>
            <a:fillRect/>
          </a:stretch>
        </a:blipFill>
      </p:bgPr>
    </p:bg>
    <p:spTree>
      <p:nvGrpSpPr>
        <p:cNvPr id="945" name="Shape 945"/>
        <p:cNvGrpSpPr/>
        <p:nvPr/>
      </p:nvGrpSpPr>
      <p:grpSpPr>
        <a:xfrm>
          <a:off x="0" y="0"/>
          <a:ext cx="0" cy="0"/>
          <a:chOff x="0" y="0"/>
          <a:chExt cx="0" cy="0"/>
        </a:xfrm>
      </p:grpSpPr>
      <p:sp>
        <p:nvSpPr>
          <p:cNvPr id="946" name="Google Shape;946;p146"/>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47" name="Google Shape;947;p146"/>
          <p:cNvSpPr txBox="1"/>
          <p:nvPr>
            <p:ph idx="1" type="body"/>
          </p:nvPr>
        </p:nvSpPr>
        <p:spPr>
          <a:xfrm>
            <a:off x="493059" y="1032749"/>
            <a:ext cx="8229600" cy="2910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Clr>
                <a:schemeClr val="accent6"/>
              </a:buClr>
              <a:buSzPts val="1400"/>
              <a:buAutoNum type="arabicPeriod"/>
              <a:defRPr sz="2400">
                <a:solidFill>
                  <a:srgbClr val="262626"/>
                </a:solidFill>
              </a:defRPr>
            </a:lvl1pPr>
            <a:lvl2pPr indent="-317500" lvl="1" marL="914400" algn="l">
              <a:lnSpc>
                <a:spcPct val="100000"/>
              </a:lnSpc>
              <a:spcBef>
                <a:spcPts val="0"/>
              </a:spcBef>
              <a:spcAft>
                <a:spcPts val="0"/>
              </a:spcAft>
              <a:buClr>
                <a:schemeClr val="accent6"/>
              </a:buClr>
              <a:buSzPts val="1400"/>
              <a:buAutoNum type="arabicPeriod"/>
              <a:defRPr sz="2000">
                <a:solidFill>
                  <a:srgbClr val="262626"/>
                </a:solidFill>
              </a:defRPr>
            </a:lvl2pPr>
            <a:lvl3pPr indent="-317500" lvl="2" marL="1371600" algn="l">
              <a:lnSpc>
                <a:spcPct val="100000"/>
              </a:lnSpc>
              <a:spcBef>
                <a:spcPts val="0"/>
              </a:spcBef>
              <a:spcAft>
                <a:spcPts val="0"/>
              </a:spcAft>
              <a:buClr>
                <a:schemeClr val="accent6"/>
              </a:buClr>
              <a:buSzPts val="1400"/>
              <a:buAutoNum type="arabicPeriod"/>
              <a:defRPr sz="1800">
                <a:solidFill>
                  <a:srgbClr val="262626"/>
                </a:solidFill>
              </a:defRPr>
            </a:lvl3pPr>
            <a:lvl4pPr indent="-317500" lvl="3" marL="1828800" algn="l">
              <a:lnSpc>
                <a:spcPct val="100000"/>
              </a:lnSpc>
              <a:spcBef>
                <a:spcPts val="0"/>
              </a:spcBef>
              <a:spcAft>
                <a:spcPts val="0"/>
              </a:spcAft>
              <a:buClr>
                <a:schemeClr val="accent6"/>
              </a:buClr>
              <a:buSzPts val="1400"/>
              <a:buAutoNum type="arabicPeriod"/>
              <a:defRPr sz="1800">
                <a:solidFill>
                  <a:srgbClr val="262626"/>
                </a:solidFill>
              </a:defRPr>
            </a:lvl4pPr>
            <a:lvl5pPr indent="-317500" lvl="4" marL="2286000" algn="l">
              <a:lnSpc>
                <a:spcPct val="100000"/>
              </a:lnSpc>
              <a:spcBef>
                <a:spcPts val="0"/>
              </a:spcBef>
              <a:spcAft>
                <a:spcPts val="0"/>
              </a:spcAft>
              <a:buClr>
                <a:schemeClr val="accent6"/>
              </a:buClr>
              <a:buSzPts val="1400"/>
              <a:buAutoNum type="arabicPeriod"/>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48" name="Google Shape;948;p14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49" name="Google Shape;949;p146"/>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50" name="Google Shape;950;p146"/>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51" name="Google Shape;951;p146"/>
          <p:cNvSpPr txBox="1"/>
          <p:nvPr>
            <p:ph idx="2" type="body"/>
          </p:nvPr>
        </p:nvSpPr>
        <p:spPr>
          <a:xfrm>
            <a:off x="533400" y="4057650"/>
            <a:ext cx="8153400" cy="571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sz="2400"/>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Custom Layout">
  <p:cSld name="10_Custom Layout">
    <p:spTree>
      <p:nvGrpSpPr>
        <p:cNvPr id="98" name="Shape 98"/>
        <p:cNvGrpSpPr/>
        <p:nvPr/>
      </p:nvGrpSpPr>
      <p:grpSpPr>
        <a:xfrm>
          <a:off x="0" y="0"/>
          <a:ext cx="0" cy="0"/>
          <a:chOff x="0" y="0"/>
          <a:chExt cx="0" cy="0"/>
        </a:xfrm>
      </p:grpSpPr>
      <p:sp>
        <p:nvSpPr>
          <p:cNvPr id="99" name="Google Shape;99;p16"/>
          <p:cNvSpPr/>
          <p:nvPr>
            <p:ph idx="2" type="pic"/>
          </p:nvPr>
        </p:nvSpPr>
        <p:spPr>
          <a:xfrm>
            <a:off x="0" y="0"/>
            <a:ext cx="9144000" cy="5143500"/>
          </a:xfrm>
          <a:prstGeom prst="rect">
            <a:avLst/>
          </a:prstGeom>
          <a:noFill/>
          <a:ln>
            <a:noFill/>
          </a:ln>
        </p:spPr>
      </p:sp>
      <p:sp>
        <p:nvSpPr>
          <p:cNvPr id="100" name="Google Shape;100;p16"/>
          <p:cNvSpPr txBox="1"/>
          <p:nvPr>
            <p:ph idx="1" type="body"/>
          </p:nvPr>
        </p:nvSpPr>
        <p:spPr>
          <a:xfrm>
            <a:off x="426066" y="3492577"/>
            <a:ext cx="8300100" cy="629100"/>
          </a:xfrm>
          <a:prstGeom prst="rect">
            <a:avLst/>
          </a:prstGeom>
          <a:noFill/>
          <a:ln>
            <a:noFill/>
          </a:ln>
        </p:spPr>
        <p:txBody>
          <a:bodyPr anchorCtr="0" anchor="t" bIns="0" lIns="0" spcFirstLastPara="1" rIns="0" wrap="square" tIns="0">
            <a:noAutofit/>
          </a:bodyPr>
          <a:lstStyle>
            <a:lvl1pPr indent="-228600" lvl="0" marL="457200" marR="0" rtl="0" algn="l">
              <a:lnSpc>
                <a:spcPct val="120000"/>
              </a:lnSpc>
              <a:spcBef>
                <a:spcPts val="0"/>
              </a:spcBef>
              <a:spcAft>
                <a:spcPts val="0"/>
              </a:spcAft>
              <a:buClr>
                <a:schemeClr val="lt1"/>
              </a:buClr>
              <a:buSzPts val="5000"/>
              <a:buFont typeface="Arial"/>
              <a:buNone/>
              <a:defRPr b="0" i="0" sz="5000" u="none" cap="none" strike="noStrike">
                <a:solidFill>
                  <a:schemeClr val="lt1"/>
                </a:solidFill>
                <a:latin typeface="Inter Black"/>
                <a:ea typeface="Inter Black"/>
                <a:cs typeface="Inter Black"/>
                <a:sym typeface="Inter Black"/>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01" name="Google Shape;101;p16"/>
          <p:cNvSpPr txBox="1"/>
          <p:nvPr>
            <p:ph idx="3" type="body"/>
          </p:nvPr>
        </p:nvSpPr>
        <p:spPr>
          <a:xfrm>
            <a:off x="426066" y="4033109"/>
            <a:ext cx="8300100" cy="4551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02" name="Google Shape;102;p16"/>
          <p:cNvSpPr txBox="1"/>
          <p:nvPr>
            <p:ph idx="4" type="body"/>
          </p:nvPr>
        </p:nvSpPr>
        <p:spPr>
          <a:xfrm>
            <a:off x="426066" y="4499303"/>
            <a:ext cx="8300100" cy="24720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st question, optional answers">
  <p:cSld name="Test question, optional answers">
    <p:bg>
      <p:bgPr>
        <a:blipFill>
          <a:blip r:embed="rId2">
            <a:alphaModFix/>
          </a:blip>
          <a:stretch>
            <a:fillRect/>
          </a:stretch>
        </a:blipFill>
      </p:bgPr>
    </p:bg>
    <p:spTree>
      <p:nvGrpSpPr>
        <p:cNvPr id="952" name="Shape 952"/>
        <p:cNvGrpSpPr/>
        <p:nvPr/>
      </p:nvGrpSpPr>
      <p:grpSpPr>
        <a:xfrm>
          <a:off x="0" y="0"/>
          <a:ext cx="0" cy="0"/>
          <a:chOff x="0" y="0"/>
          <a:chExt cx="0" cy="0"/>
        </a:xfrm>
      </p:grpSpPr>
      <p:sp>
        <p:nvSpPr>
          <p:cNvPr id="953" name="Google Shape;953;p147"/>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54" name="Google Shape;954;p147"/>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00"/>
              </a:spcBef>
              <a:spcAft>
                <a:spcPts val="0"/>
              </a:spcAft>
              <a:buClr>
                <a:schemeClr val="accent6"/>
              </a:buClr>
              <a:buSzPts val="1400"/>
              <a:buNone/>
              <a:defRPr sz="2400">
                <a:solidFill>
                  <a:srgbClr val="262626"/>
                </a:solidFill>
              </a:defRPr>
            </a:lvl1pPr>
            <a:lvl2pPr indent="-228600" lvl="1" marL="914400" algn="l">
              <a:lnSpc>
                <a:spcPct val="100000"/>
              </a:lnSpc>
              <a:spcBef>
                <a:spcPts val="0"/>
              </a:spcBef>
              <a:spcAft>
                <a:spcPts val="0"/>
              </a:spcAft>
              <a:buClr>
                <a:schemeClr val="accent6"/>
              </a:buClr>
              <a:buSzPts val="1400"/>
              <a:buNone/>
              <a:defRPr sz="2000">
                <a:solidFill>
                  <a:srgbClr val="262626"/>
                </a:solidFill>
              </a:defRPr>
            </a:lvl2pPr>
            <a:lvl3pPr indent="-228600" lvl="2" marL="1371600" algn="l">
              <a:lnSpc>
                <a:spcPct val="100000"/>
              </a:lnSpc>
              <a:spcBef>
                <a:spcPts val="0"/>
              </a:spcBef>
              <a:spcAft>
                <a:spcPts val="0"/>
              </a:spcAft>
              <a:buClr>
                <a:schemeClr val="accent6"/>
              </a:buClr>
              <a:buSzPts val="1400"/>
              <a:buNone/>
              <a:defRPr sz="1800">
                <a:solidFill>
                  <a:srgbClr val="262626"/>
                </a:solidFill>
              </a:defRPr>
            </a:lvl3pPr>
            <a:lvl4pPr indent="-228600" lvl="3" marL="1828800" algn="l">
              <a:lnSpc>
                <a:spcPct val="100000"/>
              </a:lnSpc>
              <a:spcBef>
                <a:spcPts val="0"/>
              </a:spcBef>
              <a:spcAft>
                <a:spcPts val="0"/>
              </a:spcAft>
              <a:buClr>
                <a:schemeClr val="accent6"/>
              </a:buClr>
              <a:buSzPts val="1400"/>
              <a:buNone/>
              <a:defRPr sz="1800">
                <a:solidFill>
                  <a:srgbClr val="262626"/>
                </a:solidFill>
              </a:defRPr>
            </a:lvl4pPr>
            <a:lvl5pPr indent="-228600" lvl="4" marL="2286000" algn="l">
              <a:lnSpc>
                <a:spcPct val="100000"/>
              </a:lnSpc>
              <a:spcBef>
                <a:spcPts val="0"/>
              </a:spcBef>
              <a:spcAft>
                <a:spcPts val="0"/>
              </a:spcAft>
              <a:buClr>
                <a:schemeClr val="accent6"/>
              </a:buClr>
              <a:buSzPts val="1400"/>
              <a:buNone/>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55" name="Google Shape;955;p14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56" name="Google Shape;956;p147"/>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57" name="Google Shape;957;p147"/>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58" name="Google Shape;958;p147"/>
          <p:cNvSpPr txBox="1"/>
          <p:nvPr>
            <p:ph idx="2" type="body"/>
          </p:nvPr>
        </p:nvSpPr>
        <p:spPr>
          <a:xfrm>
            <a:off x="518160" y="1885950"/>
            <a:ext cx="8229600" cy="2686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Clr>
                <a:schemeClr val="accent6"/>
              </a:buClr>
              <a:buSzPts val="1400"/>
              <a:buAutoNum type="arabicPeriod"/>
              <a:defRPr sz="2400">
                <a:solidFill>
                  <a:srgbClr val="262626"/>
                </a:solidFill>
              </a:defRPr>
            </a:lvl1pPr>
            <a:lvl2pPr indent="-228600" lvl="1" marL="914400" algn="l">
              <a:lnSpc>
                <a:spcPct val="100000"/>
              </a:lnSpc>
              <a:spcBef>
                <a:spcPts val="0"/>
              </a:spcBef>
              <a:spcAft>
                <a:spcPts val="0"/>
              </a:spcAft>
              <a:buClr>
                <a:schemeClr val="accent6"/>
              </a:buClr>
              <a:buSzPts val="1400"/>
              <a:buNone/>
              <a:defRPr sz="2000">
                <a:solidFill>
                  <a:srgbClr val="262626"/>
                </a:solidFill>
              </a:defRPr>
            </a:lvl2pPr>
            <a:lvl3pPr indent="-228600" lvl="2" marL="1371600" algn="l">
              <a:lnSpc>
                <a:spcPct val="100000"/>
              </a:lnSpc>
              <a:spcBef>
                <a:spcPts val="0"/>
              </a:spcBef>
              <a:spcAft>
                <a:spcPts val="0"/>
              </a:spcAft>
              <a:buClr>
                <a:schemeClr val="accent6"/>
              </a:buClr>
              <a:buSzPts val="1400"/>
              <a:buNone/>
              <a:defRPr sz="1800">
                <a:solidFill>
                  <a:srgbClr val="262626"/>
                </a:solidFill>
              </a:defRPr>
            </a:lvl3pPr>
            <a:lvl4pPr indent="-228600" lvl="3" marL="1828800" algn="l">
              <a:lnSpc>
                <a:spcPct val="100000"/>
              </a:lnSpc>
              <a:spcBef>
                <a:spcPts val="0"/>
              </a:spcBef>
              <a:spcAft>
                <a:spcPts val="0"/>
              </a:spcAft>
              <a:buClr>
                <a:schemeClr val="accent6"/>
              </a:buClr>
              <a:buSzPts val="1400"/>
              <a:buNone/>
              <a:defRPr sz="1800">
                <a:solidFill>
                  <a:srgbClr val="262626"/>
                </a:solidFill>
              </a:defRPr>
            </a:lvl4pPr>
            <a:lvl5pPr indent="-228600" lvl="4" marL="2286000" algn="l">
              <a:lnSpc>
                <a:spcPct val="100000"/>
              </a:lnSpc>
              <a:spcBef>
                <a:spcPts val="0"/>
              </a:spcBef>
              <a:spcAft>
                <a:spcPts val="0"/>
              </a:spcAft>
              <a:buClr>
                <a:schemeClr val="accent6"/>
              </a:buClr>
              <a:buSzPts val="1400"/>
              <a:buNone/>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st answer, explanation">
  <p:cSld name="Test answer, explanation">
    <p:bg>
      <p:bgPr>
        <a:blipFill>
          <a:blip r:embed="rId2">
            <a:alphaModFix/>
          </a:blip>
          <a:stretch>
            <a:fillRect/>
          </a:stretch>
        </a:blipFill>
      </p:bgPr>
    </p:bg>
    <p:spTree>
      <p:nvGrpSpPr>
        <p:cNvPr id="959" name="Shape 959"/>
        <p:cNvGrpSpPr/>
        <p:nvPr/>
      </p:nvGrpSpPr>
      <p:grpSpPr>
        <a:xfrm>
          <a:off x="0" y="0"/>
          <a:ext cx="0" cy="0"/>
          <a:chOff x="0" y="0"/>
          <a:chExt cx="0" cy="0"/>
        </a:xfrm>
      </p:grpSpPr>
      <p:sp>
        <p:nvSpPr>
          <p:cNvPr id="960" name="Google Shape;960;p148"/>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61" name="Google Shape;961;p148"/>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00"/>
              </a:spcBef>
              <a:spcAft>
                <a:spcPts val="0"/>
              </a:spcAft>
              <a:buClr>
                <a:schemeClr val="accent6"/>
              </a:buClr>
              <a:buSzPts val="1400"/>
              <a:buNone/>
              <a:defRPr sz="2400">
                <a:solidFill>
                  <a:srgbClr val="262626"/>
                </a:solidFill>
              </a:defRPr>
            </a:lvl1pPr>
            <a:lvl2pPr indent="-228600" lvl="1" marL="914400" algn="l">
              <a:lnSpc>
                <a:spcPct val="100000"/>
              </a:lnSpc>
              <a:spcBef>
                <a:spcPts val="0"/>
              </a:spcBef>
              <a:spcAft>
                <a:spcPts val="0"/>
              </a:spcAft>
              <a:buClr>
                <a:schemeClr val="accent6"/>
              </a:buClr>
              <a:buSzPts val="1400"/>
              <a:buNone/>
              <a:defRPr sz="2000">
                <a:solidFill>
                  <a:srgbClr val="262626"/>
                </a:solidFill>
              </a:defRPr>
            </a:lvl2pPr>
            <a:lvl3pPr indent="-228600" lvl="2" marL="1371600" algn="l">
              <a:lnSpc>
                <a:spcPct val="100000"/>
              </a:lnSpc>
              <a:spcBef>
                <a:spcPts val="0"/>
              </a:spcBef>
              <a:spcAft>
                <a:spcPts val="0"/>
              </a:spcAft>
              <a:buClr>
                <a:schemeClr val="accent6"/>
              </a:buClr>
              <a:buSzPts val="1400"/>
              <a:buNone/>
              <a:defRPr sz="1800">
                <a:solidFill>
                  <a:srgbClr val="262626"/>
                </a:solidFill>
              </a:defRPr>
            </a:lvl3pPr>
            <a:lvl4pPr indent="-228600" lvl="3" marL="1828800" algn="l">
              <a:lnSpc>
                <a:spcPct val="100000"/>
              </a:lnSpc>
              <a:spcBef>
                <a:spcPts val="0"/>
              </a:spcBef>
              <a:spcAft>
                <a:spcPts val="0"/>
              </a:spcAft>
              <a:buClr>
                <a:schemeClr val="accent6"/>
              </a:buClr>
              <a:buSzPts val="1400"/>
              <a:buNone/>
              <a:defRPr sz="1800">
                <a:solidFill>
                  <a:srgbClr val="262626"/>
                </a:solidFill>
              </a:defRPr>
            </a:lvl4pPr>
            <a:lvl5pPr indent="-228600" lvl="4" marL="2286000" algn="l">
              <a:lnSpc>
                <a:spcPct val="100000"/>
              </a:lnSpc>
              <a:spcBef>
                <a:spcPts val="0"/>
              </a:spcBef>
              <a:spcAft>
                <a:spcPts val="0"/>
              </a:spcAft>
              <a:buClr>
                <a:schemeClr val="accent6"/>
              </a:buClr>
              <a:buSzPts val="1400"/>
              <a:buNone/>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62" name="Google Shape;962;p14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63" name="Google Shape;963;p148"/>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64" name="Google Shape;964;p148"/>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65" name="Google Shape;965;p148"/>
          <p:cNvSpPr txBox="1"/>
          <p:nvPr>
            <p:ph idx="2" type="body"/>
          </p:nvPr>
        </p:nvSpPr>
        <p:spPr>
          <a:xfrm>
            <a:off x="508000" y="1885950"/>
            <a:ext cx="8229600" cy="2686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00"/>
              </a:spcBef>
              <a:spcAft>
                <a:spcPts val="0"/>
              </a:spcAft>
              <a:buClr>
                <a:schemeClr val="accent6"/>
              </a:buClr>
              <a:buSzPts val="1400"/>
              <a:buNone/>
              <a:defRPr sz="2400">
                <a:solidFill>
                  <a:srgbClr val="262626"/>
                </a:solidFill>
              </a:defRPr>
            </a:lvl1pPr>
            <a:lvl2pPr indent="-228600" lvl="1" marL="914400" algn="l">
              <a:lnSpc>
                <a:spcPct val="100000"/>
              </a:lnSpc>
              <a:spcBef>
                <a:spcPts val="0"/>
              </a:spcBef>
              <a:spcAft>
                <a:spcPts val="0"/>
              </a:spcAft>
              <a:buClr>
                <a:schemeClr val="accent6"/>
              </a:buClr>
              <a:buSzPts val="1400"/>
              <a:buNone/>
              <a:defRPr sz="2000">
                <a:solidFill>
                  <a:srgbClr val="262626"/>
                </a:solidFill>
              </a:defRPr>
            </a:lvl2pPr>
            <a:lvl3pPr indent="-228600" lvl="2" marL="1371600" algn="l">
              <a:lnSpc>
                <a:spcPct val="100000"/>
              </a:lnSpc>
              <a:spcBef>
                <a:spcPts val="0"/>
              </a:spcBef>
              <a:spcAft>
                <a:spcPts val="0"/>
              </a:spcAft>
              <a:buClr>
                <a:schemeClr val="accent6"/>
              </a:buClr>
              <a:buSzPts val="1400"/>
              <a:buNone/>
              <a:defRPr sz="1800">
                <a:solidFill>
                  <a:srgbClr val="262626"/>
                </a:solidFill>
              </a:defRPr>
            </a:lvl3pPr>
            <a:lvl4pPr indent="-228600" lvl="3" marL="1828800" algn="l">
              <a:lnSpc>
                <a:spcPct val="100000"/>
              </a:lnSpc>
              <a:spcBef>
                <a:spcPts val="0"/>
              </a:spcBef>
              <a:spcAft>
                <a:spcPts val="0"/>
              </a:spcAft>
              <a:buClr>
                <a:schemeClr val="accent6"/>
              </a:buClr>
              <a:buSzPts val="1400"/>
              <a:buNone/>
              <a:defRPr sz="1800">
                <a:solidFill>
                  <a:srgbClr val="262626"/>
                </a:solidFill>
              </a:defRPr>
            </a:lvl4pPr>
            <a:lvl5pPr indent="-228600" lvl="4" marL="2286000" algn="l">
              <a:lnSpc>
                <a:spcPct val="100000"/>
              </a:lnSpc>
              <a:spcBef>
                <a:spcPts val="0"/>
              </a:spcBef>
              <a:spcAft>
                <a:spcPts val="0"/>
              </a:spcAft>
              <a:buClr>
                <a:schemeClr val="accent6"/>
              </a:buClr>
              <a:buSzPts val="1400"/>
              <a:buNone/>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RC">
  <p:cSld name="QRC">
    <p:bg>
      <p:bgPr>
        <a:blipFill>
          <a:blip r:embed="rId2">
            <a:alphaModFix/>
          </a:blip>
          <a:stretch>
            <a:fillRect/>
          </a:stretch>
        </a:blipFill>
      </p:bgPr>
    </p:bg>
    <p:spTree>
      <p:nvGrpSpPr>
        <p:cNvPr id="966" name="Shape 966"/>
        <p:cNvGrpSpPr/>
        <p:nvPr/>
      </p:nvGrpSpPr>
      <p:grpSpPr>
        <a:xfrm>
          <a:off x="0" y="0"/>
          <a:ext cx="0" cy="0"/>
          <a:chOff x="0" y="0"/>
          <a:chExt cx="0" cy="0"/>
        </a:xfrm>
      </p:grpSpPr>
      <p:sp>
        <p:nvSpPr>
          <p:cNvPr id="967" name="Google Shape;967;p149"/>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68" name="Google Shape;968;p149"/>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00"/>
              </a:spcBef>
              <a:spcAft>
                <a:spcPts val="0"/>
              </a:spcAft>
              <a:buClr>
                <a:schemeClr val="accent6"/>
              </a:buClr>
              <a:buSzPts val="1400"/>
              <a:buNone/>
              <a:defRPr sz="2400">
                <a:solidFill>
                  <a:srgbClr val="262626"/>
                </a:solidFill>
              </a:defRPr>
            </a:lvl1pPr>
            <a:lvl2pPr indent="-228600" lvl="1" marL="914400" algn="l">
              <a:lnSpc>
                <a:spcPct val="100000"/>
              </a:lnSpc>
              <a:spcBef>
                <a:spcPts val="0"/>
              </a:spcBef>
              <a:spcAft>
                <a:spcPts val="0"/>
              </a:spcAft>
              <a:buClr>
                <a:schemeClr val="accent6"/>
              </a:buClr>
              <a:buSzPts val="1400"/>
              <a:buNone/>
              <a:defRPr sz="2000">
                <a:solidFill>
                  <a:srgbClr val="262626"/>
                </a:solidFill>
              </a:defRPr>
            </a:lvl2pPr>
            <a:lvl3pPr indent="-228600" lvl="2" marL="1371600" algn="l">
              <a:lnSpc>
                <a:spcPct val="100000"/>
              </a:lnSpc>
              <a:spcBef>
                <a:spcPts val="0"/>
              </a:spcBef>
              <a:spcAft>
                <a:spcPts val="0"/>
              </a:spcAft>
              <a:buClr>
                <a:schemeClr val="accent6"/>
              </a:buClr>
              <a:buSzPts val="1400"/>
              <a:buNone/>
              <a:defRPr sz="1800">
                <a:solidFill>
                  <a:srgbClr val="262626"/>
                </a:solidFill>
              </a:defRPr>
            </a:lvl3pPr>
            <a:lvl4pPr indent="-228600" lvl="3" marL="1828800" algn="l">
              <a:lnSpc>
                <a:spcPct val="100000"/>
              </a:lnSpc>
              <a:spcBef>
                <a:spcPts val="0"/>
              </a:spcBef>
              <a:spcAft>
                <a:spcPts val="0"/>
              </a:spcAft>
              <a:buClr>
                <a:schemeClr val="accent6"/>
              </a:buClr>
              <a:buSzPts val="1400"/>
              <a:buNone/>
              <a:defRPr sz="1800">
                <a:solidFill>
                  <a:srgbClr val="262626"/>
                </a:solidFill>
              </a:defRPr>
            </a:lvl4pPr>
            <a:lvl5pPr indent="-228600" lvl="4" marL="2286000" algn="l">
              <a:lnSpc>
                <a:spcPct val="100000"/>
              </a:lnSpc>
              <a:spcBef>
                <a:spcPts val="0"/>
              </a:spcBef>
              <a:spcAft>
                <a:spcPts val="0"/>
              </a:spcAft>
              <a:buClr>
                <a:schemeClr val="accent6"/>
              </a:buClr>
              <a:buSzPts val="1400"/>
              <a:buNone/>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69" name="Google Shape;969;p14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70" name="Google Shape;970;p149"/>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71" name="Google Shape;971;p149"/>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bg>
      <p:bgPr>
        <a:blipFill>
          <a:blip r:embed="rId2">
            <a:alphaModFix/>
          </a:blip>
          <a:stretch>
            <a:fillRect/>
          </a:stretch>
        </a:blipFill>
      </p:bgPr>
    </p:bg>
    <p:spTree>
      <p:nvGrpSpPr>
        <p:cNvPr id="972" name="Shape 972"/>
        <p:cNvGrpSpPr/>
        <p:nvPr/>
      </p:nvGrpSpPr>
      <p:grpSpPr>
        <a:xfrm>
          <a:off x="0" y="0"/>
          <a:ext cx="0" cy="0"/>
          <a:chOff x="0" y="0"/>
          <a:chExt cx="0" cy="0"/>
        </a:xfrm>
      </p:grpSpPr>
      <p:sp>
        <p:nvSpPr>
          <p:cNvPr id="973" name="Google Shape;973;p15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74" name="Google Shape;974;p150"/>
          <p:cNvSpPr txBox="1"/>
          <p:nvPr>
            <p:ph idx="1" type="body"/>
          </p:nvPr>
        </p:nvSpPr>
        <p:spPr>
          <a:xfrm>
            <a:off x="457200" y="1200151"/>
            <a:ext cx="4038600" cy="3394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sz="2800">
                <a:solidFill>
                  <a:srgbClr val="262626"/>
                </a:solidFill>
              </a:defRPr>
            </a:lvl1pPr>
            <a:lvl2pPr indent="-228600" lvl="1" marL="914400" algn="l">
              <a:lnSpc>
                <a:spcPct val="100000"/>
              </a:lnSpc>
              <a:spcBef>
                <a:spcPts val="0"/>
              </a:spcBef>
              <a:spcAft>
                <a:spcPts val="0"/>
              </a:spcAft>
              <a:buSzPts val="1400"/>
              <a:buNone/>
              <a:defRPr sz="2400">
                <a:solidFill>
                  <a:srgbClr val="262626"/>
                </a:solidFill>
              </a:defRPr>
            </a:lvl2pPr>
            <a:lvl3pPr indent="-228600" lvl="2" marL="1371600" algn="l">
              <a:lnSpc>
                <a:spcPct val="100000"/>
              </a:lnSpc>
              <a:spcBef>
                <a:spcPts val="0"/>
              </a:spcBef>
              <a:spcAft>
                <a:spcPts val="0"/>
              </a:spcAft>
              <a:buSzPts val="1400"/>
              <a:buNone/>
              <a:defRPr sz="2000">
                <a:solidFill>
                  <a:srgbClr val="262626"/>
                </a:solidFill>
              </a:defRPr>
            </a:lvl3pPr>
            <a:lvl4pPr indent="-228600" lvl="3" marL="1828800" algn="l">
              <a:lnSpc>
                <a:spcPct val="100000"/>
              </a:lnSpc>
              <a:spcBef>
                <a:spcPts val="0"/>
              </a:spcBef>
              <a:spcAft>
                <a:spcPts val="0"/>
              </a:spcAft>
              <a:buSzPts val="1400"/>
              <a:buNone/>
              <a:defRPr sz="1800">
                <a:solidFill>
                  <a:srgbClr val="262626"/>
                </a:solidFill>
              </a:defRPr>
            </a:lvl4pPr>
            <a:lvl5pPr indent="-228600" lvl="4" marL="2286000" algn="l">
              <a:lnSpc>
                <a:spcPct val="100000"/>
              </a:lnSpc>
              <a:spcBef>
                <a:spcPts val="0"/>
              </a:spcBef>
              <a:spcAft>
                <a:spcPts val="0"/>
              </a:spcAft>
              <a:buSzPts val="1400"/>
              <a:buNone/>
              <a:defRPr sz="1800">
                <a:solidFill>
                  <a:srgbClr val="262626"/>
                </a:solidFill>
              </a:defRPr>
            </a:lvl5pPr>
            <a:lvl6pPr indent="-317500" lvl="5" marL="2743200" algn="l">
              <a:lnSpc>
                <a:spcPct val="100000"/>
              </a:lnSpc>
              <a:spcBef>
                <a:spcPts val="0"/>
              </a:spcBef>
              <a:spcAft>
                <a:spcPts val="0"/>
              </a:spcAft>
              <a:buSzPts val="1400"/>
              <a:buChar char="●"/>
              <a:defRPr sz="1800"/>
            </a:lvl6pPr>
            <a:lvl7pPr indent="-317500" lvl="6" marL="3200400" algn="l">
              <a:lnSpc>
                <a:spcPct val="100000"/>
              </a:lnSpc>
              <a:spcBef>
                <a:spcPts val="0"/>
              </a:spcBef>
              <a:spcAft>
                <a:spcPts val="0"/>
              </a:spcAft>
              <a:buSzPts val="1400"/>
              <a:buChar char="●"/>
              <a:defRPr sz="1800"/>
            </a:lvl7pPr>
            <a:lvl8pPr indent="-317500" lvl="7" marL="3657600" algn="l">
              <a:lnSpc>
                <a:spcPct val="100000"/>
              </a:lnSpc>
              <a:spcBef>
                <a:spcPts val="0"/>
              </a:spcBef>
              <a:spcAft>
                <a:spcPts val="0"/>
              </a:spcAft>
              <a:buSzPts val="1400"/>
              <a:buChar char="●"/>
              <a:defRPr sz="1800"/>
            </a:lvl8pPr>
            <a:lvl9pPr indent="-317500" lvl="8" marL="4114800" algn="l">
              <a:lnSpc>
                <a:spcPct val="100000"/>
              </a:lnSpc>
              <a:spcBef>
                <a:spcPts val="0"/>
              </a:spcBef>
              <a:spcAft>
                <a:spcPts val="0"/>
              </a:spcAft>
              <a:buSzPts val="1400"/>
              <a:buChar char="●"/>
              <a:defRPr sz="1800"/>
            </a:lvl9pPr>
          </a:lstStyle>
          <a:p/>
        </p:txBody>
      </p:sp>
      <p:sp>
        <p:nvSpPr>
          <p:cNvPr id="975" name="Google Shape;975;p150"/>
          <p:cNvSpPr txBox="1"/>
          <p:nvPr>
            <p:ph idx="2" type="body"/>
          </p:nvPr>
        </p:nvSpPr>
        <p:spPr>
          <a:xfrm>
            <a:off x="4648200" y="1200151"/>
            <a:ext cx="4038600" cy="3394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sz="2800">
                <a:solidFill>
                  <a:srgbClr val="262626"/>
                </a:solidFill>
              </a:defRPr>
            </a:lvl1pPr>
            <a:lvl2pPr indent="-228600" lvl="1" marL="914400" algn="l">
              <a:lnSpc>
                <a:spcPct val="100000"/>
              </a:lnSpc>
              <a:spcBef>
                <a:spcPts val="0"/>
              </a:spcBef>
              <a:spcAft>
                <a:spcPts val="0"/>
              </a:spcAft>
              <a:buSzPts val="1400"/>
              <a:buNone/>
              <a:defRPr sz="2400">
                <a:solidFill>
                  <a:srgbClr val="262626"/>
                </a:solidFill>
              </a:defRPr>
            </a:lvl2pPr>
            <a:lvl3pPr indent="-228600" lvl="2" marL="1371600" algn="l">
              <a:lnSpc>
                <a:spcPct val="100000"/>
              </a:lnSpc>
              <a:spcBef>
                <a:spcPts val="0"/>
              </a:spcBef>
              <a:spcAft>
                <a:spcPts val="0"/>
              </a:spcAft>
              <a:buSzPts val="1400"/>
              <a:buNone/>
              <a:defRPr sz="2000">
                <a:solidFill>
                  <a:srgbClr val="262626"/>
                </a:solidFill>
              </a:defRPr>
            </a:lvl3pPr>
            <a:lvl4pPr indent="-228600" lvl="3" marL="1828800" algn="l">
              <a:lnSpc>
                <a:spcPct val="100000"/>
              </a:lnSpc>
              <a:spcBef>
                <a:spcPts val="0"/>
              </a:spcBef>
              <a:spcAft>
                <a:spcPts val="0"/>
              </a:spcAft>
              <a:buSzPts val="1400"/>
              <a:buNone/>
              <a:defRPr sz="1800">
                <a:solidFill>
                  <a:srgbClr val="262626"/>
                </a:solidFill>
              </a:defRPr>
            </a:lvl4pPr>
            <a:lvl5pPr indent="-228600" lvl="4" marL="2286000" algn="l">
              <a:lnSpc>
                <a:spcPct val="100000"/>
              </a:lnSpc>
              <a:spcBef>
                <a:spcPts val="0"/>
              </a:spcBef>
              <a:spcAft>
                <a:spcPts val="0"/>
              </a:spcAft>
              <a:buSzPts val="1400"/>
              <a:buNone/>
              <a:defRPr sz="1800">
                <a:solidFill>
                  <a:srgbClr val="262626"/>
                </a:solidFill>
              </a:defRPr>
            </a:lvl5pPr>
            <a:lvl6pPr indent="-317500" lvl="5" marL="2743200" algn="l">
              <a:lnSpc>
                <a:spcPct val="100000"/>
              </a:lnSpc>
              <a:spcBef>
                <a:spcPts val="0"/>
              </a:spcBef>
              <a:spcAft>
                <a:spcPts val="0"/>
              </a:spcAft>
              <a:buSzPts val="1400"/>
              <a:buChar char="●"/>
              <a:defRPr sz="1800"/>
            </a:lvl6pPr>
            <a:lvl7pPr indent="-317500" lvl="6" marL="3200400" algn="l">
              <a:lnSpc>
                <a:spcPct val="100000"/>
              </a:lnSpc>
              <a:spcBef>
                <a:spcPts val="0"/>
              </a:spcBef>
              <a:spcAft>
                <a:spcPts val="0"/>
              </a:spcAft>
              <a:buSzPts val="1400"/>
              <a:buChar char="●"/>
              <a:defRPr sz="1800"/>
            </a:lvl7pPr>
            <a:lvl8pPr indent="-317500" lvl="7" marL="3657600" algn="l">
              <a:lnSpc>
                <a:spcPct val="100000"/>
              </a:lnSpc>
              <a:spcBef>
                <a:spcPts val="0"/>
              </a:spcBef>
              <a:spcAft>
                <a:spcPts val="0"/>
              </a:spcAft>
              <a:buSzPts val="1400"/>
              <a:buChar char="●"/>
              <a:defRPr sz="1800"/>
            </a:lvl8pPr>
            <a:lvl9pPr indent="-317500" lvl="8" marL="4114800" algn="l">
              <a:lnSpc>
                <a:spcPct val="100000"/>
              </a:lnSpc>
              <a:spcBef>
                <a:spcPts val="0"/>
              </a:spcBef>
              <a:spcAft>
                <a:spcPts val="0"/>
              </a:spcAft>
              <a:buSzPts val="1400"/>
              <a:buChar char="●"/>
              <a:defRPr sz="1800"/>
            </a:lvl9pPr>
          </a:lstStyle>
          <a:p/>
        </p:txBody>
      </p:sp>
      <p:sp>
        <p:nvSpPr>
          <p:cNvPr id="976" name="Google Shape;976;p15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77" name="Google Shape;977;p150"/>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78" name="Google Shape;978;p150"/>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bg>
      <p:bgPr>
        <a:blipFill>
          <a:blip r:embed="rId2">
            <a:alphaModFix/>
          </a:blip>
          <a:stretch>
            <a:fillRect/>
          </a:stretch>
        </a:blipFill>
      </p:bgPr>
    </p:bg>
    <p:spTree>
      <p:nvGrpSpPr>
        <p:cNvPr id="979" name="Shape 979"/>
        <p:cNvGrpSpPr/>
        <p:nvPr/>
      </p:nvGrpSpPr>
      <p:grpSpPr>
        <a:xfrm>
          <a:off x="0" y="0"/>
          <a:ext cx="0" cy="0"/>
          <a:chOff x="0" y="0"/>
          <a:chExt cx="0" cy="0"/>
        </a:xfrm>
      </p:grpSpPr>
      <p:sp>
        <p:nvSpPr>
          <p:cNvPr id="980" name="Google Shape;980;p151"/>
          <p:cNvSpPr txBox="1"/>
          <p:nvPr>
            <p:ph type="title"/>
          </p:nvPr>
        </p:nvSpPr>
        <p:spPr>
          <a:xfrm>
            <a:off x="457201" y="204788"/>
            <a:ext cx="3008400" cy="87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b="1" sz="20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81" name="Google Shape;981;p151"/>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sz="3200">
                <a:solidFill>
                  <a:srgbClr val="262626"/>
                </a:solidFill>
              </a:defRPr>
            </a:lvl1pPr>
            <a:lvl2pPr indent="-228600" lvl="1" marL="914400" algn="l">
              <a:lnSpc>
                <a:spcPct val="100000"/>
              </a:lnSpc>
              <a:spcBef>
                <a:spcPts val="0"/>
              </a:spcBef>
              <a:spcAft>
                <a:spcPts val="0"/>
              </a:spcAft>
              <a:buSzPts val="1400"/>
              <a:buNone/>
              <a:defRPr sz="2800">
                <a:solidFill>
                  <a:srgbClr val="262626"/>
                </a:solidFill>
              </a:defRPr>
            </a:lvl2pPr>
            <a:lvl3pPr indent="-228600" lvl="2" marL="1371600" algn="l">
              <a:lnSpc>
                <a:spcPct val="100000"/>
              </a:lnSpc>
              <a:spcBef>
                <a:spcPts val="0"/>
              </a:spcBef>
              <a:spcAft>
                <a:spcPts val="0"/>
              </a:spcAft>
              <a:buSzPts val="1400"/>
              <a:buNone/>
              <a:defRPr sz="2400">
                <a:solidFill>
                  <a:srgbClr val="262626"/>
                </a:solidFill>
              </a:defRPr>
            </a:lvl3pPr>
            <a:lvl4pPr indent="-228600" lvl="3" marL="1828800" algn="l">
              <a:lnSpc>
                <a:spcPct val="100000"/>
              </a:lnSpc>
              <a:spcBef>
                <a:spcPts val="0"/>
              </a:spcBef>
              <a:spcAft>
                <a:spcPts val="0"/>
              </a:spcAft>
              <a:buSzPts val="1400"/>
              <a:buNone/>
              <a:defRPr sz="2000">
                <a:solidFill>
                  <a:srgbClr val="262626"/>
                </a:solidFill>
              </a:defRPr>
            </a:lvl4pPr>
            <a:lvl5pPr indent="-228600" lvl="4" marL="2286000" algn="l">
              <a:lnSpc>
                <a:spcPct val="100000"/>
              </a:lnSpc>
              <a:spcBef>
                <a:spcPts val="0"/>
              </a:spcBef>
              <a:spcAft>
                <a:spcPts val="0"/>
              </a:spcAft>
              <a:buSzPts val="1400"/>
              <a:buNone/>
              <a:defRPr sz="2000">
                <a:solidFill>
                  <a:srgbClr val="262626"/>
                </a:solidFill>
              </a:defRPr>
            </a:lvl5pPr>
            <a:lvl6pPr indent="-317500" lvl="5" marL="2743200" algn="l">
              <a:lnSpc>
                <a:spcPct val="100000"/>
              </a:lnSpc>
              <a:spcBef>
                <a:spcPts val="0"/>
              </a:spcBef>
              <a:spcAft>
                <a:spcPts val="0"/>
              </a:spcAft>
              <a:buSzPts val="1400"/>
              <a:buChar char="●"/>
              <a:defRPr sz="2000"/>
            </a:lvl6pPr>
            <a:lvl7pPr indent="-317500" lvl="6" marL="3200400" algn="l">
              <a:lnSpc>
                <a:spcPct val="100000"/>
              </a:lnSpc>
              <a:spcBef>
                <a:spcPts val="0"/>
              </a:spcBef>
              <a:spcAft>
                <a:spcPts val="0"/>
              </a:spcAft>
              <a:buSzPts val="1400"/>
              <a:buChar char="●"/>
              <a:defRPr sz="2000"/>
            </a:lvl7pPr>
            <a:lvl8pPr indent="-317500" lvl="7" marL="3657600" algn="l">
              <a:lnSpc>
                <a:spcPct val="100000"/>
              </a:lnSpc>
              <a:spcBef>
                <a:spcPts val="0"/>
              </a:spcBef>
              <a:spcAft>
                <a:spcPts val="0"/>
              </a:spcAft>
              <a:buSzPts val="1400"/>
              <a:buChar char="●"/>
              <a:defRPr sz="2000"/>
            </a:lvl8pPr>
            <a:lvl9pPr indent="-317500" lvl="8" marL="4114800" algn="l">
              <a:lnSpc>
                <a:spcPct val="100000"/>
              </a:lnSpc>
              <a:spcBef>
                <a:spcPts val="0"/>
              </a:spcBef>
              <a:spcAft>
                <a:spcPts val="0"/>
              </a:spcAft>
              <a:buSzPts val="1400"/>
              <a:buChar char="●"/>
              <a:defRPr sz="2000"/>
            </a:lvl9pPr>
          </a:lstStyle>
          <a:p/>
        </p:txBody>
      </p:sp>
      <p:sp>
        <p:nvSpPr>
          <p:cNvPr id="982" name="Google Shape;982;p151"/>
          <p:cNvSpPr txBox="1"/>
          <p:nvPr>
            <p:ph idx="2" type="body"/>
          </p:nvPr>
        </p:nvSpPr>
        <p:spPr>
          <a:xfrm>
            <a:off x="457201" y="1076326"/>
            <a:ext cx="3008400" cy="3518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262626"/>
              </a:buClr>
              <a:buSzPts val="1400"/>
              <a:buNone/>
              <a:defRPr sz="1400">
                <a:solidFill>
                  <a:srgbClr val="262626"/>
                </a:solidFill>
              </a:defRPr>
            </a:lvl1pPr>
            <a:lvl2pPr indent="-228600" lvl="1" marL="914400" algn="l">
              <a:lnSpc>
                <a:spcPct val="100000"/>
              </a:lnSpc>
              <a:spcBef>
                <a:spcPts val="0"/>
              </a:spcBef>
              <a:spcAft>
                <a:spcPts val="0"/>
              </a:spcAft>
              <a:buSzPts val="1400"/>
              <a:buFont typeface="Calibri"/>
              <a:buNone/>
              <a:defRPr sz="1200"/>
            </a:lvl2pPr>
            <a:lvl3pPr indent="-228600" lvl="2" marL="1371600" algn="l">
              <a:lnSpc>
                <a:spcPct val="100000"/>
              </a:lnSpc>
              <a:spcBef>
                <a:spcPts val="0"/>
              </a:spcBef>
              <a:spcAft>
                <a:spcPts val="0"/>
              </a:spcAft>
              <a:buSzPts val="1400"/>
              <a:buFont typeface="Calibri"/>
              <a:buNone/>
              <a:defRPr sz="1000"/>
            </a:lvl3pPr>
            <a:lvl4pPr indent="-228600" lvl="3" marL="1828800" algn="l">
              <a:lnSpc>
                <a:spcPct val="100000"/>
              </a:lnSpc>
              <a:spcBef>
                <a:spcPts val="0"/>
              </a:spcBef>
              <a:spcAft>
                <a:spcPts val="0"/>
              </a:spcAft>
              <a:buSzPts val="1400"/>
              <a:buFont typeface="Calibri"/>
              <a:buNone/>
              <a:defRPr sz="900"/>
            </a:lvl4pPr>
            <a:lvl5pPr indent="-228600" lvl="4" marL="2286000" algn="l">
              <a:lnSpc>
                <a:spcPct val="100000"/>
              </a:lnSpc>
              <a:spcBef>
                <a:spcPts val="0"/>
              </a:spcBef>
              <a:spcAft>
                <a:spcPts val="0"/>
              </a:spcAft>
              <a:buSzPts val="1400"/>
              <a:buFont typeface="Calibri"/>
              <a:buNone/>
              <a:defRPr sz="900"/>
            </a:lvl5pPr>
            <a:lvl6pPr indent="-228600" lvl="5" marL="2743200" algn="l">
              <a:lnSpc>
                <a:spcPct val="100000"/>
              </a:lnSpc>
              <a:spcBef>
                <a:spcPts val="0"/>
              </a:spcBef>
              <a:spcAft>
                <a:spcPts val="0"/>
              </a:spcAft>
              <a:buSzPts val="1400"/>
              <a:buFont typeface="Calibri"/>
              <a:buNone/>
              <a:defRPr sz="900"/>
            </a:lvl6pPr>
            <a:lvl7pPr indent="-228600" lvl="6" marL="3200400" algn="l">
              <a:lnSpc>
                <a:spcPct val="100000"/>
              </a:lnSpc>
              <a:spcBef>
                <a:spcPts val="0"/>
              </a:spcBef>
              <a:spcAft>
                <a:spcPts val="0"/>
              </a:spcAft>
              <a:buSzPts val="1400"/>
              <a:buFont typeface="Calibri"/>
              <a:buNone/>
              <a:defRPr sz="900"/>
            </a:lvl7pPr>
            <a:lvl8pPr indent="-228600" lvl="7" marL="3657600" algn="l">
              <a:lnSpc>
                <a:spcPct val="100000"/>
              </a:lnSpc>
              <a:spcBef>
                <a:spcPts val="0"/>
              </a:spcBef>
              <a:spcAft>
                <a:spcPts val="0"/>
              </a:spcAft>
              <a:buSzPts val="1400"/>
              <a:buFont typeface="Calibri"/>
              <a:buNone/>
              <a:defRPr sz="900"/>
            </a:lvl8pPr>
            <a:lvl9pPr indent="-228600" lvl="8" marL="4114800" algn="l">
              <a:lnSpc>
                <a:spcPct val="100000"/>
              </a:lnSpc>
              <a:spcBef>
                <a:spcPts val="0"/>
              </a:spcBef>
              <a:spcAft>
                <a:spcPts val="0"/>
              </a:spcAft>
              <a:buSzPts val="1400"/>
              <a:buFont typeface="Calibri"/>
              <a:buNone/>
              <a:defRPr sz="900"/>
            </a:lvl9pPr>
          </a:lstStyle>
          <a:p/>
        </p:txBody>
      </p:sp>
      <p:sp>
        <p:nvSpPr>
          <p:cNvPr id="983" name="Google Shape;983;p15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84" name="Google Shape;984;p151"/>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85" name="Google Shape;985;p151"/>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bg>
      <p:bgPr>
        <a:blipFill>
          <a:blip r:embed="rId2">
            <a:alphaModFix/>
          </a:blip>
          <a:stretch>
            <a:fillRect/>
          </a:stretch>
        </a:blipFill>
      </p:bgPr>
    </p:bg>
    <p:spTree>
      <p:nvGrpSpPr>
        <p:cNvPr id="986" name="Shape 986"/>
        <p:cNvGrpSpPr/>
        <p:nvPr/>
      </p:nvGrpSpPr>
      <p:grpSpPr>
        <a:xfrm>
          <a:off x="0" y="0"/>
          <a:ext cx="0" cy="0"/>
          <a:chOff x="0" y="0"/>
          <a:chExt cx="0" cy="0"/>
        </a:xfrm>
      </p:grpSpPr>
      <p:sp>
        <p:nvSpPr>
          <p:cNvPr id="987" name="Google Shape;987;p152"/>
          <p:cNvSpPr txBox="1"/>
          <p:nvPr>
            <p:ph type="title"/>
          </p:nvPr>
        </p:nvSpPr>
        <p:spPr>
          <a:xfrm>
            <a:off x="1792288" y="3600451"/>
            <a:ext cx="5486400" cy="42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b="1" sz="2000">
                <a:solidFill>
                  <a:srgbClr val="262626"/>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88" name="Google Shape;988;p152"/>
          <p:cNvSpPr/>
          <p:nvPr>
            <p:ph idx="2" type="pic"/>
          </p:nvPr>
        </p:nvSpPr>
        <p:spPr>
          <a:xfrm>
            <a:off x="1792288" y="459581"/>
            <a:ext cx="5486400" cy="3086100"/>
          </a:xfrm>
          <a:prstGeom prst="rect">
            <a:avLst/>
          </a:prstGeom>
          <a:noFill/>
          <a:ln>
            <a:noFill/>
          </a:ln>
        </p:spPr>
      </p:sp>
      <p:sp>
        <p:nvSpPr>
          <p:cNvPr id="989" name="Google Shape;989;p152"/>
          <p:cNvSpPr txBox="1"/>
          <p:nvPr>
            <p:ph idx="1" type="body"/>
          </p:nvPr>
        </p:nvSpPr>
        <p:spPr>
          <a:xfrm>
            <a:off x="1792288" y="4025504"/>
            <a:ext cx="5486400" cy="603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262626"/>
              </a:buClr>
              <a:buSzPts val="1400"/>
              <a:buNone/>
              <a:defRPr sz="1400">
                <a:solidFill>
                  <a:srgbClr val="262626"/>
                </a:solidFill>
              </a:defRPr>
            </a:lvl1pPr>
            <a:lvl2pPr indent="-228600" lvl="1" marL="914400" algn="l">
              <a:lnSpc>
                <a:spcPct val="100000"/>
              </a:lnSpc>
              <a:spcBef>
                <a:spcPts val="0"/>
              </a:spcBef>
              <a:spcAft>
                <a:spcPts val="0"/>
              </a:spcAft>
              <a:buSzPts val="1400"/>
              <a:buFont typeface="Calibri"/>
              <a:buNone/>
              <a:defRPr sz="1200"/>
            </a:lvl2pPr>
            <a:lvl3pPr indent="-228600" lvl="2" marL="1371600" algn="l">
              <a:lnSpc>
                <a:spcPct val="100000"/>
              </a:lnSpc>
              <a:spcBef>
                <a:spcPts val="0"/>
              </a:spcBef>
              <a:spcAft>
                <a:spcPts val="0"/>
              </a:spcAft>
              <a:buSzPts val="1400"/>
              <a:buFont typeface="Calibri"/>
              <a:buNone/>
              <a:defRPr sz="1000"/>
            </a:lvl3pPr>
            <a:lvl4pPr indent="-228600" lvl="3" marL="1828800" algn="l">
              <a:lnSpc>
                <a:spcPct val="100000"/>
              </a:lnSpc>
              <a:spcBef>
                <a:spcPts val="0"/>
              </a:spcBef>
              <a:spcAft>
                <a:spcPts val="0"/>
              </a:spcAft>
              <a:buSzPts val="1400"/>
              <a:buFont typeface="Calibri"/>
              <a:buNone/>
              <a:defRPr sz="900"/>
            </a:lvl4pPr>
            <a:lvl5pPr indent="-228600" lvl="4" marL="2286000" algn="l">
              <a:lnSpc>
                <a:spcPct val="100000"/>
              </a:lnSpc>
              <a:spcBef>
                <a:spcPts val="0"/>
              </a:spcBef>
              <a:spcAft>
                <a:spcPts val="0"/>
              </a:spcAft>
              <a:buSzPts val="1400"/>
              <a:buFont typeface="Calibri"/>
              <a:buNone/>
              <a:defRPr sz="900"/>
            </a:lvl5pPr>
            <a:lvl6pPr indent="-228600" lvl="5" marL="2743200" algn="l">
              <a:lnSpc>
                <a:spcPct val="100000"/>
              </a:lnSpc>
              <a:spcBef>
                <a:spcPts val="0"/>
              </a:spcBef>
              <a:spcAft>
                <a:spcPts val="0"/>
              </a:spcAft>
              <a:buSzPts val="1400"/>
              <a:buFont typeface="Calibri"/>
              <a:buNone/>
              <a:defRPr sz="900"/>
            </a:lvl6pPr>
            <a:lvl7pPr indent="-228600" lvl="6" marL="3200400" algn="l">
              <a:lnSpc>
                <a:spcPct val="100000"/>
              </a:lnSpc>
              <a:spcBef>
                <a:spcPts val="0"/>
              </a:spcBef>
              <a:spcAft>
                <a:spcPts val="0"/>
              </a:spcAft>
              <a:buSzPts val="1400"/>
              <a:buFont typeface="Calibri"/>
              <a:buNone/>
              <a:defRPr sz="900"/>
            </a:lvl7pPr>
            <a:lvl8pPr indent="-228600" lvl="7" marL="3657600" algn="l">
              <a:lnSpc>
                <a:spcPct val="100000"/>
              </a:lnSpc>
              <a:spcBef>
                <a:spcPts val="0"/>
              </a:spcBef>
              <a:spcAft>
                <a:spcPts val="0"/>
              </a:spcAft>
              <a:buSzPts val="1400"/>
              <a:buFont typeface="Calibri"/>
              <a:buNone/>
              <a:defRPr sz="900"/>
            </a:lvl8pPr>
            <a:lvl9pPr indent="-228600" lvl="8" marL="4114800" algn="l">
              <a:lnSpc>
                <a:spcPct val="100000"/>
              </a:lnSpc>
              <a:spcBef>
                <a:spcPts val="0"/>
              </a:spcBef>
              <a:spcAft>
                <a:spcPts val="0"/>
              </a:spcAft>
              <a:buSzPts val="1400"/>
              <a:buFont typeface="Calibri"/>
              <a:buNone/>
              <a:defRPr sz="900"/>
            </a:lvl9pPr>
          </a:lstStyle>
          <a:p/>
        </p:txBody>
      </p:sp>
      <p:sp>
        <p:nvSpPr>
          <p:cNvPr id="990" name="Google Shape;990;p15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91" name="Google Shape;991;p152"/>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92" name="Google Shape;992;p152"/>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bg>
      <p:bgPr>
        <a:blipFill>
          <a:blip r:embed="rId2">
            <a:alphaModFix/>
          </a:blip>
          <a:stretch>
            <a:fillRect/>
          </a:stretch>
        </a:blipFill>
      </p:bgPr>
    </p:bg>
    <p:spTree>
      <p:nvGrpSpPr>
        <p:cNvPr id="993" name="Shape 993"/>
        <p:cNvGrpSpPr/>
        <p:nvPr/>
      </p:nvGrpSpPr>
      <p:grpSpPr>
        <a:xfrm>
          <a:off x="0" y="0"/>
          <a:ext cx="0" cy="0"/>
          <a:chOff x="0" y="0"/>
          <a:chExt cx="0" cy="0"/>
        </a:xfrm>
      </p:grpSpPr>
      <p:sp>
        <p:nvSpPr>
          <p:cNvPr id="994" name="Google Shape;994;p153"/>
          <p:cNvSpPr txBox="1"/>
          <p:nvPr>
            <p:ph type="title"/>
          </p:nvPr>
        </p:nvSpPr>
        <p:spPr>
          <a:xfrm>
            <a:off x="457200" y="161365"/>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95" name="Google Shape;995;p153"/>
          <p:cNvSpPr txBox="1"/>
          <p:nvPr>
            <p:ph idx="1" type="body"/>
          </p:nvPr>
        </p:nvSpPr>
        <p:spPr>
          <a:xfrm>
            <a:off x="457200" y="1200151"/>
            <a:ext cx="8229600" cy="3394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sz="2800">
                <a:solidFill>
                  <a:srgbClr val="262626"/>
                </a:solidFill>
              </a:defRPr>
            </a:lvl1pPr>
            <a:lvl2pPr indent="-228600" lvl="1" marL="914400" algn="l">
              <a:lnSpc>
                <a:spcPct val="100000"/>
              </a:lnSpc>
              <a:spcBef>
                <a:spcPts val="0"/>
              </a:spcBef>
              <a:spcAft>
                <a:spcPts val="0"/>
              </a:spcAft>
              <a:buSzPts val="1400"/>
              <a:buNone/>
              <a:defRPr>
                <a:solidFill>
                  <a:srgbClr val="262626"/>
                </a:solidFill>
              </a:defRPr>
            </a:lvl2pPr>
            <a:lvl3pPr indent="-228600" lvl="2" marL="1371600" algn="l">
              <a:lnSpc>
                <a:spcPct val="100000"/>
              </a:lnSpc>
              <a:spcBef>
                <a:spcPts val="0"/>
              </a:spcBef>
              <a:spcAft>
                <a:spcPts val="0"/>
              </a:spcAft>
              <a:buSzPts val="1400"/>
              <a:buNone/>
              <a:defRPr>
                <a:solidFill>
                  <a:srgbClr val="262626"/>
                </a:solidFill>
              </a:defRPr>
            </a:lvl3pPr>
            <a:lvl4pPr indent="-228600" lvl="3" marL="1828800" algn="l">
              <a:lnSpc>
                <a:spcPct val="100000"/>
              </a:lnSpc>
              <a:spcBef>
                <a:spcPts val="0"/>
              </a:spcBef>
              <a:spcAft>
                <a:spcPts val="0"/>
              </a:spcAft>
              <a:buSzPts val="1400"/>
              <a:buNone/>
              <a:defRPr>
                <a:solidFill>
                  <a:srgbClr val="262626"/>
                </a:solidFill>
              </a:defRPr>
            </a:lvl4pPr>
            <a:lvl5pPr indent="-228600" lvl="4" marL="2286000" algn="l">
              <a:lnSpc>
                <a:spcPct val="100000"/>
              </a:lnSpc>
              <a:spcBef>
                <a:spcPts val="0"/>
              </a:spcBef>
              <a:spcAft>
                <a:spcPts val="0"/>
              </a:spcAft>
              <a:buSzPts val="1400"/>
              <a:buNone/>
              <a:defRPr>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96" name="Google Shape;996;p15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97" name="Google Shape;997;p153"/>
          <p:cNvSpPr txBox="1"/>
          <p:nvPr>
            <p:ph idx="11" type="ftr"/>
          </p:nvPr>
        </p:nvSpPr>
        <p:spPr>
          <a:xfrm>
            <a:off x="2514600" y="4767263"/>
            <a:ext cx="4038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98" name="Google Shape;998;p153"/>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02" name="Shape 1002"/>
        <p:cNvGrpSpPr/>
        <p:nvPr/>
      </p:nvGrpSpPr>
      <p:grpSpPr>
        <a:xfrm>
          <a:off x="0" y="0"/>
          <a:ext cx="0" cy="0"/>
          <a:chOff x="0" y="0"/>
          <a:chExt cx="0" cy="0"/>
        </a:xfrm>
      </p:grpSpPr>
      <p:sp>
        <p:nvSpPr>
          <p:cNvPr id="1003" name="Google Shape;1003;p155"/>
          <p:cNvSpPr txBox="1"/>
          <p:nvPr>
            <p:ph type="title"/>
          </p:nvPr>
        </p:nvSpPr>
        <p:spPr>
          <a:xfrm>
            <a:off x="457200" y="205978"/>
            <a:ext cx="8229600" cy="857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04" name="Google Shape;1004;p155"/>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05" name="Shape 1005"/>
        <p:cNvGrpSpPr/>
        <p:nvPr/>
      </p:nvGrpSpPr>
      <p:grpSpPr>
        <a:xfrm>
          <a:off x="0" y="0"/>
          <a:ext cx="0" cy="0"/>
          <a:chOff x="0" y="0"/>
          <a:chExt cx="0" cy="0"/>
        </a:xfrm>
      </p:grpSpPr>
      <p:sp>
        <p:nvSpPr>
          <p:cNvPr id="1006" name="Google Shape;1006;p156"/>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1007" name="Google Shape;1007;p156"/>
          <p:cNvSpPr txBox="1"/>
          <p:nvPr>
            <p:ph idx="1" type="subTitle"/>
          </p:nvPr>
        </p:nvSpPr>
        <p:spPr>
          <a:xfrm>
            <a:off x="685800" y="2840054"/>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None/>
              <a:defRPr>
                <a:solidFill>
                  <a:schemeClr val="dk2"/>
                </a:solidFill>
              </a:defRPr>
            </a:lvl1pPr>
            <a:lvl2pPr lvl="1" algn="ctr">
              <a:lnSpc>
                <a:spcPct val="100000"/>
              </a:lnSpc>
              <a:spcBef>
                <a:spcPts val="0"/>
              </a:spcBef>
              <a:spcAft>
                <a:spcPts val="0"/>
              </a:spcAft>
              <a:buClr>
                <a:schemeClr val="dk2"/>
              </a:buClr>
              <a:buSzPts val="3000"/>
              <a:buNone/>
              <a:defRPr sz="3000">
                <a:solidFill>
                  <a:schemeClr val="dk2"/>
                </a:solidFill>
              </a:defRPr>
            </a:lvl2pPr>
            <a:lvl3pPr lvl="2" algn="ctr">
              <a:lnSpc>
                <a:spcPct val="100000"/>
              </a:lnSpc>
              <a:spcBef>
                <a:spcPts val="0"/>
              </a:spcBef>
              <a:spcAft>
                <a:spcPts val="0"/>
              </a:spcAft>
              <a:buClr>
                <a:schemeClr val="dk2"/>
              </a:buClr>
              <a:buSzPts val="3000"/>
              <a:buNone/>
              <a:defRPr sz="3000">
                <a:solidFill>
                  <a:schemeClr val="dk2"/>
                </a:solidFill>
              </a:defRPr>
            </a:lvl3pPr>
            <a:lvl4pPr lvl="3" algn="ctr">
              <a:lnSpc>
                <a:spcPct val="100000"/>
              </a:lnSpc>
              <a:spcBef>
                <a:spcPts val="0"/>
              </a:spcBef>
              <a:spcAft>
                <a:spcPts val="0"/>
              </a:spcAft>
              <a:buClr>
                <a:schemeClr val="dk2"/>
              </a:buClr>
              <a:buSzPts val="3000"/>
              <a:buNone/>
              <a:defRPr sz="3000">
                <a:solidFill>
                  <a:schemeClr val="dk2"/>
                </a:solidFill>
              </a:defRPr>
            </a:lvl4pPr>
            <a:lvl5pPr lvl="4" algn="ctr">
              <a:lnSpc>
                <a:spcPct val="100000"/>
              </a:lnSpc>
              <a:spcBef>
                <a:spcPts val="0"/>
              </a:spcBef>
              <a:spcAft>
                <a:spcPts val="0"/>
              </a:spcAft>
              <a:buClr>
                <a:schemeClr val="dk2"/>
              </a:buClr>
              <a:buSzPts val="3000"/>
              <a:buNone/>
              <a:defRPr sz="3000">
                <a:solidFill>
                  <a:schemeClr val="dk2"/>
                </a:solidFill>
              </a:defRPr>
            </a:lvl5pPr>
            <a:lvl6pPr lvl="5" algn="ctr">
              <a:lnSpc>
                <a:spcPct val="100000"/>
              </a:lnSpc>
              <a:spcBef>
                <a:spcPts val="0"/>
              </a:spcBef>
              <a:spcAft>
                <a:spcPts val="0"/>
              </a:spcAft>
              <a:buClr>
                <a:schemeClr val="dk2"/>
              </a:buClr>
              <a:buSzPts val="3000"/>
              <a:buNone/>
              <a:defRPr sz="3000">
                <a:solidFill>
                  <a:schemeClr val="dk2"/>
                </a:solidFill>
              </a:defRPr>
            </a:lvl6pPr>
            <a:lvl7pPr lvl="6" algn="ctr">
              <a:lnSpc>
                <a:spcPct val="100000"/>
              </a:lnSpc>
              <a:spcBef>
                <a:spcPts val="0"/>
              </a:spcBef>
              <a:spcAft>
                <a:spcPts val="0"/>
              </a:spcAft>
              <a:buClr>
                <a:schemeClr val="dk2"/>
              </a:buClr>
              <a:buSzPts val="3000"/>
              <a:buNone/>
              <a:defRPr sz="3000">
                <a:solidFill>
                  <a:schemeClr val="dk2"/>
                </a:solidFill>
              </a:defRPr>
            </a:lvl7pPr>
            <a:lvl8pPr lvl="7" algn="ctr">
              <a:lnSpc>
                <a:spcPct val="100000"/>
              </a:lnSpc>
              <a:spcBef>
                <a:spcPts val="0"/>
              </a:spcBef>
              <a:spcAft>
                <a:spcPts val="0"/>
              </a:spcAft>
              <a:buClr>
                <a:schemeClr val="dk2"/>
              </a:buClr>
              <a:buSzPts val="3000"/>
              <a:buNone/>
              <a:defRPr sz="3000">
                <a:solidFill>
                  <a:schemeClr val="dk2"/>
                </a:solidFill>
              </a:defRPr>
            </a:lvl8pPr>
            <a:lvl9pPr lvl="8" algn="ctr">
              <a:lnSpc>
                <a:spcPct val="100000"/>
              </a:lnSpc>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08" name="Shape 1008"/>
        <p:cNvGrpSpPr/>
        <p:nvPr/>
      </p:nvGrpSpPr>
      <p:grpSpPr>
        <a:xfrm>
          <a:off x="0" y="0"/>
          <a:ext cx="0" cy="0"/>
          <a:chOff x="0" y="0"/>
          <a:chExt cx="0" cy="0"/>
        </a:xfrm>
      </p:grpSpPr>
      <p:sp>
        <p:nvSpPr>
          <p:cNvPr id="1009" name="Google Shape;1009;p157"/>
          <p:cNvSpPr txBox="1"/>
          <p:nvPr>
            <p:ph type="title"/>
          </p:nvPr>
        </p:nvSpPr>
        <p:spPr>
          <a:xfrm>
            <a:off x="457200" y="205978"/>
            <a:ext cx="8229600" cy="857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10" name="Google Shape;1010;p157"/>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011" name="Google Shape;1011;p157"/>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103" name="Shape 103"/>
        <p:cNvGrpSpPr/>
        <p:nvPr/>
      </p:nvGrpSpPr>
      <p:grpSpPr>
        <a:xfrm>
          <a:off x="0" y="0"/>
          <a:ext cx="0" cy="0"/>
          <a:chOff x="0" y="0"/>
          <a:chExt cx="0" cy="0"/>
        </a:xfrm>
      </p:grpSpPr>
      <p:sp>
        <p:nvSpPr>
          <p:cNvPr id="104" name="Google Shape;104;p17"/>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05" name="Google Shape;105;p17"/>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lnSpc>
                <a:spcPct val="100000"/>
              </a:lnSpc>
              <a:spcBef>
                <a:spcPts val="0"/>
              </a:spcBef>
              <a:spcAft>
                <a:spcPts val="0"/>
              </a:spcAft>
              <a:buClr>
                <a:srgbClr val="000000"/>
              </a:buClr>
              <a:buSzPts val="900"/>
              <a:buFont typeface="Arial"/>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106" name="Google Shape;106;p17"/>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07" name="Google Shape;107;p17"/>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lt1"/>
              </a:buClr>
              <a:buSzPts val="2400"/>
              <a:buFont typeface="Arial"/>
              <a:buNone/>
              <a:defRPr b="0" i="0" sz="24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08" name="Google Shape;108;p17"/>
          <p:cNvSpPr txBox="1"/>
          <p:nvPr>
            <p:ph idx="3" type="body"/>
          </p:nvPr>
        </p:nvSpPr>
        <p:spPr>
          <a:xfrm>
            <a:off x="455613" y="1423147"/>
            <a:ext cx="8231100" cy="32013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pic>
        <p:nvPicPr>
          <p:cNvPr descr="NYC Emergency Management logo-horizontal-white-01.png" id="109" name="Google Shape;109;p17"/>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12" name="Shape 1012"/>
        <p:cNvGrpSpPr/>
        <p:nvPr/>
      </p:nvGrpSpPr>
      <p:grpSpPr>
        <a:xfrm>
          <a:off x="0" y="0"/>
          <a:ext cx="0" cy="0"/>
          <a:chOff x="0" y="0"/>
          <a:chExt cx="0" cy="0"/>
        </a:xfrm>
      </p:grpSpPr>
      <p:sp>
        <p:nvSpPr>
          <p:cNvPr id="1013" name="Google Shape;1013;p158"/>
          <p:cNvSpPr txBox="1"/>
          <p:nvPr>
            <p:ph type="title"/>
          </p:nvPr>
        </p:nvSpPr>
        <p:spPr>
          <a:xfrm>
            <a:off x="457200" y="205978"/>
            <a:ext cx="8229600" cy="857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14" name="Shape 1014"/>
        <p:cNvGrpSpPr/>
        <p:nvPr/>
      </p:nvGrpSpPr>
      <p:grpSpPr>
        <a:xfrm>
          <a:off x="0" y="0"/>
          <a:ext cx="0" cy="0"/>
          <a:chOff x="0" y="0"/>
          <a:chExt cx="0" cy="0"/>
        </a:xfrm>
      </p:grpSpPr>
      <p:sp>
        <p:nvSpPr>
          <p:cNvPr id="1015" name="Google Shape;1015;p159"/>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360"/>
              </a:spcBef>
              <a:spcAft>
                <a:spcPts val="0"/>
              </a:spcAft>
              <a:buSzPts val="1800"/>
              <a:buNone/>
              <a:defRPr sz="1800"/>
            </a:lvl1pPr>
          </a:lstStyle>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16" name="Shape 1016"/>
        <p:cNvGrpSpPr/>
        <p:nvPr/>
      </p:nvGrpSpPr>
      <p:grpSpPr>
        <a:xfrm>
          <a:off x="0" y="0"/>
          <a:ext cx="0" cy="0"/>
          <a:chOff x="0" y="0"/>
          <a:chExt cx="0" cy="0"/>
        </a:xfrm>
      </p:grpSpPr>
    </p:spTree>
  </p:cSld>
  <p:clrMapOvr>
    <a:masterClrMapping/>
  </p:clrMapOvr>
</p:sldLayout>
</file>

<file path=ppt/slideLayouts/slideLayout1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21" name="Shape 1021"/>
        <p:cNvGrpSpPr/>
        <p:nvPr/>
      </p:nvGrpSpPr>
      <p:grpSpPr>
        <a:xfrm>
          <a:off x="0" y="0"/>
          <a:ext cx="0" cy="0"/>
          <a:chOff x="0" y="0"/>
          <a:chExt cx="0" cy="0"/>
        </a:xfrm>
      </p:grpSpPr>
      <p:sp>
        <p:nvSpPr>
          <p:cNvPr id="1022" name="Google Shape;1022;p162"/>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023" name="Shape 1023"/>
        <p:cNvGrpSpPr/>
        <p:nvPr/>
      </p:nvGrpSpPr>
      <p:grpSpPr>
        <a:xfrm>
          <a:off x="0" y="0"/>
          <a:ext cx="0" cy="0"/>
          <a:chOff x="0" y="0"/>
          <a:chExt cx="0" cy="0"/>
        </a:xfrm>
      </p:grpSpPr>
      <p:sp>
        <p:nvSpPr>
          <p:cNvPr id="1024" name="Google Shape;1024;p163"/>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1025" name="Google Shape;1025;p163"/>
          <p:cNvSpPr txBox="1"/>
          <p:nvPr>
            <p:ph idx="1" type="body"/>
          </p:nvPr>
        </p:nvSpPr>
        <p:spPr>
          <a:xfrm>
            <a:off x="457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480"/>
              </a:spcBef>
              <a:spcAft>
                <a:spcPts val="0"/>
              </a:spcAft>
              <a:buSzPts val="2400"/>
              <a:buChar char="○"/>
              <a:defRPr/>
            </a:lvl2pPr>
            <a:lvl3pPr indent="-381000" lvl="2" marL="1371600" algn="l">
              <a:lnSpc>
                <a:spcPct val="100000"/>
              </a:lnSpc>
              <a:spcBef>
                <a:spcPts val="480"/>
              </a:spcBef>
              <a:spcAft>
                <a:spcPts val="0"/>
              </a:spcAft>
              <a:buSzPts val="2400"/>
              <a:buChar char="■"/>
              <a:defRPr/>
            </a:lvl3pPr>
            <a:lvl4pPr indent="-342900" lvl="3" marL="1828800" algn="l">
              <a:lnSpc>
                <a:spcPct val="100000"/>
              </a:lnSpc>
              <a:spcBef>
                <a:spcPts val="360"/>
              </a:spcBef>
              <a:spcAft>
                <a:spcPts val="0"/>
              </a:spcAft>
              <a:buSzPts val="1800"/>
              <a:buChar char="●"/>
              <a:defRPr/>
            </a:lvl4pPr>
            <a:lvl5pPr indent="-342900" lvl="4" marL="2286000" algn="l">
              <a:lnSpc>
                <a:spcPct val="100000"/>
              </a:lnSpc>
              <a:spcBef>
                <a:spcPts val="360"/>
              </a:spcBef>
              <a:spcAft>
                <a:spcPts val="0"/>
              </a:spcAft>
              <a:buSzPts val="1800"/>
              <a:buChar char="○"/>
              <a:defRPr/>
            </a:lvl5pPr>
            <a:lvl6pPr indent="-342900" lvl="5" marL="2743200" algn="l">
              <a:lnSpc>
                <a:spcPct val="100000"/>
              </a:lnSpc>
              <a:spcBef>
                <a:spcPts val="360"/>
              </a:spcBef>
              <a:spcAft>
                <a:spcPts val="0"/>
              </a:spcAft>
              <a:buSzPts val="1800"/>
              <a:buChar char="■"/>
              <a:defRPr/>
            </a:lvl6pPr>
            <a:lvl7pPr indent="-342900" lvl="6" marL="3200400" algn="l">
              <a:lnSpc>
                <a:spcPct val="100000"/>
              </a:lnSpc>
              <a:spcBef>
                <a:spcPts val="360"/>
              </a:spcBef>
              <a:spcAft>
                <a:spcPts val="0"/>
              </a:spcAft>
              <a:buSzPts val="180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1026" name="Google Shape;1026;p163"/>
          <p:cNvSpPr txBox="1"/>
          <p:nvPr>
            <p:ph idx="2"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480"/>
              </a:spcBef>
              <a:spcAft>
                <a:spcPts val="0"/>
              </a:spcAft>
              <a:buSzPts val="2400"/>
              <a:buChar char="○"/>
              <a:defRPr/>
            </a:lvl2pPr>
            <a:lvl3pPr indent="-381000" lvl="2" marL="1371600" algn="l">
              <a:lnSpc>
                <a:spcPct val="100000"/>
              </a:lnSpc>
              <a:spcBef>
                <a:spcPts val="480"/>
              </a:spcBef>
              <a:spcAft>
                <a:spcPts val="0"/>
              </a:spcAft>
              <a:buSzPts val="2400"/>
              <a:buChar char="■"/>
              <a:defRPr/>
            </a:lvl3pPr>
            <a:lvl4pPr indent="-342900" lvl="3" marL="1828800" algn="l">
              <a:lnSpc>
                <a:spcPct val="100000"/>
              </a:lnSpc>
              <a:spcBef>
                <a:spcPts val="360"/>
              </a:spcBef>
              <a:spcAft>
                <a:spcPts val="0"/>
              </a:spcAft>
              <a:buSzPts val="1800"/>
              <a:buChar char="●"/>
              <a:defRPr/>
            </a:lvl4pPr>
            <a:lvl5pPr indent="-342900" lvl="4" marL="2286000" algn="l">
              <a:lnSpc>
                <a:spcPct val="100000"/>
              </a:lnSpc>
              <a:spcBef>
                <a:spcPts val="360"/>
              </a:spcBef>
              <a:spcAft>
                <a:spcPts val="0"/>
              </a:spcAft>
              <a:buSzPts val="1800"/>
              <a:buChar char="○"/>
              <a:defRPr/>
            </a:lvl5pPr>
            <a:lvl6pPr indent="-342900" lvl="5" marL="2743200" algn="l">
              <a:lnSpc>
                <a:spcPct val="100000"/>
              </a:lnSpc>
              <a:spcBef>
                <a:spcPts val="360"/>
              </a:spcBef>
              <a:spcAft>
                <a:spcPts val="0"/>
              </a:spcAft>
              <a:buSzPts val="1800"/>
              <a:buChar char="■"/>
              <a:defRPr/>
            </a:lvl6pPr>
            <a:lvl7pPr indent="-342900" lvl="6" marL="3200400" algn="l">
              <a:lnSpc>
                <a:spcPct val="100000"/>
              </a:lnSpc>
              <a:spcBef>
                <a:spcPts val="360"/>
              </a:spcBef>
              <a:spcAft>
                <a:spcPts val="0"/>
              </a:spcAft>
              <a:buSzPts val="180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1027" name="Google Shape;1027;p163"/>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28" name="Google Shape;1028;p16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29" name="Google Shape;1029;p163"/>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030" name="Shape 1030"/>
        <p:cNvGrpSpPr/>
        <p:nvPr/>
      </p:nvGrpSpPr>
      <p:grpSpPr>
        <a:xfrm>
          <a:off x="0" y="0"/>
          <a:ext cx="0" cy="0"/>
          <a:chOff x="0" y="0"/>
          <a:chExt cx="0" cy="0"/>
        </a:xfrm>
      </p:grpSpPr>
      <p:sp>
        <p:nvSpPr>
          <p:cNvPr id="1031" name="Google Shape;1031;p164"/>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1032" name="Google Shape;1032;p164"/>
          <p:cNvSpPr txBox="1"/>
          <p:nvPr>
            <p:ph idx="1" type="body"/>
          </p:nvPr>
        </p:nvSpPr>
        <p:spPr>
          <a:xfrm>
            <a:off x="457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40"/>
              </a:spcBef>
              <a:spcAft>
                <a:spcPts val="0"/>
              </a:spcAft>
              <a:buClr>
                <a:schemeClr val="dk1"/>
              </a:buClr>
              <a:buSzPts val="3000"/>
              <a:buFont typeface="Arial"/>
              <a:buChar char="•"/>
              <a:defRPr/>
            </a:lvl1pPr>
            <a:lvl2pPr indent="-381000" lvl="1" marL="914400" algn="l">
              <a:lnSpc>
                <a:spcPct val="100000"/>
              </a:lnSpc>
              <a:spcBef>
                <a:spcPts val="560"/>
              </a:spcBef>
              <a:spcAft>
                <a:spcPts val="0"/>
              </a:spcAft>
              <a:buClr>
                <a:schemeClr val="dk1"/>
              </a:buClr>
              <a:buSzPts val="2400"/>
              <a:buFont typeface="Arial"/>
              <a:buChar char="–"/>
              <a:defRPr/>
            </a:lvl2pPr>
            <a:lvl3pPr indent="-381000" lvl="2" marL="1371600" algn="l">
              <a:lnSpc>
                <a:spcPct val="100000"/>
              </a:lnSpc>
              <a:spcBef>
                <a:spcPts val="480"/>
              </a:spcBef>
              <a:spcAft>
                <a:spcPts val="0"/>
              </a:spcAft>
              <a:buClr>
                <a:schemeClr val="dk1"/>
              </a:buClr>
              <a:buSzPts val="2400"/>
              <a:buFont typeface="Arial"/>
              <a:buChar char="•"/>
              <a:defRPr/>
            </a:lvl3pPr>
            <a:lvl4pPr indent="-342900" lvl="3" marL="1828800" algn="l">
              <a:lnSpc>
                <a:spcPct val="100000"/>
              </a:lnSpc>
              <a:spcBef>
                <a:spcPts val="400"/>
              </a:spcBef>
              <a:spcAft>
                <a:spcPts val="0"/>
              </a:spcAft>
              <a:buClr>
                <a:schemeClr val="dk1"/>
              </a:buClr>
              <a:buSzPts val="1800"/>
              <a:buFont typeface="Arial"/>
              <a:buChar char="–"/>
              <a:defRPr/>
            </a:lvl4pPr>
            <a:lvl5pPr indent="-342900" lvl="4" marL="2286000" algn="l">
              <a:lnSpc>
                <a:spcPct val="100000"/>
              </a:lnSpc>
              <a:spcBef>
                <a:spcPts val="400"/>
              </a:spcBef>
              <a:spcAft>
                <a:spcPts val="0"/>
              </a:spcAft>
              <a:buClr>
                <a:schemeClr val="dk1"/>
              </a:buClr>
              <a:buSzPts val="1800"/>
              <a:buFont typeface="Arial"/>
              <a:buChar char="»"/>
              <a:defRPr/>
            </a:lvl5pPr>
            <a:lvl6pPr indent="-342900" lvl="5" marL="2743200" algn="l">
              <a:lnSpc>
                <a:spcPct val="100000"/>
              </a:lnSpc>
              <a:spcBef>
                <a:spcPts val="400"/>
              </a:spcBef>
              <a:spcAft>
                <a:spcPts val="0"/>
              </a:spcAft>
              <a:buClr>
                <a:schemeClr val="dk1"/>
              </a:buClr>
              <a:buSzPts val="1800"/>
              <a:buFont typeface="Arial"/>
              <a:buChar char="»"/>
              <a:defRPr/>
            </a:lvl6pPr>
            <a:lvl7pPr indent="-342900" lvl="6" marL="3200400" algn="l">
              <a:lnSpc>
                <a:spcPct val="100000"/>
              </a:lnSpc>
              <a:spcBef>
                <a:spcPts val="400"/>
              </a:spcBef>
              <a:spcAft>
                <a:spcPts val="0"/>
              </a:spcAft>
              <a:buClr>
                <a:schemeClr val="dk1"/>
              </a:buClr>
              <a:buSzPts val="1800"/>
              <a:buFont typeface="Arial"/>
              <a:buChar char="»"/>
              <a:defRPr/>
            </a:lvl7pPr>
            <a:lvl8pPr indent="-342900" lvl="7" marL="3657600" algn="l">
              <a:lnSpc>
                <a:spcPct val="100000"/>
              </a:lnSpc>
              <a:spcBef>
                <a:spcPts val="400"/>
              </a:spcBef>
              <a:spcAft>
                <a:spcPts val="0"/>
              </a:spcAft>
              <a:buClr>
                <a:schemeClr val="dk1"/>
              </a:buClr>
              <a:buSzPts val="1800"/>
              <a:buFont typeface="Arial"/>
              <a:buChar char="»"/>
              <a:defRPr/>
            </a:lvl8pPr>
            <a:lvl9pPr indent="-342900" lvl="8" marL="4114800" algn="l">
              <a:lnSpc>
                <a:spcPct val="100000"/>
              </a:lnSpc>
              <a:spcBef>
                <a:spcPts val="400"/>
              </a:spcBef>
              <a:spcAft>
                <a:spcPts val="0"/>
              </a:spcAft>
              <a:buClr>
                <a:schemeClr val="dk1"/>
              </a:buClr>
              <a:buSzPts val="1800"/>
              <a:buFont typeface="Arial"/>
              <a:buChar char="»"/>
              <a:defRPr/>
            </a:lvl9pPr>
          </a:lstStyle>
          <a:p/>
        </p:txBody>
      </p:sp>
      <p:sp>
        <p:nvSpPr>
          <p:cNvPr id="1033" name="Google Shape;1033;p164"/>
          <p:cNvSpPr txBox="1"/>
          <p:nvPr>
            <p:ph idx="2"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40"/>
              </a:spcBef>
              <a:spcAft>
                <a:spcPts val="0"/>
              </a:spcAft>
              <a:buClr>
                <a:schemeClr val="dk1"/>
              </a:buClr>
              <a:buSzPts val="3000"/>
              <a:buFont typeface="Arial"/>
              <a:buChar char="•"/>
              <a:defRPr/>
            </a:lvl1pPr>
            <a:lvl2pPr indent="-381000" lvl="1" marL="914400" algn="l">
              <a:lnSpc>
                <a:spcPct val="100000"/>
              </a:lnSpc>
              <a:spcBef>
                <a:spcPts val="560"/>
              </a:spcBef>
              <a:spcAft>
                <a:spcPts val="0"/>
              </a:spcAft>
              <a:buClr>
                <a:schemeClr val="dk1"/>
              </a:buClr>
              <a:buSzPts val="2400"/>
              <a:buFont typeface="Arial"/>
              <a:buChar char="–"/>
              <a:defRPr/>
            </a:lvl2pPr>
            <a:lvl3pPr indent="-381000" lvl="2" marL="1371600" algn="l">
              <a:lnSpc>
                <a:spcPct val="100000"/>
              </a:lnSpc>
              <a:spcBef>
                <a:spcPts val="480"/>
              </a:spcBef>
              <a:spcAft>
                <a:spcPts val="0"/>
              </a:spcAft>
              <a:buClr>
                <a:schemeClr val="dk1"/>
              </a:buClr>
              <a:buSzPts val="2400"/>
              <a:buFont typeface="Arial"/>
              <a:buChar char="•"/>
              <a:defRPr/>
            </a:lvl3pPr>
            <a:lvl4pPr indent="-342900" lvl="3" marL="1828800" algn="l">
              <a:lnSpc>
                <a:spcPct val="100000"/>
              </a:lnSpc>
              <a:spcBef>
                <a:spcPts val="400"/>
              </a:spcBef>
              <a:spcAft>
                <a:spcPts val="0"/>
              </a:spcAft>
              <a:buClr>
                <a:schemeClr val="dk1"/>
              </a:buClr>
              <a:buSzPts val="1800"/>
              <a:buFont typeface="Arial"/>
              <a:buChar char="–"/>
              <a:defRPr/>
            </a:lvl4pPr>
            <a:lvl5pPr indent="-342900" lvl="4" marL="2286000" algn="l">
              <a:lnSpc>
                <a:spcPct val="100000"/>
              </a:lnSpc>
              <a:spcBef>
                <a:spcPts val="400"/>
              </a:spcBef>
              <a:spcAft>
                <a:spcPts val="0"/>
              </a:spcAft>
              <a:buClr>
                <a:schemeClr val="dk1"/>
              </a:buClr>
              <a:buSzPts val="1800"/>
              <a:buFont typeface="Arial"/>
              <a:buChar char="»"/>
              <a:defRPr/>
            </a:lvl5pPr>
            <a:lvl6pPr indent="-342900" lvl="5" marL="2743200" algn="l">
              <a:lnSpc>
                <a:spcPct val="100000"/>
              </a:lnSpc>
              <a:spcBef>
                <a:spcPts val="400"/>
              </a:spcBef>
              <a:spcAft>
                <a:spcPts val="0"/>
              </a:spcAft>
              <a:buClr>
                <a:schemeClr val="dk1"/>
              </a:buClr>
              <a:buSzPts val="1800"/>
              <a:buFont typeface="Arial"/>
              <a:buChar char="»"/>
              <a:defRPr/>
            </a:lvl6pPr>
            <a:lvl7pPr indent="-342900" lvl="6" marL="3200400" algn="l">
              <a:lnSpc>
                <a:spcPct val="100000"/>
              </a:lnSpc>
              <a:spcBef>
                <a:spcPts val="400"/>
              </a:spcBef>
              <a:spcAft>
                <a:spcPts val="0"/>
              </a:spcAft>
              <a:buClr>
                <a:schemeClr val="dk1"/>
              </a:buClr>
              <a:buSzPts val="1800"/>
              <a:buFont typeface="Arial"/>
              <a:buChar char="»"/>
              <a:defRPr/>
            </a:lvl7pPr>
            <a:lvl8pPr indent="-342900" lvl="7" marL="3657600" algn="l">
              <a:lnSpc>
                <a:spcPct val="100000"/>
              </a:lnSpc>
              <a:spcBef>
                <a:spcPts val="400"/>
              </a:spcBef>
              <a:spcAft>
                <a:spcPts val="0"/>
              </a:spcAft>
              <a:buClr>
                <a:schemeClr val="dk1"/>
              </a:buClr>
              <a:buSzPts val="1800"/>
              <a:buFont typeface="Arial"/>
              <a:buChar char="»"/>
              <a:defRPr/>
            </a:lvl8pPr>
            <a:lvl9pPr indent="-342900" lvl="8" marL="4114800" algn="l">
              <a:lnSpc>
                <a:spcPct val="100000"/>
              </a:lnSpc>
              <a:spcBef>
                <a:spcPts val="400"/>
              </a:spcBef>
              <a:spcAft>
                <a:spcPts val="0"/>
              </a:spcAft>
              <a:buClr>
                <a:schemeClr val="dk1"/>
              </a:buClr>
              <a:buSzPts val="1800"/>
              <a:buFont typeface="Arial"/>
              <a:buChar char="»"/>
              <a:defRPr/>
            </a:lvl9pPr>
          </a:lstStyle>
          <a:p/>
        </p:txBody>
      </p:sp>
      <p:sp>
        <p:nvSpPr>
          <p:cNvPr id="1034" name="Google Shape;1034;p164"/>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35" name="Google Shape;1035;p16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36" name="Google Shape;1036;p164"/>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037" name="Shape 1037"/>
        <p:cNvGrpSpPr/>
        <p:nvPr/>
      </p:nvGrpSpPr>
      <p:grpSpPr>
        <a:xfrm>
          <a:off x="0" y="0"/>
          <a:ext cx="0" cy="0"/>
          <a:chOff x="0" y="0"/>
          <a:chExt cx="0" cy="0"/>
        </a:xfrm>
      </p:grpSpPr>
      <p:sp>
        <p:nvSpPr>
          <p:cNvPr id="1038" name="Google Shape;1038;p165"/>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1039" name="Google Shape;1039;p165"/>
          <p:cNvSpPr txBox="1"/>
          <p:nvPr>
            <p:ph idx="1" type="body"/>
          </p:nvPr>
        </p:nvSpPr>
        <p:spPr>
          <a:xfrm>
            <a:off x="457200" y="1200150"/>
            <a:ext cx="8229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40"/>
              </a:spcBef>
              <a:spcAft>
                <a:spcPts val="0"/>
              </a:spcAft>
              <a:buClr>
                <a:schemeClr val="dk1"/>
              </a:buClr>
              <a:buSzPts val="3000"/>
              <a:buFont typeface="Arial"/>
              <a:buChar char="•"/>
              <a:defRPr/>
            </a:lvl1pPr>
            <a:lvl2pPr indent="-381000" lvl="1" marL="914400" algn="l">
              <a:lnSpc>
                <a:spcPct val="100000"/>
              </a:lnSpc>
              <a:spcBef>
                <a:spcPts val="560"/>
              </a:spcBef>
              <a:spcAft>
                <a:spcPts val="0"/>
              </a:spcAft>
              <a:buClr>
                <a:schemeClr val="dk1"/>
              </a:buClr>
              <a:buSzPts val="2400"/>
              <a:buFont typeface="Arial"/>
              <a:buChar char="–"/>
              <a:defRPr/>
            </a:lvl2pPr>
            <a:lvl3pPr indent="-381000" lvl="2" marL="1371600" algn="l">
              <a:lnSpc>
                <a:spcPct val="100000"/>
              </a:lnSpc>
              <a:spcBef>
                <a:spcPts val="480"/>
              </a:spcBef>
              <a:spcAft>
                <a:spcPts val="0"/>
              </a:spcAft>
              <a:buClr>
                <a:schemeClr val="dk1"/>
              </a:buClr>
              <a:buSzPts val="2400"/>
              <a:buFont typeface="Arial"/>
              <a:buChar char="•"/>
              <a:defRPr/>
            </a:lvl3pPr>
            <a:lvl4pPr indent="-342900" lvl="3" marL="1828800" algn="l">
              <a:lnSpc>
                <a:spcPct val="100000"/>
              </a:lnSpc>
              <a:spcBef>
                <a:spcPts val="400"/>
              </a:spcBef>
              <a:spcAft>
                <a:spcPts val="0"/>
              </a:spcAft>
              <a:buClr>
                <a:schemeClr val="dk1"/>
              </a:buClr>
              <a:buSzPts val="1800"/>
              <a:buFont typeface="Arial"/>
              <a:buChar char="–"/>
              <a:defRPr/>
            </a:lvl4pPr>
            <a:lvl5pPr indent="-342900" lvl="4" marL="2286000" algn="l">
              <a:lnSpc>
                <a:spcPct val="100000"/>
              </a:lnSpc>
              <a:spcBef>
                <a:spcPts val="400"/>
              </a:spcBef>
              <a:spcAft>
                <a:spcPts val="0"/>
              </a:spcAft>
              <a:buClr>
                <a:schemeClr val="dk1"/>
              </a:buClr>
              <a:buSzPts val="1800"/>
              <a:buFont typeface="Arial"/>
              <a:buChar char="»"/>
              <a:defRPr/>
            </a:lvl5pPr>
            <a:lvl6pPr indent="-342900" lvl="5" marL="2743200" algn="l">
              <a:lnSpc>
                <a:spcPct val="100000"/>
              </a:lnSpc>
              <a:spcBef>
                <a:spcPts val="400"/>
              </a:spcBef>
              <a:spcAft>
                <a:spcPts val="0"/>
              </a:spcAft>
              <a:buClr>
                <a:schemeClr val="dk1"/>
              </a:buClr>
              <a:buSzPts val="1800"/>
              <a:buFont typeface="Arial"/>
              <a:buChar char="»"/>
              <a:defRPr/>
            </a:lvl6pPr>
            <a:lvl7pPr indent="-342900" lvl="6" marL="3200400" algn="l">
              <a:lnSpc>
                <a:spcPct val="100000"/>
              </a:lnSpc>
              <a:spcBef>
                <a:spcPts val="400"/>
              </a:spcBef>
              <a:spcAft>
                <a:spcPts val="0"/>
              </a:spcAft>
              <a:buClr>
                <a:schemeClr val="dk1"/>
              </a:buClr>
              <a:buSzPts val="1800"/>
              <a:buFont typeface="Arial"/>
              <a:buChar char="»"/>
              <a:defRPr/>
            </a:lvl7pPr>
            <a:lvl8pPr indent="-342900" lvl="7" marL="3657600" algn="l">
              <a:lnSpc>
                <a:spcPct val="100000"/>
              </a:lnSpc>
              <a:spcBef>
                <a:spcPts val="400"/>
              </a:spcBef>
              <a:spcAft>
                <a:spcPts val="0"/>
              </a:spcAft>
              <a:buClr>
                <a:schemeClr val="dk1"/>
              </a:buClr>
              <a:buSzPts val="1800"/>
              <a:buFont typeface="Arial"/>
              <a:buChar char="»"/>
              <a:defRPr/>
            </a:lvl8pPr>
            <a:lvl9pPr indent="-342900" lvl="8" marL="4114800" algn="l">
              <a:lnSpc>
                <a:spcPct val="100000"/>
              </a:lnSpc>
              <a:spcBef>
                <a:spcPts val="400"/>
              </a:spcBef>
              <a:spcAft>
                <a:spcPts val="0"/>
              </a:spcAft>
              <a:buClr>
                <a:schemeClr val="dk1"/>
              </a:buClr>
              <a:buSzPts val="1800"/>
              <a:buFont typeface="Arial"/>
              <a:buChar char="»"/>
              <a:defRPr/>
            </a:lvl9pPr>
          </a:lstStyle>
          <a:p/>
        </p:txBody>
      </p:sp>
      <p:sp>
        <p:nvSpPr>
          <p:cNvPr id="1040" name="Google Shape;1040;p165"/>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41" name="Google Shape;1041;p16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42" name="Google Shape;1042;p165"/>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43" name="Shape 1043"/>
        <p:cNvGrpSpPr/>
        <p:nvPr/>
      </p:nvGrpSpPr>
      <p:grpSpPr>
        <a:xfrm>
          <a:off x="0" y="0"/>
          <a:ext cx="0" cy="0"/>
          <a:chOff x="0" y="0"/>
          <a:chExt cx="0" cy="0"/>
        </a:xfrm>
      </p:grpSpPr>
      <p:sp>
        <p:nvSpPr>
          <p:cNvPr id="1044" name="Google Shape;1044;p166"/>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None/>
              <a:defRPr>
                <a:solidFill>
                  <a:schemeClr val="dk2"/>
                </a:solidFill>
              </a:defRPr>
            </a:lvl1pPr>
            <a:lvl2pPr lvl="1" algn="ctr">
              <a:lnSpc>
                <a:spcPct val="100000"/>
              </a:lnSpc>
              <a:spcBef>
                <a:spcPts val="0"/>
              </a:spcBef>
              <a:spcAft>
                <a:spcPts val="0"/>
              </a:spcAft>
              <a:buClr>
                <a:schemeClr val="dk2"/>
              </a:buClr>
              <a:buSzPts val="3000"/>
              <a:buNone/>
              <a:defRPr sz="3000">
                <a:solidFill>
                  <a:schemeClr val="dk2"/>
                </a:solidFill>
              </a:defRPr>
            </a:lvl2pPr>
            <a:lvl3pPr lvl="2" algn="ctr">
              <a:lnSpc>
                <a:spcPct val="100000"/>
              </a:lnSpc>
              <a:spcBef>
                <a:spcPts val="0"/>
              </a:spcBef>
              <a:spcAft>
                <a:spcPts val="0"/>
              </a:spcAft>
              <a:buClr>
                <a:schemeClr val="dk2"/>
              </a:buClr>
              <a:buSzPts val="3000"/>
              <a:buNone/>
              <a:defRPr sz="3000">
                <a:solidFill>
                  <a:schemeClr val="dk2"/>
                </a:solidFill>
              </a:defRPr>
            </a:lvl3pPr>
            <a:lvl4pPr lvl="3" algn="ctr">
              <a:lnSpc>
                <a:spcPct val="100000"/>
              </a:lnSpc>
              <a:spcBef>
                <a:spcPts val="0"/>
              </a:spcBef>
              <a:spcAft>
                <a:spcPts val="0"/>
              </a:spcAft>
              <a:buClr>
                <a:schemeClr val="dk2"/>
              </a:buClr>
              <a:buSzPts val="3000"/>
              <a:buNone/>
              <a:defRPr sz="3000">
                <a:solidFill>
                  <a:schemeClr val="dk2"/>
                </a:solidFill>
              </a:defRPr>
            </a:lvl4pPr>
            <a:lvl5pPr lvl="4" algn="ctr">
              <a:lnSpc>
                <a:spcPct val="100000"/>
              </a:lnSpc>
              <a:spcBef>
                <a:spcPts val="0"/>
              </a:spcBef>
              <a:spcAft>
                <a:spcPts val="0"/>
              </a:spcAft>
              <a:buClr>
                <a:schemeClr val="dk2"/>
              </a:buClr>
              <a:buSzPts val="3000"/>
              <a:buNone/>
              <a:defRPr sz="3000">
                <a:solidFill>
                  <a:schemeClr val="dk2"/>
                </a:solidFill>
              </a:defRPr>
            </a:lvl5pPr>
            <a:lvl6pPr lvl="5" algn="ctr">
              <a:lnSpc>
                <a:spcPct val="100000"/>
              </a:lnSpc>
              <a:spcBef>
                <a:spcPts val="0"/>
              </a:spcBef>
              <a:spcAft>
                <a:spcPts val="0"/>
              </a:spcAft>
              <a:buClr>
                <a:schemeClr val="dk2"/>
              </a:buClr>
              <a:buSzPts val="3000"/>
              <a:buNone/>
              <a:defRPr sz="3000">
                <a:solidFill>
                  <a:schemeClr val="dk2"/>
                </a:solidFill>
              </a:defRPr>
            </a:lvl6pPr>
            <a:lvl7pPr lvl="6" algn="ctr">
              <a:lnSpc>
                <a:spcPct val="100000"/>
              </a:lnSpc>
              <a:spcBef>
                <a:spcPts val="0"/>
              </a:spcBef>
              <a:spcAft>
                <a:spcPts val="0"/>
              </a:spcAft>
              <a:buClr>
                <a:schemeClr val="dk2"/>
              </a:buClr>
              <a:buSzPts val="3000"/>
              <a:buNone/>
              <a:defRPr sz="3000">
                <a:solidFill>
                  <a:schemeClr val="dk2"/>
                </a:solidFill>
              </a:defRPr>
            </a:lvl7pPr>
            <a:lvl8pPr lvl="7" algn="ctr">
              <a:lnSpc>
                <a:spcPct val="100000"/>
              </a:lnSpc>
              <a:spcBef>
                <a:spcPts val="0"/>
              </a:spcBef>
              <a:spcAft>
                <a:spcPts val="0"/>
              </a:spcAft>
              <a:buClr>
                <a:schemeClr val="dk2"/>
              </a:buClr>
              <a:buSzPts val="3000"/>
              <a:buNone/>
              <a:defRPr sz="3000">
                <a:solidFill>
                  <a:schemeClr val="dk2"/>
                </a:solidFill>
              </a:defRPr>
            </a:lvl8pPr>
            <a:lvl9pPr lvl="8" algn="ctr">
              <a:lnSpc>
                <a:spcPct val="100000"/>
              </a:lnSpc>
              <a:spcBef>
                <a:spcPts val="0"/>
              </a:spcBef>
              <a:spcAft>
                <a:spcPts val="0"/>
              </a:spcAft>
              <a:buClr>
                <a:schemeClr val="dk2"/>
              </a:buClr>
              <a:buSzPts val="3000"/>
              <a:buNone/>
              <a:defRPr sz="3000">
                <a:solidFill>
                  <a:schemeClr val="dk2"/>
                </a:solidFill>
              </a:defRPr>
            </a:lvl9pPr>
          </a:lstStyle>
          <a:p/>
        </p:txBody>
      </p:sp>
      <p:sp>
        <p:nvSpPr>
          <p:cNvPr id="1045" name="Google Shape;1045;p166"/>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1046" name="Google Shape;1046;p166"/>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47" name="Shape 1047"/>
        <p:cNvGrpSpPr/>
        <p:nvPr/>
      </p:nvGrpSpPr>
      <p:grpSpPr>
        <a:xfrm>
          <a:off x="0" y="0"/>
          <a:ext cx="0" cy="0"/>
          <a:chOff x="0" y="0"/>
          <a:chExt cx="0" cy="0"/>
        </a:xfrm>
      </p:grpSpPr>
      <p:sp>
        <p:nvSpPr>
          <p:cNvPr id="1048" name="Google Shape;1048;p16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49" name="Google Shape;1049;p167"/>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050" name="Google Shape;1050;p167"/>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51" name="Shape 1051"/>
        <p:cNvGrpSpPr/>
        <p:nvPr/>
      </p:nvGrpSpPr>
      <p:grpSpPr>
        <a:xfrm>
          <a:off x="0" y="0"/>
          <a:ext cx="0" cy="0"/>
          <a:chOff x="0" y="0"/>
          <a:chExt cx="0" cy="0"/>
        </a:xfrm>
      </p:grpSpPr>
      <p:sp>
        <p:nvSpPr>
          <p:cNvPr id="1052" name="Google Shape;1052;p168"/>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53" name="Google Shape;1053;p168"/>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054" name="Google Shape;1054;p168"/>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055" name="Google Shape;1055;p168"/>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110" name="Shape 110"/>
        <p:cNvGrpSpPr/>
        <p:nvPr/>
      </p:nvGrpSpPr>
      <p:grpSpPr>
        <a:xfrm>
          <a:off x="0" y="0"/>
          <a:ext cx="0" cy="0"/>
          <a:chOff x="0" y="0"/>
          <a:chExt cx="0" cy="0"/>
        </a:xfrm>
      </p:grpSpPr>
      <p:sp>
        <p:nvSpPr>
          <p:cNvPr id="111" name="Google Shape;111;p18"/>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NYC Emergency Management logo-horizontal-white-01.png" id="112" name="Google Shape;112;p18"/>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
        <p:nvSpPr>
          <p:cNvPr id="113" name="Google Shape;113;p18"/>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lnSpc>
                <a:spcPct val="100000"/>
              </a:lnSpc>
              <a:spcBef>
                <a:spcPts val="0"/>
              </a:spcBef>
              <a:spcAft>
                <a:spcPts val="0"/>
              </a:spcAft>
              <a:buClr>
                <a:srgbClr val="000000"/>
              </a:buClr>
              <a:buSzPts val="900"/>
              <a:buFont typeface="Arial"/>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114" name="Google Shape;114;p18"/>
          <p:cNvSpPr txBox="1"/>
          <p:nvPr>
            <p:ph idx="1" type="body"/>
          </p:nvPr>
        </p:nvSpPr>
        <p:spPr>
          <a:xfrm>
            <a:off x="455907" y="780506"/>
            <a:ext cx="8230800" cy="10848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15" name="Google Shape;115;p18"/>
          <p:cNvSpPr txBox="1"/>
          <p:nvPr/>
        </p:nvSpPr>
        <p:spPr>
          <a:xfrm>
            <a:off x="-958850" y="2952750"/>
            <a:ext cx="914400" cy="685800"/>
          </a:xfrm>
          <a:prstGeom prst="rect">
            <a:avLst/>
          </a:prstGeom>
          <a:noFill/>
          <a:ln>
            <a:noFill/>
          </a:ln>
        </p:spPr>
        <p:txBody>
          <a:bodyPr anchorCtr="0" anchor="t" bIns="45700" lIns="0" spcFirstLastPara="1" rIns="91425"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56" name="Shape 1056"/>
        <p:cNvGrpSpPr/>
        <p:nvPr/>
      </p:nvGrpSpPr>
      <p:grpSpPr>
        <a:xfrm>
          <a:off x="0" y="0"/>
          <a:ext cx="0" cy="0"/>
          <a:chOff x="0" y="0"/>
          <a:chExt cx="0" cy="0"/>
        </a:xfrm>
      </p:grpSpPr>
      <p:sp>
        <p:nvSpPr>
          <p:cNvPr id="1057" name="Google Shape;1057;p16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58" name="Google Shape;1058;p169"/>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59" name="Shape 1059"/>
        <p:cNvGrpSpPr/>
        <p:nvPr/>
      </p:nvGrpSpPr>
      <p:grpSpPr>
        <a:xfrm>
          <a:off x="0" y="0"/>
          <a:ext cx="0" cy="0"/>
          <a:chOff x="0" y="0"/>
          <a:chExt cx="0" cy="0"/>
        </a:xfrm>
      </p:grpSpPr>
      <p:sp>
        <p:nvSpPr>
          <p:cNvPr id="1060" name="Google Shape;1060;p170"/>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0"/>
              </a:spcBef>
              <a:spcAft>
                <a:spcPts val="0"/>
              </a:spcAft>
              <a:buClr>
                <a:schemeClr val="dk1"/>
              </a:buClr>
              <a:buSzPts val="1800"/>
              <a:buNone/>
              <a:defRPr sz="1800">
                <a:solidFill>
                  <a:schemeClr val="dk1"/>
                </a:solidFill>
              </a:defRPr>
            </a:lvl1pPr>
          </a:lstStyle>
          <a:p/>
        </p:txBody>
      </p:sp>
      <p:sp>
        <p:nvSpPr>
          <p:cNvPr id="1061" name="Google Shape;1061;p170"/>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hart" type="chart">
  <p:cSld name="CHART">
    <p:spTree>
      <p:nvGrpSpPr>
        <p:cNvPr id="1062" name="Shape 1062"/>
        <p:cNvGrpSpPr/>
        <p:nvPr/>
      </p:nvGrpSpPr>
      <p:grpSpPr>
        <a:xfrm>
          <a:off x="0" y="0"/>
          <a:ext cx="0" cy="0"/>
          <a:chOff x="0" y="0"/>
          <a:chExt cx="0" cy="0"/>
        </a:xfrm>
      </p:grpSpPr>
      <p:sp>
        <p:nvSpPr>
          <p:cNvPr id="1063" name="Google Shape;1063;p17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1064" name="Google Shape;1064;p171"/>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65" name="Google Shape;1065;p17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66" name="Google Shape;1066;p171"/>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lip Art and Text" type="clipArtAndTx">
  <p:cSld name="CLIPART_AND_TEXT">
    <p:spTree>
      <p:nvGrpSpPr>
        <p:cNvPr id="1067" name="Shape 1067"/>
        <p:cNvGrpSpPr/>
        <p:nvPr/>
      </p:nvGrpSpPr>
      <p:grpSpPr>
        <a:xfrm>
          <a:off x="0" y="0"/>
          <a:ext cx="0" cy="0"/>
          <a:chOff x="0" y="0"/>
          <a:chExt cx="0" cy="0"/>
        </a:xfrm>
      </p:grpSpPr>
      <p:sp>
        <p:nvSpPr>
          <p:cNvPr id="1068" name="Google Shape;1068;p172"/>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1069" name="Google Shape;1069;p172"/>
          <p:cNvSpPr/>
          <p:nvPr>
            <p:ph idx="2" type="clipArt"/>
          </p:nvPr>
        </p:nvSpPr>
        <p:spPr>
          <a:xfrm>
            <a:off x="457200" y="1200150"/>
            <a:ext cx="4038600" cy="2775300"/>
          </a:xfrm>
          <a:prstGeom prst="rect">
            <a:avLst/>
          </a:prstGeom>
          <a:noFill/>
          <a:ln>
            <a:noFill/>
          </a:ln>
        </p:spPr>
      </p:sp>
      <p:sp>
        <p:nvSpPr>
          <p:cNvPr id="1070" name="Google Shape;1070;p172"/>
          <p:cNvSpPr txBox="1"/>
          <p:nvPr>
            <p:ph idx="1"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40"/>
              </a:spcBef>
              <a:spcAft>
                <a:spcPts val="0"/>
              </a:spcAft>
              <a:buClr>
                <a:schemeClr val="dk1"/>
              </a:buClr>
              <a:buSzPts val="3000"/>
              <a:buFont typeface="Arial"/>
              <a:buChar char="•"/>
              <a:defRPr/>
            </a:lvl1pPr>
            <a:lvl2pPr indent="-381000" lvl="1" marL="914400" algn="l">
              <a:lnSpc>
                <a:spcPct val="100000"/>
              </a:lnSpc>
              <a:spcBef>
                <a:spcPts val="560"/>
              </a:spcBef>
              <a:spcAft>
                <a:spcPts val="0"/>
              </a:spcAft>
              <a:buClr>
                <a:schemeClr val="dk1"/>
              </a:buClr>
              <a:buSzPts val="2400"/>
              <a:buFont typeface="Arial"/>
              <a:buChar char="–"/>
              <a:defRPr/>
            </a:lvl2pPr>
            <a:lvl3pPr indent="-381000" lvl="2" marL="1371600" algn="l">
              <a:lnSpc>
                <a:spcPct val="100000"/>
              </a:lnSpc>
              <a:spcBef>
                <a:spcPts val="480"/>
              </a:spcBef>
              <a:spcAft>
                <a:spcPts val="0"/>
              </a:spcAft>
              <a:buClr>
                <a:schemeClr val="dk1"/>
              </a:buClr>
              <a:buSzPts val="2400"/>
              <a:buFont typeface="Arial"/>
              <a:buChar char="•"/>
              <a:defRPr/>
            </a:lvl3pPr>
            <a:lvl4pPr indent="-342900" lvl="3" marL="1828800" algn="l">
              <a:lnSpc>
                <a:spcPct val="100000"/>
              </a:lnSpc>
              <a:spcBef>
                <a:spcPts val="400"/>
              </a:spcBef>
              <a:spcAft>
                <a:spcPts val="0"/>
              </a:spcAft>
              <a:buClr>
                <a:schemeClr val="dk1"/>
              </a:buClr>
              <a:buSzPts val="1800"/>
              <a:buFont typeface="Arial"/>
              <a:buChar char="–"/>
              <a:defRPr/>
            </a:lvl4pPr>
            <a:lvl5pPr indent="-342900" lvl="4" marL="2286000" algn="l">
              <a:lnSpc>
                <a:spcPct val="100000"/>
              </a:lnSpc>
              <a:spcBef>
                <a:spcPts val="400"/>
              </a:spcBef>
              <a:spcAft>
                <a:spcPts val="0"/>
              </a:spcAft>
              <a:buClr>
                <a:schemeClr val="dk1"/>
              </a:buClr>
              <a:buSzPts val="1800"/>
              <a:buFont typeface="Arial"/>
              <a:buChar char="»"/>
              <a:defRPr/>
            </a:lvl5pPr>
            <a:lvl6pPr indent="-342900" lvl="5" marL="2743200" algn="l">
              <a:lnSpc>
                <a:spcPct val="100000"/>
              </a:lnSpc>
              <a:spcBef>
                <a:spcPts val="400"/>
              </a:spcBef>
              <a:spcAft>
                <a:spcPts val="0"/>
              </a:spcAft>
              <a:buClr>
                <a:schemeClr val="dk1"/>
              </a:buClr>
              <a:buSzPts val="1800"/>
              <a:buFont typeface="Arial"/>
              <a:buChar char="»"/>
              <a:defRPr/>
            </a:lvl6pPr>
            <a:lvl7pPr indent="-342900" lvl="6" marL="3200400" algn="l">
              <a:lnSpc>
                <a:spcPct val="100000"/>
              </a:lnSpc>
              <a:spcBef>
                <a:spcPts val="400"/>
              </a:spcBef>
              <a:spcAft>
                <a:spcPts val="0"/>
              </a:spcAft>
              <a:buClr>
                <a:schemeClr val="dk1"/>
              </a:buClr>
              <a:buSzPts val="1800"/>
              <a:buFont typeface="Arial"/>
              <a:buChar char="»"/>
              <a:defRPr/>
            </a:lvl7pPr>
            <a:lvl8pPr indent="-342900" lvl="7" marL="3657600" algn="l">
              <a:lnSpc>
                <a:spcPct val="100000"/>
              </a:lnSpc>
              <a:spcBef>
                <a:spcPts val="400"/>
              </a:spcBef>
              <a:spcAft>
                <a:spcPts val="0"/>
              </a:spcAft>
              <a:buClr>
                <a:schemeClr val="dk1"/>
              </a:buClr>
              <a:buSzPts val="1800"/>
              <a:buFont typeface="Arial"/>
              <a:buChar char="»"/>
              <a:defRPr/>
            </a:lvl8pPr>
            <a:lvl9pPr indent="-342900" lvl="8" marL="4114800" algn="l">
              <a:lnSpc>
                <a:spcPct val="100000"/>
              </a:lnSpc>
              <a:spcBef>
                <a:spcPts val="400"/>
              </a:spcBef>
              <a:spcAft>
                <a:spcPts val="0"/>
              </a:spcAft>
              <a:buClr>
                <a:schemeClr val="dk1"/>
              </a:buClr>
              <a:buSzPts val="1800"/>
              <a:buFont typeface="Arial"/>
              <a:buChar char="»"/>
              <a:defRPr/>
            </a:lvl9pPr>
          </a:lstStyle>
          <a:p/>
        </p:txBody>
      </p:sp>
      <p:sp>
        <p:nvSpPr>
          <p:cNvPr id="1071" name="Google Shape;1071;p172"/>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72" name="Google Shape;1072;p17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73" name="Google Shape;1073;p172"/>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77" name="Shape 1077"/>
        <p:cNvGrpSpPr/>
        <p:nvPr/>
      </p:nvGrpSpPr>
      <p:grpSpPr>
        <a:xfrm>
          <a:off x="0" y="0"/>
          <a:ext cx="0" cy="0"/>
          <a:chOff x="0" y="0"/>
          <a:chExt cx="0" cy="0"/>
        </a:xfrm>
      </p:grpSpPr>
      <p:sp>
        <p:nvSpPr>
          <p:cNvPr id="1078" name="Google Shape;1078;p174"/>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79" name="Google Shape;1079;p17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80" name="Shape 1080"/>
        <p:cNvGrpSpPr/>
        <p:nvPr/>
      </p:nvGrpSpPr>
      <p:grpSpPr>
        <a:xfrm>
          <a:off x="0" y="0"/>
          <a:ext cx="0" cy="0"/>
          <a:chOff x="0" y="0"/>
          <a:chExt cx="0" cy="0"/>
        </a:xfrm>
      </p:grpSpPr>
      <p:sp>
        <p:nvSpPr>
          <p:cNvPr id="1081" name="Google Shape;1081;p17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82" name="Google Shape;1082;p175"/>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083" name="Google Shape;1083;p175"/>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84" name="Shape 1084"/>
        <p:cNvGrpSpPr/>
        <p:nvPr/>
      </p:nvGrpSpPr>
      <p:grpSpPr>
        <a:xfrm>
          <a:off x="0" y="0"/>
          <a:ext cx="0" cy="0"/>
          <a:chOff x="0" y="0"/>
          <a:chExt cx="0" cy="0"/>
        </a:xfrm>
      </p:grpSpPr>
      <p:sp>
        <p:nvSpPr>
          <p:cNvPr id="1085" name="Google Shape;1085;p176"/>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1086" name="Google Shape;1086;p176"/>
          <p:cNvSpPr txBox="1"/>
          <p:nvPr>
            <p:ph idx="1" type="subTitle"/>
          </p:nvPr>
        </p:nvSpPr>
        <p:spPr>
          <a:xfrm>
            <a:off x="685800" y="2840054"/>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None/>
              <a:defRPr>
                <a:solidFill>
                  <a:schemeClr val="dk2"/>
                </a:solidFill>
              </a:defRPr>
            </a:lvl1pPr>
            <a:lvl2pPr lvl="1" algn="ctr">
              <a:lnSpc>
                <a:spcPct val="100000"/>
              </a:lnSpc>
              <a:spcBef>
                <a:spcPts val="0"/>
              </a:spcBef>
              <a:spcAft>
                <a:spcPts val="0"/>
              </a:spcAft>
              <a:buClr>
                <a:schemeClr val="dk2"/>
              </a:buClr>
              <a:buSzPts val="3000"/>
              <a:buNone/>
              <a:defRPr sz="3000">
                <a:solidFill>
                  <a:schemeClr val="dk2"/>
                </a:solidFill>
              </a:defRPr>
            </a:lvl2pPr>
            <a:lvl3pPr lvl="2" algn="ctr">
              <a:lnSpc>
                <a:spcPct val="100000"/>
              </a:lnSpc>
              <a:spcBef>
                <a:spcPts val="0"/>
              </a:spcBef>
              <a:spcAft>
                <a:spcPts val="0"/>
              </a:spcAft>
              <a:buClr>
                <a:schemeClr val="dk2"/>
              </a:buClr>
              <a:buSzPts val="3000"/>
              <a:buNone/>
              <a:defRPr sz="3000">
                <a:solidFill>
                  <a:schemeClr val="dk2"/>
                </a:solidFill>
              </a:defRPr>
            </a:lvl3pPr>
            <a:lvl4pPr lvl="3" algn="ctr">
              <a:lnSpc>
                <a:spcPct val="100000"/>
              </a:lnSpc>
              <a:spcBef>
                <a:spcPts val="0"/>
              </a:spcBef>
              <a:spcAft>
                <a:spcPts val="0"/>
              </a:spcAft>
              <a:buClr>
                <a:schemeClr val="dk2"/>
              </a:buClr>
              <a:buSzPts val="3000"/>
              <a:buNone/>
              <a:defRPr sz="3000">
                <a:solidFill>
                  <a:schemeClr val="dk2"/>
                </a:solidFill>
              </a:defRPr>
            </a:lvl4pPr>
            <a:lvl5pPr lvl="4" algn="ctr">
              <a:lnSpc>
                <a:spcPct val="100000"/>
              </a:lnSpc>
              <a:spcBef>
                <a:spcPts val="0"/>
              </a:spcBef>
              <a:spcAft>
                <a:spcPts val="0"/>
              </a:spcAft>
              <a:buClr>
                <a:schemeClr val="dk2"/>
              </a:buClr>
              <a:buSzPts val="3000"/>
              <a:buNone/>
              <a:defRPr sz="3000">
                <a:solidFill>
                  <a:schemeClr val="dk2"/>
                </a:solidFill>
              </a:defRPr>
            </a:lvl5pPr>
            <a:lvl6pPr lvl="5" algn="ctr">
              <a:lnSpc>
                <a:spcPct val="100000"/>
              </a:lnSpc>
              <a:spcBef>
                <a:spcPts val="0"/>
              </a:spcBef>
              <a:spcAft>
                <a:spcPts val="0"/>
              </a:spcAft>
              <a:buClr>
                <a:schemeClr val="dk2"/>
              </a:buClr>
              <a:buSzPts val="3000"/>
              <a:buNone/>
              <a:defRPr sz="3000">
                <a:solidFill>
                  <a:schemeClr val="dk2"/>
                </a:solidFill>
              </a:defRPr>
            </a:lvl6pPr>
            <a:lvl7pPr lvl="6" algn="ctr">
              <a:lnSpc>
                <a:spcPct val="100000"/>
              </a:lnSpc>
              <a:spcBef>
                <a:spcPts val="0"/>
              </a:spcBef>
              <a:spcAft>
                <a:spcPts val="0"/>
              </a:spcAft>
              <a:buClr>
                <a:schemeClr val="dk2"/>
              </a:buClr>
              <a:buSzPts val="3000"/>
              <a:buNone/>
              <a:defRPr sz="3000">
                <a:solidFill>
                  <a:schemeClr val="dk2"/>
                </a:solidFill>
              </a:defRPr>
            </a:lvl7pPr>
            <a:lvl8pPr lvl="7" algn="ctr">
              <a:lnSpc>
                <a:spcPct val="100000"/>
              </a:lnSpc>
              <a:spcBef>
                <a:spcPts val="0"/>
              </a:spcBef>
              <a:spcAft>
                <a:spcPts val="0"/>
              </a:spcAft>
              <a:buClr>
                <a:schemeClr val="dk2"/>
              </a:buClr>
              <a:buSzPts val="3000"/>
              <a:buNone/>
              <a:defRPr sz="3000">
                <a:solidFill>
                  <a:schemeClr val="dk2"/>
                </a:solidFill>
              </a:defRPr>
            </a:lvl8pPr>
            <a:lvl9pPr lvl="8" algn="ctr">
              <a:lnSpc>
                <a:spcPct val="100000"/>
              </a:lnSpc>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87" name="Shape 1087"/>
        <p:cNvGrpSpPr/>
        <p:nvPr/>
      </p:nvGrpSpPr>
      <p:grpSpPr>
        <a:xfrm>
          <a:off x="0" y="0"/>
          <a:ext cx="0" cy="0"/>
          <a:chOff x="0" y="0"/>
          <a:chExt cx="0" cy="0"/>
        </a:xfrm>
      </p:grpSpPr>
      <p:sp>
        <p:nvSpPr>
          <p:cNvPr id="1088" name="Google Shape;1088;p17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89" name="Shape 1089"/>
        <p:cNvGrpSpPr/>
        <p:nvPr/>
      </p:nvGrpSpPr>
      <p:grpSpPr>
        <a:xfrm>
          <a:off x="0" y="0"/>
          <a:ext cx="0" cy="0"/>
          <a:chOff x="0" y="0"/>
          <a:chExt cx="0" cy="0"/>
        </a:xfrm>
      </p:grpSpPr>
      <p:sp>
        <p:nvSpPr>
          <p:cNvPr id="1090" name="Google Shape;1090;p178"/>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360"/>
              </a:spcBef>
              <a:spcAft>
                <a:spcPts val="0"/>
              </a:spcAft>
              <a:buSzPts val="1800"/>
              <a:buNone/>
              <a:defRPr sz="1800"/>
            </a:lvl1pPr>
          </a:lstStyle>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91" name="Shape 1091"/>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16" name="Shape 116"/>
        <p:cNvGrpSpPr/>
        <p:nvPr/>
      </p:nvGrpSpPr>
      <p:grpSpPr>
        <a:xfrm>
          <a:off x="0" y="0"/>
          <a:ext cx="0" cy="0"/>
          <a:chOff x="0" y="0"/>
          <a:chExt cx="0" cy="0"/>
        </a:xfrm>
      </p:grpSpPr>
      <p:sp>
        <p:nvSpPr>
          <p:cNvPr id="117" name="Google Shape;117;p19"/>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NYC Emergency Management logo-horizontal-white-01.png" id="118" name="Google Shape;118;p19"/>
          <p:cNvPicPr preferRelativeResize="0"/>
          <p:nvPr/>
        </p:nvPicPr>
        <p:blipFill rotWithShape="1">
          <a:blip r:embed="rId2">
            <a:alphaModFix/>
          </a:blip>
          <a:srcRect b="0" l="0" r="0" t="0"/>
          <a:stretch/>
        </p:blipFill>
        <p:spPr>
          <a:xfrm>
            <a:off x="487492" y="4249381"/>
            <a:ext cx="2096506" cy="625070"/>
          </a:xfrm>
          <a:prstGeom prst="rect">
            <a:avLst/>
          </a:prstGeom>
          <a:noFill/>
          <a:ln>
            <a:noFill/>
          </a:ln>
        </p:spPr>
      </p:pic>
      <p:sp>
        <p:nvSpPr>
          <p:cNvPr id="119" name="Google Shape;119;p19"/>
          <p:cNvSpPr txBox="1"/>
          <p:nvPr>
            <p:ph idx="1" type="body"/>
          </p:nvPr>
        </p:nvSpPr>
        <p:spPr>
          <a:xfrm>
            <a:off x="567758" y="521867"/>
            <a:ext cx="8031300" cy="22470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20" name="Google Shape;120;p19"/>
          <p:cNvSpPr txBox="1"/>
          <p:nvPr>
            <p:ph idx="2" type="body"/>
          </p:nvPr>
        </p:nvSpPr>
        <p:spPr>
          <a:xfrm>
            <a:off x="567757" y="780506"/>
            <a:ext cx="8031300" cy="10848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21" name="Google Shape;121;p19"/>
          <p:cNvSpPr txBox="1"/>
          <p:nvPr>
            <p:ph idx="3" type="body"/>
          </p:nvPr>
        </p:nvSpPr>
        <p:spPr>
          <a:xfrm>
            <a:off x="568421" y="1899695"/>
            <a:ext cx="8030400" cy="7227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93" name="Shape 1093"/>
        <p:cNvGrpSpPr/>
        <p:nvPr/>
      </p:nvGrpSpPr>
      <p:grpSpPr>
        <a:xfrm>
          <a:off x="0" y="0"/>
          <a:ext cx="0" cy="0"/>
          <a:chOff x="0" y="0"/>
          <a:chExt cx="0" cy="0"/>
        </a:xfrm>
      </p:grpSpPr>
    </p:spTree>
  </p:cSld>
  <p:clrMapOvr>
    <a:masterClrMapping/>
  </p:clrMapOvr>
</p:sldLayout>
</file>

<file path=ppt/slideLayouts/slideLayout1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94" name="Shape 1094"/>
        <p:cNvGrpSpPr/>
        <p:nvPr/>
      </p:nvGrpSpPr>
      <p:grpSpPr>
        <a:xfrm>
          <a:off x="0" y="0"/>
          <a:ext cx="0" cy="0"/>
          <a:chOff x="0" y="0"/>
          <a:chExt cx="0" cy="0"/>
        </a:xfrm>
      </p:grpSpPr>
      <p:sp>
        <p:nvSpPr>
          <p:cNvPr id="1095" name="Google Shape;1095;p182"/>
          <p:cNvSpPr txBox="1"/>
          <p:nvPr>
            <p:ph type="ctrTitle"/>
          </p:nvPr>
        </p:nvSpPr>
        <p:spPr>
          <a:xfrm>
            <a:off x="822960" y="2057400"/>
            <a:ext cx="7498200" cy="822900"/>
          </a:xfrm>
          <a:prstGeom prst="rect">
            <a:avLst/>
          </a:prstGeom>
          <a:noFill/>
          <a:ln>
            <a:noFill/>
          </a:ln>
        </p:spPr>
        <p:txBody>
          <a:bodyPr anchorCtr="0" anchor="t" bIns="75425" lIns="75425" spcFirstLastPara="1" rIns="75425" wrap="square" tIns="75425">
            <a:noAutofit/>
          </a:bodyPr>
          <a:lstStyle>
            <a:lvl1pPr lvl="0"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9pPr>
          </a:lstStyle>
          <a:p/>
        </p:txBody>
      </p:sp>
      <p:sp>
        <p:nvSpPr>
          <p:cNvPr id="1096" name="Google Shape;1096;p182"/>
          <p:cNvSpPr txBox="1"/>
          <p:nvPr>
            <p:ph idx="1" type="subTitle"/>
          </p:nvPr>
        </p:nvSpPr>
        <p:spPr>
          <a:xfrm>
            <a:off x="1645920" y="3086100"/>
            <a:ext cx="5852400" cy="617100"/>
          </a:xfrm>
          <a:prstGeom prst="rect">
            <a:avLst/>
          </a:prstGeom>
          <a:noFill/>
          <a:ln>
            <a:noFill/>
          </a:ln>
        </p:spPr>
        <p:txBody>
          <a:bodyPr anchorCtr="0" anchor="t" bIns="75425" lIns="75425" spcFirstLastPara="1" rIns="75425" wrap="square" tIns="75425">
            <a:noAutofit/>
          </a:bodyPr>
          <a:lstStyle>
            <a:lvl1pPr lvl="0"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97" name="Shape 1097"/>
        <p:cNvGrpSpPr/>
        <p:nvPr/>
      </p:nvGrpSpPr>
      <p:grpSpPr>
        <a:xfrm>
          <a:off x="0" y="0"/>
          <a:ext cx="0" cy="0"/>
          <a:chOff x="0" y="0"/>
          <a:chExt cx="0" cy="0"/>
        </a:xfrm>
      </p:grpSpPr>
      <p:sp>
        <p:nvSpPr>
          <p:cNvPr id="1098" name="Google Shape;1098;p183"/>
          <p:cNvSpPr txBox="1"/>
          <p:nvPr>
            <p:ph type="title"/>
          </p:nvPr>
        </p:nvSpPr>
        <p:spPr>
          <a:xfrm>
            <a:off x="274320" y="205740"/>
            <a:ext cx="8595600" cy="617100"/>
          </a:xfrm>
          <a:prstGeom prst="rect">
            <a:avLst/>
          </a:prstGeom>
          <a:noFill/>
          <a:ln>
            <a:noFill/>
          </a:ln>
        </p:spPr>
        <p:txBody>
          <a:bodyPr anchorCtr="0" anchor="t" bIns="75425" lIns="75425" spcFirstLastPara="1" rIns="75425" wrap="square" tIns="75425">
            <a:noAutofit/>
          </a:bodyPr>
          <a:lstStyle>
            <a:lvl1pPr lvl="0"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9pPr>
          </a:lstStyle>
          <a:p/>
        </p:txBody>
      </p:sp>
      <p:sp>
        <p:nvSpPr>
          <p:cNvPr id="1099" name="Google Shape;1099;p183"/>
          <p:cNvSpPr txBox="1"/>
          <p:nvPr>
            <p:ph idx="1" type="body"/>
          </p:nvPr>
        </p:nvSpPr>
        <p:spPr>
          <a:xfrm>
            <a:off x="274320" y="1234440"/>
            <a:ext cx="8595600" cy="3703200"/>
          </a:xfrm>
          <a:prstGeom prst="rect">
            <a:avLst/>
          </a:prstGeom>
          <a:noFill/>
          <a:ln>
            <a:noFill/>
          </a:ln>
        </p:spPr>
        <p:txBody>
          <a:bodyPr anchorCtr="0" anchor="t" bIns="75425" lIns="75425" spcFirstLastPara="1" rIns="75425" wrap="square" tIns="75425">
            <a:noAutofit/>
          </a:bodyPr>
          <a:lstStyle>
            <a:lvl1pPr indent="-368300" lvl="0" marL="457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1pPr>
            <a:lvl2pPr indent="-368300" lvl="1" marL="914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2pPr>
            <a:lvl3pPr indent="-368300" lvl="2" marL="1371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3pPr>
            <a:lvl4pPr indent="-368300" lvl="3" marL="1828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4pPr>
            <a:lvl5pPr indent="-368300" lvl="4" marL="22860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5pPr>
            <a:lvl6pPr indent="-368300" lvl="5" marL="2743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6pPr>
            <a:lvl7pPr indent="-368300" lvl="6" marL="3200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7pPr>
            <a:lvl8pPr indent="-368300" lvl="7" marL="3657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8pPr>
            <a:lvl9pPr indent="-368300" lvl="8" marL="4114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00" name="Shape 1100"/>
        <p:cNvGrpSpPr/>
        <p:nvPr/>
      </p:nvGrpSpPr>
      <p:grpSpPr>
        <a:xfrm>
          <a:off x="0" y="0"/>
          <a:ext cx="0" cy="0"/>
          <a:chOff x="0" y="0"/>
          <a:chExt cx="0" cy="0"/>
        </a:xfrm>
      </p:grpSpPr>
      <p:sp>
        <p:nvSpPr>
          <p:cNvPr id="1101" name="Google Shape;1101;p184"/>
          <p:cNvSpPr txBox="1"/>
          <p:nvPr>
            <p:ph type="title"/>
          </p:nvPr>
        </p:nvSpPr>
        <p:spPr>
          <a:xfrm>
            <a:off x="274320" y="205740"/>
            <a:ext cx="8595600" cy="617100"/>
          </a:xfrm>
          <a:prstGeom prst="rect">
            <a:avLst/>
          </a:prstGeom>
          <a:noFill/>
          <a:ln>
            <a:noFill/>
          </a:ln>
        </p:spPr>
        <p:txBody>
          <a:bodyPr anchorCtr="0" anchor="t" bIns="75425" lIns="75425" spcFirstLastPara="1" rIns="75425" wrap="square" tIns="75425">
            <a:noAutofit/>
          </a:bodyPr>
          <a:lstStyle>
            <a:lvl1pPr lvl="0"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9pPr>
          </a:lstStyle>
          <a:p/>
        </p:txBody>
      </p:sp>
      <p:sp>
        <p:nvSpPr>
          <p:cNvPr id="1102" name="Google Shape;1102;p184"/>
          <p:cNvSpPr txBox="1"/>
          <p:nvPr>
            <p:ph idx="1" type="body"/>
          </p:nvPr>
        </p:nvSpPr>
        <p:spPr>
          <a:xfrm>
            <a:off x="274320" y="1234440"/>
            <a:ext cx="4023300" cy="3703200"/>
          </a:xfrm>
          <a:prstGeom prst="rect">
            <a:avLst/>
          </a:prstGeom>
          <a:noFill/>
          <a:ln>
            <a:noFill/>
          </a:ln>
        </p:spPr>
        <p:txBody>
          <a:bodyPr anchorCtr="0" anchor="t" bIns="75425" lIns="75425" spcFirstLastPara="1" rIns="75425" wrap="square" tIns="75425">
            <a:noAutofit/>
          </a:bodyPr>
          <a:lstStyle>
            <a:lvl1pPr indent="-368300" lvl="0" marL="457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1pPr>
            <a:lvl2pPr indent="-368300" lvl="1" marL="914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2pPr>
            <a:lvl3pPr indent="-368300" lvl="2" marL="1371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3pPr>
            <a:lvl4pPr indent="-368300" lvl="3" marL="1828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4pPr>
            <a:lvl5pPr indent="-368300" lvl="4" marL="22860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5pPr>
            <a:lvl6pPr indent="-368300" lvl="5" marL="2743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6pPr>
            <a:lvl7pPr indent="-368300" lvl="6" marL="3200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7pPr>
            <a:lvl8pPr indent="-368300" lvl="7" marL="3657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8pPr>
            <a:lvl9pPr indent="-368300" lvl="8" marL="4114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9pPr>
          </a:lstStyle>
          <a:p/>
        </p:txBody>
      </p:sp>
      <p:sp>
        <p:nvSpPr>
          <p:cNvPr id="1103" name="Google Shape;1103;p184"/>
          <p:cNvSpPr txBox="1"/>
          <p:nvPr>
            <p:ph idx="2" type="body"/>
          </p:nvPr>
        </p:nvSpPr>
        <p:spPr>
          <a:xfrm>
            <a:off x="4846320" y="1234440"/>
            <a:ext cx="4023300" cy="3703200"/>
          </a:xfrm>
          <a:prstGeom prst="rect">
            <a:avLst/>
          </a:prstGeom>
          <a:noFill/>
          <a:ln>
            <a:noFill/>
          </a:ln>
        </p:spPr>
        <p:txBody>
          <a:bodyPr anchorCtr="0" anchor="t" bIns="75425" lIns="75425" spcFirstLastPara="1" rIns="75425" wrap="square" tIns="75425">
            <a:noAutofit/>
          </a:bodyPr>
          <a:lstStyle>
            <a:lvl1pPr indent="-368300" lvl="0" marL="457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1pPr>
            <a:lvl2pPr indent="-368300" lvl="1" marL="914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2pPr>
            <a:lvl3pPr indent="-368300" lvl="2" marL="1371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3pPr>
            <a:lvl4pPr indent="-368300" lvl="3" marL="1828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4pPr>
            <a:lvl5pPr indent="-368300" lvl="4" marL="22860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5pPr>
            <a:lvl6pPr indent="-368300" lvl="5" marL="2743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6pPr>
            <a:lvl7pPr indent="-368300" lvl="6" marL="3200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7pPr>
            <a:lvl8pPr indent="-368300" lvl="7" marL="3657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8pPr>
            <a:lvl9pPr indent="-368300" lvl="8" marL="4114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04" name="Shape 1104"/>
        <p:cNvGrpSpPr/>
        <p:nvPr/>
      </p:nvGrpSpPr>
      <p:grpSpPr>
        <a:xfrm>
          <a:off x="0" y="0"/>
          <a:ext cx="0" cy="0"/>
          <a:chOff x="0" y="0"/>
          <a:chExt cx="0" cy="0"/>
        </a:xfrm>
      </p:grpSpPr>
      <p:sp>
        <p:nvSpPr>
          <p:cNvPr id="1105" name="Google Shape;1105;p185"/>
          <p:cNvSpPr txBox="1"/>
          <p:nvPr>
            <p:ph idx="1" type="body"/>
          </p:nvPr>
        </p:nvSpPr>
        <p:spPr>
          <a:xfrm>
            <a:off x="274320" y="4526280"/>
            <a:ext cx="8595600" cy="411600"/>
          </a:xfrm>
          <a:prstGeom prst="rect">
            <a:avLst/>
          </a:prstGeom>
          <a:noFill/>
          <a:ln>
            <a:noFill/>
          </a:ln>
        </p:spPr>
        <p:txBody>
          <a:bodyPr anchorCtr="0" anchor="t" bIns="75425" lIns="75425" spcFirstLastPara="1" rIns="75425" wrap="square" tIns="75425">
            <a:noAutofit/>
          </a:bodyPr>
          <a:lstStyle>
            <a:lvl1pPr indent="-393700" lvl="0" marL="457200"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1pPr>
          </a:lstStyle>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58" name="Shape 1158"/>
        <p:cNvGrpSpPr/>
        <p:nvPr/>
      </p:nvGrpSpPr>
      <p:grpSpPr>
        <a:xfrm>
          <a:off x="0" y="0"/>
          <a:ext cx="0" cy="0"/>
          <a:chOff x="0" y="0"/>
          <a:chExt cx="0" cy="0"/>
        </a:xfrm>
      </p:grpSpPr>
      <p:sp>
        <p:nvSpPr>
          <p:cNvPr id="1159" name="Google Shape;1159;p187"/>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160" name="Shape 1160"/>
        <p:cNvGrpSpPr/>
        <p:nvPr/>
      </p:nvGrpSpPr>
      <p:grpSpPr>
        <a:xfrm>
          <a:off x="0" y="0"/>
          <a:ext cx="0" cy="0"/>
          <a:chOff x="0" y="0"/>
          <a:chExt cx="0" cy="0"/>
        </a:xfrm>
      </p:grpSpPr>
      <p:sp>
        <p:nvSpPr>
          <p:cNvPr id="1161" name="Google Shape;1161;p188"/>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62" name="Google Shape;1162;p188"/>
          <p:cNvSpPr txBox="1"/>
          <p:nvPr>
            <p:ph idx="1" type="body"/>
          </p:nvPr>
        </p:nvSpPr>
        <p:spPr>
          <a:xfrm>
            <a:off x="685800" y="1371600"/>
            <a:ext cx="7696200" cy="2743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Comic Sans MS"/>
              <a:buChar char="•"/>
              <a:defRPr/>
            </a:lvl1pPr>
            <a:lvl2pPr indent="-317500" lvl="1" marL="914400" algn="l">
              <a:lnSpc>
                <a:spcPct val="100000"/>
              </a:lnSpc>
              <a:spcBef>
                <a:spcPts val="560"/>
              </a:spcBef>
              <a:spcAft>
                <a:spcPts val="0"/>
              </a:spcAft>
              <a:buClr>
                <a:schemeClr val="dk1"/>
              </a:buClr>
              <a:buSzPts val="1400"/>
              <a:buFont typeface="Comic Sans MS"/>
              <a:buChar char="–"/>
              <a:defRPr/>
            </a:lvl2pPr>
            <a:lvl3pPr indent="-317500" lvl="2" marL="1371600" algn="l">
              <a:lnSpc>
                <a:spcPct val="100000"/>
              </a:lnSpc>
              <a:spcBef>
                <a:spcPts val="480"/>
              </a:spcBef>
              <a:spcAft>
                <a:spcPts val="0"/>
              </a:spcAft>
              <a:buClr>
                <a:schemeClr val="dk1"/>
              </a:buClr>
              <a:buSzPts val="1400"/>
              <a:buFont typeface="Comic Sans MS"/>
              <a:buChar char="•"/>
              <a:defRPr/>
            </a:lvl3pPr>
            <a:lvl4pPr indent="-317500" lvl="3" marL="1828800" algn="l">
              <a:lnSpc>
                <a:spcPct val="100000"/>
              </a:lnSpc>
              <a:spcBef>
                <a:spcPts val="400"/>
              </a:spcBef>
              <a:spcAft>
                <a:spcPts val="0"/>
              </a:spcAft>
              <a:buClr>
                <a:schemeClr val="dk1"/>
              </a:buClr>
              <a:buSzPts val="1400"/>
              <a:buFont typeface="Comic Sans MS"/>
              <a:buChar char="–"/>
              <a:defRPr/>
            </a:lvl4pPr>
            <a:lvl5pPr indent="-317500" lvl="4" marL="2286000" algn="l">
              <a:lnSpc>
                <a:spcPct val="100000"/>
              </a:lnSpc>
              <a:spcBef>
                <a:spcPts val="400"/>
              </a:spcBef>
              <a:spcAft>
                <a:spcPts val="0"/>
              </a:spcAft>
              <a:buClr>
                <a:schemeClr val="dk1"/>
              </a:buClr>
              <a:buSzPts val="1400"/>
              <a:buFont typeface="Comic Sans MS"/>
              <a:buChar char="»"/>
              <a:defRPr/>
            </a:lvl5pPr>
            <a:lvl6pPr indent="-317500" lvl="5" marL="2743200" algn="l">
              <a:lnSpc>
                <a:spcPct val="100000"/>
              </a:lnSpc>
              <a:spcBef>
                <a:spcPts val="400"/>
              </a:spcBef>
              <a:spcAft>
                <a:spcPts val="0"/>
              </a:spcAft>
              <a:buClr>
                <a:schemeClr val="dk1"/>
              </a:buClr>
              <a:buSzPts val="1400"/>
              <a:buFont typeface="Comic Sans MS"/>
              <a:buChar char="»"/>
              <a:defRPr/>
            </a:lvl6pPr>
            <a:lvl7pPr indent="-317500" lvl="6" marL="3200400" algn="l">
              <a:lnSpc>
                <a:spcPct val="100000"/>
              </a:lnSpc>
              <a:spcBef>
                <a:spcPts val="400"/>
              </a:spcBef>
              <a:spcAft>
                <a:spcPts val="0"/>
              </a:spcAft>
              <a:buClr>
                <a:schemeClr val="dk1"/>
              </a:buClr>
              <a:buSzPts val="1400"/>
              <a:buFont typeface="Comic Sans MS"/>
              <a:buChar char="»"/>
              <a:defRPr/>
            </a:lvl7pPr>
            <a:lvl8pPr indent="-317500" lvl="7" marL="3657600" algn="l">
              <a:lnSpc>
                <a:spcPct val="100000"/>
              </a:lnSpc>
              <a:spcBef>
                <a:spcPts val="400"/>
              </a:spcBef>
              <a:spcAft>
                <a:spcPts val="0"/>
              </a:spcAft>
              <a:buClr>
                <a:schemeClr val="dk1"/>
              </a:buClr>
              <a:buSzPts val="1400"/>
              <a:buFont typeface="Comic Sans MS"/>
              <a:buChar char="»"/>
              <a:defRPr/>
            </a:lvl8pPr>
            <a:lvl9pPr indent="-317500" lvl="8" marL="4114800" algn="l">
              <a:lnSpc>
                <a:spcPct val="100000"/>
              </a:lnSpc>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63" name="Shape 1163"/>
        <p:cNvGrpSpPr/>
        <p:nvPr/>
      </p:nvGrpSpPr>
      <p:grpSpPr>
        <a:xfrm>
          <a:off x="0" y="0"/>
          <a:ext cx="0" cy="0"/>
          <a:chOff x="0" y="0"/>
          <a:chExt cx="0" cy="0"/>
        </a:xfrm>
      </p:grpSpPr>
      <p:sp>
        <p:nvSpPr>
          <p:cNvPr id="1164" name="Google Shape;1164;p189"/>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65" name="Google Shape;1165;p189"/>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Comic Sans MS"/>
              <a:buNone/>
              <a:defRPr/>
            </a:lvl1pPr>
            <a:lvl2pPr indent="-228600" lvl="1" marL="914400" algn="l">
              <a:lnSpc>
                <a:spcPct val="100000"/>
              </a:lnSpc>
              <a:spcBef>
                <a:spcPts val="560"/>
              </a:spcBef>
              <a:spcAft>
                <a:spcPts val="0"/>
              </a:spcAft>
              <a:buSzPts val="1400"/>
              <a:buFont typeface="Comic Sans MS"/>
              <a:buNone/>
              <a:defRPr/>
            </a:lvl2pPr>
            <a:lvl3pPr indent="-228600" lvl="2" marL="1371600" algn="l">
              <a:lnSpc>
                <a:spcPct val="100000"/>
              </a:lnSpc>
              <a:spcBef>
                <a:spcPts val="480"/>
              </a:spcBef>
              <a:spcAft>
                <a:spcPts val="0"/>
              </a:spcAft>
              <a:buSzPts val="1400"/>
              <a:buFont typeface="Comic Sans MS"/>
              <a:buNone/>
              <a:defRPr/>
            </a:lvl3pPr>
            <a:lvl4pPr indent="-228600" lvl="3" marL="1828800" algn="l">
              <a:lnSpc>
                <a:spcPct val="100000"/>
              </a:lnSpc>
              <a:spcBef>
                <a:spcPts val="400"/>
              </a:spcBef>
              <a:spcAft>
                <a:spcPts val="0"/>
              </a:spcAft>
              <a:buSzPts val="1400"/>
              <a:buFont typeface="Comic Sans MS"/>
              <a:buNone/>
              <a:defRPr/>
            </a:lvl4pPr>
            <a:lvl5pPr indent="-228600" lvl="4" marL="2286000" algn="l">
              <a:lnSpc>
                <a:spcPct val="100000"/>
              </a:lnSpc>
              <a:spcBef>
                <a:spcPts val="400"/>
              </a:spcBef>
              <a:spcAft>
                <a:spcPts val="0"/>
              </a:spcAft>
              <a:buSzPts val="1400"/>
              <a:buFont typeface="Comic Sans MS"/>
              <a:buNone/>
              <a:defRPr/>
            </a:lvl5pPr>
            <a:lvl6pPr indent="-228600" lvl="5" marL="2743200" algn="l">
              <a:lnSpc>
                <a:spcPct val="100000"/>
              </a:lnSpc>
              <a:spcBef>
                <a:spcPts val="400"/>
              </a:spcBef>
              <a:spcAft>
                <a:spcPts val="0"/>
              </a:spcAft>
              <a:buSzPts val="1400"/>
              <a:buFont typeface="Comic Sans MS"/>
              <a:buNone/>
              <a:defRPr/>
            </a:lvl6pPr>
            <a:lvl7pPr indent="-228600" lvl="6" marL="3200400" algn="l">
              <a:lnSpc>
                <a:spcPct val="100000"/>
              </a:lnSpc>
              <a:spcBef>
                <a:spcPts val="400"/>
              </a:spcBef>
              <a:spcAft>
                <a:spcPts val="0"/>
              </a:spcAft>
              <a:buSzPts val="1400"/>
              <a:buFont typeface="Comic Sans MS"/>
              <a:buNone/>
              <a:defRPr/>
            </a:lvl7pPr>
            <a:lvl8pPr indent="-228600" lvl="7" marL="3657600" algn="l">
              <a:lnSpc>
                <a:spcPct val="100000"/>
              </a:lnSpc>
              <a:spcBef>
                <a:spcPts val="400"/>
              </a:spcBef>
              <a:spcAft>
                <a:spcPts val="0"/>
              </a:spcAft>
              <a:buSzPts val="1400"/>
              <a:buFont typeface="Comic Sans MS"/>
              <a:buNone/>
              <a:defRPr/>
            </a:lvl8pPr>
            <a:lvl9pPr indent="-228600" lvl="8" marL="4114800" algn="l">
              <a:lnSpc>
                <a:spcPct val="100000"/>
              </a:lnSpc>
              <a:spcBef>
                <a:spcPts val="400"/>
              </a:spcBef>
              <a:spcAft>
                <a:spcPts val="0"/>
              </a:spcAft>
              <a:buSzPts val="1400"/>
              <a:buFont typeface="Comic Sans MS"/>
              <a:buNone/>
              <a:defRPr/>
            </a:lvl9pPr>
          </a:lstStyle>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166" name="Shape 1166"/>
        <p:cNvGrpSpPr/>
        <p:nvPr/>
      </p:nvGrpSpPr>
      <p:grpSpPr>
        <a:xfrm>
          <a:off x="0" y="0"/>
          <a:ext cx="0" cy="0"/>
          <a:chOff x="0" y="0"/>
          <a:chExt cx="0" cy="0"/>
        </a:xfrm>
      </p:grpSpPr>
      <p:sp>
        <p:nvSpPr>
          <p:cNvPr id="1167" name="Google Shape;1167;p190"/>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68" name="Google Shape;1168;p190"/>
          <p:cNvSpPr txBox="1"/>
          <p:nvPr>
            <p:ph idx="1" type="body"/>
          </p:nvPr>
        </p:nvSpPr>
        <p:spPr>
          <a:xfrm>
            <a:off x="685800" y="1371600"/>
            <a:ext cx="3771900" cy="2743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1169" name="Google Shape;1169;p190"/>
          <p:cNvSpPr txBox="1"/>
          <p:nvPr>
            <p:ph idx="2" type="body"/>
          </p:nvPr>
        </p:nvSpPr>
        <p:spPr>
          <a:xfrm>
            <a:off x="4610100" y="1371600"/>
            <a:ext cx="3771900" cy="2743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170" name="Shape 1170"/>
        <p:cNvGrpSpPr/>
        <p:nvPr/>
      </p:nvGrpSpPr>
      <p:grpSpPr>
        <a:xfrm>
          <a:off x="0" y="0"/>
          <a:ext cx="0" cy="0"/>
          <a:chOff x="0" y="0"/>
          <a:chExt cx="0" cy="0"/>
        </a:xfrm>
      </p:grpSpPr>
      <p:sp>
        <p:nvSpPr>
          <p:cNvPr id="1171" name="Google Shape;1171;p19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72" name="Google Shape;1172;p191"/>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Comic Sans MS"/>
              <a:buNone/>
              <a:defRPr/>
            </a:lvl1pPr>
            <a:lvl2pPr indent="-228600" lvl="1" marL="914400" algn="l">
              <a:lnSpc>
                <a:spcPct val="100000"/>
              </a:lnSpc>
              <a:spcBef>
                <a:spcPts val="560"/>
              </a:spcBef>
              <a:spcAft>
                <a:spcPts val="0"/>
              </a:spcAft>
              <a:buSzPts val="1400"/>
              <a:buFont typeface="Comic Sans MS"/>
              <a:buNone/>
              <a:defRPr/>
            </a:lvl2pPr>
            <a:lvl3pPr indent="-228600" lvl="2" marL="1371600" algn="l">
              <a:lnSpc>
                <a:spcPct val="100000"/>
              </a:lnSpc>
              <a:spcBef>
                <a:spcPts val="480"/>
              </a:spcBef>
              <a:spcAft>
                <a:spcPts val="0"/>
              </a:spcAft>
              <a:buSzPts val="1400"/>
              <a:buFont typeface="Comic Sans MS"/>
              <a:buNone/>
              <a:defRPr/>
            </a:lvl3pPr>
            <a:lvl4pPr indent="-228600" lvl="3" marL="1828800" algn="l">
              <a:lnSpc>
                <a:spcPct val="100000"/>
              </a:lnSpc>
              <a:spcBef>
                <a:spcPts val="400"/>
              </a:spcBef>
              <a:spcAft>
                <a:spcPts val="0"/>
              </a:spcAft>
              <a:buSzPts val="1400"/>
              <a:buFont typeface="Comic Sans MS"/>
              <a:buNone/>
              <a:defRPr/>
            </a:lvl4pPr>
            <a:lvl5pPr indent="-228600" lvl="4" marL="2286000" algn="l">
              <a:lnSpc>
                <a:spcPct val="100000"/>
              </a:lnSpc>
              <a:spcBef>
                <a:spcPts val="400"/>
              </a:spcBef>
              <a:spcAft>
                <a:spcPts val="0"/>
              </a:spcAft>
              <a:buSzPts val="1400"/>
              <a:buFont typeface="Comic Sans MS"/>
              <a:buNone/>
              <a:defRPr/>
            </a:lvl5pPr>
            <a:lvl6pPr indent="-228600" lvl="5" marL="2743200" algn="l">
              <a:lnSpc>
                <a:spcPct val="100000"/>
              </a:lnSpc>
              <a:spcBef>
                <a:spcPts val="400"/>
              </a:spcBef>
              <a:spcAft>
                <a:spcPts val="0"/>
              </a:spcAft>
              <a:buSzPts val="1400"/>
              <a:buFont typeface="Comic Sans MS"/>
              <a:buNone/>
              <a:defRPr/>
            </a:lvl6pPr>
            <a:lvl7pPr indent="-228600" lvl="6" marL="3200400" algn="l">
              <a:lnSpc>
                <a:spcPct val="100000"/>
              </a:lnSpc>
              <a:spcBef>
                <a:spcPts val="400"/>
              </a:spcBef>
              <a:spcAft>
                <a:spcPts val="0"/>
              </a:spcAft>
              <a:buSzPts val="1400"/>
              <a:buFont typeface="Comic Sans MS"/>
              <a:buNone/>
              <a:defRPr/>
            </a:lvl7pPr>
            <a:lvl8pPr indent="-228600" lvl="7" marL="3657600" algn="l">
              <a:lnSpc>
                <a:spcPct val="100000"/>
              </a:lnSpc>
              <a:spcBef>
                <a:spcPts val="400"/>
              </a:spcBef>
              <a:spcAft>
                <a:spcPts val="0"/>
              </a:spcAft>
              <a:buSzPts val="1400"/>
              <a:buFont typeface="Comic Sans MS"/>
              <a:buNone/>
              <a:defRPr/>
            </a:lvl8pPr>
            <a:lvl9pPr indent="-228600" lvl="8" marL="4114800" algn="l">
              <a:lnSpc>
                <a:spcPct val="100000"/>
              </a:lnSpc>
              <a:spcBef>
                <a:spcPts val="400"/>
              </a:spcBef>
              <a:spcAft>
                <a:spcPts val="0"/>
              </a:spcAft>
              <a:buSzPts val="1400"/>
              <a:buFont typeface="Comic Sans MS"/>
              <a:buNone/>
              <a:defRPr/>
            </a:lvl9pPr>
          </a:lstStyle>
          <a:p/>
        </p:txBody>
      </p:sp>
      <p:sp>
        <p:nvSpPr>
          <p:cNvPr id="1173" name="Google Shape;1173;p191"/>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1174" name="Google Shape;1174;p191"/>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Comic Sans MS"/>
              <a:buNone/>
              <a:defRPr/>
            </a:lvl1pPr>
            <a:lvl2pPr indent="-228600" lvl="1" marL="914400" algn="l">
              <a:lnSpc>
                <a:spcPct val="100000"/>
              </a:lnSpc>
              <a:spcBef>
                <a:spcPts val="560"/>
              </a:spcBef>
              <a:spcAft>
                <a:spcPts val="0"/>
              </a:spcAft>
              <a:buSzPts val="1400"/>
              <a:buFont typeface="Comic Sans MS"/>
              <a:buNone/>
              <a:defRPr/>
            </a:lvl2pPr>
            <a:lvl3pPr indent="-228600" lvl="2" marL="1371600" algn="l">
              <a:lnSpc>
                <a:spcPct val="100000"/>
              </a:lnSpc>
              <a:spcBef>
                <a:spcPts val="480"/>
              </a:spcBef>
              <a:spcAft>
                <a:spcPts val="0"/>
              </a:spcAft>
              <a:buSzPts val="1400"/>
              <a:buFont typeface="Comic Sans MS"/>
              <a:buNone/>
              <a:defRPr/>
            </a:lvl3pPr>
            <a:lvl4pPr indent="-228600" lvl="3" marL="1828800" algn="l">
              <a:lnSpc>
                <a:spcPct val="100000"/>
              </a:lnSpc>
              <a:spcBef>
                <a:spcPts val="400"/>
              </a:spcBef>
              <a:spcAft>
                <a:spcPts val="0"/>
              </a:spcAft>
              <a:buSzPts val="1400"/>
              <a:buFont typeface="Comic Sans MS"/>
              <a:buNone/>
              <a:defRPr/>
            </a:lvl4pPr>
            <a:lvl5pPr indent="-228600" lvl="4" marL="2286000" algn="l">
              <a:lnSpc>
                <a:spcPct val="100000"/>
              </a:lnSpc>
              <a:spcBef>
                <a:spcPts val="400"/>
              </a:spcBef>
              <a:spcAft>
                <a:spcPts val="0"/>
              </a:spcAft>
              <a:buSzPts val="1400"/>
              <a:buFont typeface="Comic Sans MS"/>
              <a:buNone/>
              <a:defRPr/>
            </a:lvl5pPr>
            <a:lvl6pPr indent="-228600" lvl="5" marL="2743200" algn="l">
              <a:lnSpc>
                <a:spcPct val="100000"/>
              </a:lnSpc>
              <a:spcBef>
                <a:spcPts val="400"/>
              </a:spcBef>
              <a:spcAft>
                <a:spcPts val="0"/>
              </a:spcAft>
              <a:buSzPts val="1400"/>
              <a:buFont typeface="Comic Sans MS"/>
              <a:buNone/>
              <a:defRPr/>
            </a:lvl6pPr>
            <a:lvl7pPr indent="-228600" lvl="6" marL="3200400" algn="l">
              <a:lnSpc>
                <a:spcPct val="100000"/>
              </a:lnSpc>
              <a:spcBef>
                <a:spcPts val="400"/>
              </a:spcBef>
              <a:spcAft>
                <a:spcPts val="0"/>
              </a:spcAft>
              <a:buSzPts val="1400"/>
              <a:buFont typeface="Comic Sans MS"/>
              <a:buNone/>
              <a:defRPr/>
            </a:lvl7pPr>
            <a:lvl8pPr indent="-228600" lvl="7" marL="3657600" algn="l">
              <a:lnSpc>
                <a:spcPct val="100000"/>
              </a:lnSpc>
              <a:spcBef>
                <a:spcPts val="400"/>
              </a:spcBef>
              <a:spcAft>
                <a:spcPts val="0"/>
              </a:spcAft>
              <a:buSzPts val="1400"/>
              <a:buFont typeface="Comic Sans MS"/>
              <a:buNone/>
              <a:defRPr/>
            </a:lvl8pPr>
            <a:lvl9pPr indent="-228600" lvl="8" marL="4114800" algn="l">
              <a:lnSpc>
                <a:spcPct val="100000"/>
              </a:lnSpc>
              <a:spcBef>
                <a:spcPts val="400"/>
              </a:spcBef>
              <a:spcAft>
                <a:spcPts val="0"/>
              </a:spcAft>
              <a:buSzPts val="1400"/>
              <a:buFont typeface="Comic Sans MS"/>
              <a:buNone/>
              <a:defRPr/>
            </a:lvl9pPr>
          </a:lstStyle>
          <a:p/>
        </p:txBody>
      </p:sp>
      <p:sp>
        <p:nvSpPr>
          <p:cNvPr id="1175" name="Google Shape;1175;p191"/>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ustom Layout">
  <p:cSld name="9_Custom Layout">
    <p:spTree>
      <p:nvGrpSpPr>
        <p:cNvPr id="122" name="Shape 122"/>
        <p:cNvGrpSpPr/>
        <p:nvPr/>
      </p:nvGrpSpPr>
      <p:grpSpPr>
        <a:xfrm>
          <a:off x="0" y="0"/>
          <a:ext cx="0" cy="0"/>
          <a:chOff x="0" y="0"/>
          <a:chExt cx="0" cy="0"/>
        </a:xfrm>
      </p:grpSpPr>
      <p:sp>
        <p:nvSpPr>
          <p:cNvPr id="123" name="Google Shape;123;p20"/>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map for ppt_3.png" id="124" name="Google Shape;124;p20"/>
          <p:cNvPicPr preferRelativeResize="0"/>
          <p:nvPr/>
        </p:nvPicPr>
        <p:blipFill rotWithShape="1">
          <a:blip r:embed="rId2">
            <a:alphaModFix/>
          </a:blip>
          <a:srcRect b="0" l="0" r="0" t="0"/>
          <a:stretch/>
        </p:blipFill>
        <p:spPr>
          <a:xfrm>
            <a:off x="0" y="0"/>
            <a:ext cx="6857997" cy="5142036"/>
          </a:xfrm>
          <a:prstGeom prst="rect">
            <a:avLst/>
          </a:prstGeom>
          <a:noFill/>
          <a:ln>
            <a:noFill/>
          </a:ln>
        </p:spPr>
      </p:pic>
      <p:sp>
        <p:nvSpPr>
          <p:cNvPr id="125" name="Google Shape;125;p20"/>
          <p:cNvSpPr txBox="1"/>
          <p:nvPr>
            <p:ph idx="1" type="body"/>
          </p:nvPr>
        </p:nvSpPr>
        <p:spPr>
          <a:xfrm>
            <a:off x="567758" y="521867"/>
            <a:ext cx="8031300" cy="22470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26" name="Google Shape;126;p20"/>
          <p:cNvSpPr txBox="1"/>
          <p:nvPr>
            <p:ph idx="2" type="body"/>
          </p:nvPr>
        </p:nvSpPr>
        <p:spPr>
          <a:xfrm>
            <a:off x="567757" y="780506"/>
            <a:ext cx="8031300" cy="10848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27" name="Google Shape;127;p20"/>
          <p:cNvSpPr txBox="1"/>
          <p:nvPr>
            <p:ph idx="3" type="body"/>
          </p:nvPr>
        </p:nvSpPr>
        <p:spPr>
          <a:xfrm>
            <a:off x="568421" y="1899695"/>
            <a:ext cx="8030400" cy="7227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pic>
        <p:nvPicPr>
          <p:cNvPr descr="NYC Emergency Management logo-horizontal-white-01.png" id="128" name="Google Shape;128;p20"/>
          <p:cNvPicPr preferRelativeResize="0"/>
          <p:nvPr/>
        </p:nvPicPr>
        <p:blipFill rotWithShape="1">
          <a:blip r:embed="rId3">
            <a:alphaModFix/>
          </a:blip>
          <a:srcRect b="0" l="0" r="0" t="0"/>
          <a:stretch/>
        </p:blipFill>
        <p:spPr>
          <a:xfrm>
            <a:off x="487492" y="4249381"/>
            <a:ext cx="2096506" cy="625070"/>
          </a:xfrm>
          <a:prstGeom prst="rect">
            <a:avLst/>
          </a:prstGeom>
          <a:noFill/>
          <a:ln>
            <a:noFill/>
          </a:ln>
        </p:spPr>
      </p:pic>
    </p:spTree>
  </p:cSld>
  <p:clrMapOvr>
    <a:masterClrMapping/>
  </p:clrMapOvr>
</p:sldLayout>
</file>

<file path=ppt/slideLayouts/slideLayout1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76" name="Shape 1176"/>
        <p:cNvGrpSpPr/>
        <p:nvPr/>
      </p:nvGrpSpPr>
      <p:grpSpPr>
        <a:xfrm>
          <a:off x="0" y="0"/>
          <a:ext cx="0" cy="0"/>
          <a:chOff x="0" y="0"/>
          <a:chExt cx="0" cy="0"/>
        </a:xfrm>
      </p:grpSpPr>
    </p:spTree>
  </p:cSld>
  <p:clrMapOvr>
    <a:masterClrMapping/>
  </p:clrMapOvr>
</p:sldLayout>
</file>

<file path=ppt/slideLayouts/slideLayout1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177" name="Shape 1177"/>
        <p:cNvGrpSpPr/>
        <p:nvPr/>
      </p:nvGrpSpPr>
      <p:grpSpPr>
        <a:xfrm>
          <a:off x="0" y="0"/>
          <a:ext cx="0" cy="0"/>
          <a:chOff x="0" y="0"/>
          <a:chExt cx="0" cy="0"/>
        </a:xfrm>
      </p:grpSpPr>
      <p:sp>
        <p:nvSpPr>
          <p:cNvPr id="1178" name="Google Shape;1178;p193"/>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79" name="Google Shape;1179;p193"/>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1180" name="Google Shape;1180;p193"/>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Comic Sans MS"/>
              <a:buNone/>
              <a:defRPr/>
            </a:lvl1pPr>
            <a:lvl2pPr indent="-228600" lvl="1" marL="914400" algn="l">
              <a:lnSpc>
                <a:spcPct val="100000"/>
              </a:lnSpc>
              <a:spcBef>
                <a:spcPts val="560"/>
              </a:spcBef>
              <a:spcAft>
                <a:spcPts val="0"/>
              </a:spcAft>
              <a:buSzPts val="1400"/>
              <a:buFont typeface="Comic Sans MS"/>
              <a:buNone/>
              <a:defRPr/>
            </a:lvl2pPr>
            <a:lvl3pPr indent="-228600" lvl="2" marL="1371600" algn="l">
              <a:lnSpc>
                <a:spcPct val="100000"/>
              </a:lnSpc>
              <a:spcBef>
                <a:spcPts val="480"/>
              </a:spcBef>
              <a:spcAft>
                <a:spcPts val="0"/>
              </a:spcAft>
              <a:buSzPts val="1400"/>
              <a:buFont typeface="Comic Sans MS"/>
              <a:buNone/>
              <a:defRPr/>
            </a:lvl3pPr>
            <a:lvl4pPr indent="-228600" lvl="3" marL="1828800" algn="l">
              <a:lnSpc>
                <a:spcPct val="100000"/>
              </a:lnSpc>
              <a:spcBef>
                <a:spcPts val="400"/>
              </a:spcBef>
              <a:spcAft>
                <a:spcPts val="0"/>
              </a:spcAft>
              <a:buSzPts val="1400"/>
              <a:buFont typeface="Comic Sans MS"/>
              <a:buNone/>
              <a:defRPr/>
            </a:lvl4pPr>
            <a:lvl5pPr indent="-228600" lvl="4" marL="2286000" algn="l">
              <a:lnSpc>
                <a:spcPct val="100000"/>
              </a:lnSpc>
              <a:spcBef>
                <a:spcPts val="400"/>
              </a:spcBef>
              <a:spcAft>
                <a:spcPts val="0"/>
              </a:spcAft>
              <a:buSzPts val="1400"/>
              <a:buFont typeface="Comic Sans MS"/>
              <a:buNone/>
              <a:defRPr/>
            </a:lvl5pPr>
            <a:lvl6pPr indent="-228600" lvl="5" marL="2743200" algn="l">
              <a:lnSpc>
                <a:spcPct val="100000"/>
              </a:lnSpc>
              <a:spcBef>
                <a:spcPts val="400"/>
              </a:spcBef>
              <a:spcAft>
                <a:spcPts val="0"/>
              </a:spcAft>
              <a:buSzPts val="1400"/>
              <a:buFont typeface="Comic Sans MS"/>
              <a:buNone/>
              <a:defRPr/>
            </a:lvl6pPr>
            <a:lvl7pPr indent="-228600" lvl="6" marL="3200400" algn="l">
              <a:lnSpc>
                <a:spcPct val="100000"/>
              </a:lnSpc>
              <a:spcBef>
                <a:spcPts val="400"/>
              </a:spcBef>
              <a:spcAft>
                <a:spcPts val="0"/>
              </a:spcAft>
              <a:buSzPts val="1400"/>
              <a:buFont typeface="Comic Sans MS"/>
              <a:buNone/>
              <a:defRPr/>
            </a:lvl7pPr>
            <a:lvl8pPr indent="-228600" lvl="7" marL="3657600" algn="l">
              <a:lnSpc>
                <a:spcPct val="100000"/>
              </a:lnSpc>
              <a:spcBef>
                <a:spcPts val="400"/>
              </a:spcBef>
              <a:spcAft>
                <a:spcPts val="0"/>
              </a:spcAft>
              <a:buSzPts val="1400"/>
              <a:buFont typeface="Comic Sans MS"/>
              <a:buNone/>
              <a:defRPr/>
            </a:lvl8pPr>
            <a:lvl9pPr indent="-228600" lvl="8" marL="4114800" algn="l">
              <a:lnSpc>
                <a:spcPct val="100000"/>
              </a:lnSpc>
              <a:spcBef>
                <a:spcPts val="400"/>
              </a:spcBef>
              <a:spcAft>
                <a:spcPts val="0"/>
              </a:spcAft>
              <a:buSzPts val="1400"/>
              <a:buFont typeface="Comic Sans MS"/>
              <a:buNone/>
              <a:defRPr/>
            </a:lvl9pPr>
          </a:lstStyle>
          <a:p/>
        </p:txBody>
      </p:sp>
    </p:spTree>
  </p:cSld>
  <p:clrMapOvr>
    <a:masterClrMapping/>
  </p:clrMapOvr>
</p:sldLayout>
</file>

<file path=ppt/slideLayouts/slideLayout1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181" name="Shape 1181"/>
        <p:cNvGrpSpPr/>
        <p:nvPr/>
      </p:nvGrpSpPr>
      <p:grpSpPr>
        <a:xfrm>
          <a:off x="0" y="0"/>
          <a:ext cx="0" cy="0"/>
          <a:chOff x="0" y="0"/>
          <a:chExt cx="0" cy="0"/>
        </a:xfrm>
      </p:grpSpPr>
      <p:sp>
        <p:nvSpPr>
          <p:cNvPr id="1182" name="Google Shape;1182;p194"/>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83" name="Google Shape;1183;p194"/>
          <p:cNvSpPr/>
          <p:nvPr>
            <p:ph idx="2" type="pic"/>
          </p:nvPr>
        </p:nvSpPr>
        <p:spPr>
          <a:xfrm>
            <a:off x="1792288" y="459581"/>
            <a:ext cx="5486400" cy="3086100"/>
          </a:xfrm>
          <a:prstGeom prst="rect">
            <a:avLst/>
          </a:prstGeom>
          <a:noFill/>
          <a:ln>
            <a:noFill/>
          </a:ln>
        </p:spPr>
      </p:sp>
      <p:sp>
        <p:nvSpPr>
          <p:cNvPr id="1184" name="Google Shape;1184;p194"/>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Comic Sans MS"/>
              <a:buNone/>
              <a:defRPr/>
            </a:lvl1pPr>
            <a:lvl2pPr indent="-228600" lvl="1" marL="914400" algn="l">
              <a:lnSpc>
                <a:spcPct val="100000"/>
              </a:lnSpc>
              <a:spcBef>
                <a:spcPts val="560"/>
              </a:spcBef>
              <a:spcAft>
                <a:spcPts val="0"/>
              </a:spcAft>
              <a:buSzPts val="1400"/>
              <a:buFont typeface="Comic Sans MS"/>
              <a:buNone/>
              <a:defRPr/>
            </a:lvl2pPr>
            <a:lvl3pPr indent="-228600" lvl="2" marL="1371600" algn="l">
              <a:lnSpc>
                <a:spcPct val="100000"/>
              </a:lnSpc>
              <a:spcBef>
                <a:spcPts val="480"/>
              </a:spcBef>
              <a:spcAft>
                <a:spcPts val="0"/>
              </a:spcAft>
              <a:buSzPts val="1400"/>
              <a:buFont typeface="Comic Sans MS"/>
              <a:buNone/>
              <a:defRPr/>
            </a:lvl3pPr>
            <a:lvl4pPr indent="-228600" lvl="3" marL="1828800" algn="l">
              <a:lnSpc>
                <a:spcPct val="100000"/>
              </a:lnSpc>
              <a:spcBef>
                <a:spcPts val="400"/>
              </a:spcBef>
              <a:spcAft>
                <a:spcPts val="0"/>
              </a:spcAft>
              <a:buSzPts val="1400"/>
              <a:buFont typeface="Comic Sans MS"/>
              <a:buNone/>
              <a:defRPr/>
            </a:lvl4pPr>
            <a:lvl5pPr indent="-228600" lvl="4" marL="2286000" algn="l">
              <a:lnSpc>
                <a:spcPct val="100000"/>
              </a:lnSpc>
              <a:spcBef>
                <a:spcPts val="400"/>
              </a:spcBef>
              <a:spcAft>
                <a:spcPts val="0"/>
              </a:spcAft>
              <a:buSzPts val="1400"/>
              <a:buFont typeface="Comic Sans MS"/>
              <a:buNone/>
              <a:defRPr/>
            </a:lvl5pPr>
            <a:lvl6pPr indent="-228600" lvl="5" marL="2743200" algn="l">
              <a:lnSpc>
                <a:spcPct val="100000"/>
              </a:lnSpc>
              <a:spcBef>
                <a:spcPts val="400"/>
              </a:spcBef>
              <a:spcAft>
                <a:spcPts val="0"/>
              </a:spcAft>
              <a:buSzPts val="1400"/>
              <a:buFont typeface="Comic Sans MS"/>
              <a:buNone/>
              <a:defRPr/>
            </a:lvl6pPr>
            <a:lvl7pPr indent="-228600" lvl="6" marL="3200400" algn="l">
              <a:lnSpc>
                <a:spcPct val="100000"/>
              </a:lnSpc>
              <a:spcBef>
                <a:spcPts val="400"/>
              </a:spcBef>
              <a:spcAft>
                <a:spcPts val="0"/>
              </a:spcAft>
              <a:buSzPts val="1400"/>
              <a:buFont typeface="Comic Sans MS"/>
              <a:buNone/>
              <a:defRPr/>
            </a:lvl7pPr>
            <a:lvl8pPr indent="-228600" lvl="7" marL="3657600" algn="l">
              <a:lnSpc>
                <a:spcPct val="100000"/>
              </a:lnSpc>
              <a:spcBef>
                <a:spcPts val="400"/>
              </a:spcBef>
              <a:spcAft>
                <a:spcPts val="0"/>
              </a:spcAft>
              <a:buSzPts val="1400"/>
              <a:buFont typeface="Comic Sans MS"/>
              <a:buNone/>
              <a:defRPr/>
            </a:lvl8pPr>
            <a:lvl9pPr indent="-228600" lvl="8" marL="4114800" algn="l">
              <a:lnSpc>
                <a:spcPct val="100000"/>
              </a:lnSpc>
              <a:spcBef>
                <a:spcPts val="400"/>
              </a:spcBef>
              <a:spcAft>
                <a:spcPts val="0"/>
              </a:spcAft>
              <a:buSzPts val="1400"/>
              <a:buFont typeface="Comic Sans MS"/>
              <a:buNone/>
              <a:defRPr/>
            </a:lvl9pPr>
          </a:lstStyle>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85" name="Shape 1185"/>
        <p:cNvGrpSpPr/>
        <p:nvPr/>
      </p:nvGrpSpPr>
      <p:grpSpPr>
        <a:xfrm>
          <a:off x="0" y="0"/>
          <a:ext cx="0" cy="0"/>
          <a:chOff x="0" y="0"/>
          <a:chExt cx="0" cy="0"/>
        </a:xfrm>
      </p:grpSpPr>
      <p:sp>
        <p:nvSpPr>
          <p:cNvPr id="1186" name="Google Shape;1186;p195"/>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87" name="Google Shape;1187;p195"/>
          <p:cNvSpPr txBox="1"/>
          <p:nvPr>
            <p:ph idx="1" type="body"/>
          </p:nvPr>
        </p:nvSpPr>
        <p:spPr>
          <a:xfrm rot="5400000">
            <a:off x="3162300" y="-1104900"/>
            <a:ext cx="2743200" cy="7696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Comic Sans MS"/>
              <a:buChar char="•"/>
              <a:defRPr/>
            </a:lvl1pPr>
            <a:lvl2pPr indent="-317500" lvl="1" marL="914400" algn="l">
              <a:lnSpc>
                <a:spcPct val="100000"/>
              </a:lnSpc>
              <a:spcBef>
                <a:spcPts val="560"/>
              </a:spcBef>
              <a:spcAft>
                <a:spcPts val="0"/>
              </a:spcAft>
              <a:buClr>
                <a:schemeClr val="dk1"/>
              </a:buClr>
              <a:buSzPts val="1400"/>
              <a:buFont typeface="Comic Sans MS"/>
              <a:buChar char="–"/>
              <a:defRPr/>
            </a:lvl2pPr>
            <a:lvl3pPr indent="-317500" lvl="2" marL="1371600" algn="l">
              <a:lnSpc>
                <a:spcPct val="100000"/>
              </a:lnSpc>
              <a:spcBef>
                <a:spcPts val="480"/>
              </a:spcBef>
              <a:spcAft>
                <a:spcPts val="0"/>
              </a:spcAft>
              <a:buClr>
                <a:schemeClr val="dk1"/>
              </a:buClr>
              <a:buSzPts val="1400"/>
              <a:buFont typeface="Comic Sans MS"/>
              <a:buChar char="•"/>
              <a:defRPr/>
            </a:lvl3pPr>
            <a:lvl4pPr indent="-317500" lvl="3" marL="1828800" algn="l">
              <a:lnSpc>
                <a:spcPct val="100000"/>
              </a:lnSpc>
              <a:spcBef>
                <a:spcPts val="400"/>
              </a:spcBef>
              <a:spcAft>
                <a:spcPts val="0"/>
              </a:spcAft>
              <a:buClr>
                <a:schemeClr val="dk1"/>
              </a:buClr>
              <a:buSzPts val="1400"/>
              <a:buFont typeface="Comic Sans MS"/>
              <a:buChar char="–"/>
              <a:defRPr/>
            </a:lvl4pPr>
            <a:lvl5pPr indent="-317500" lvl="4" marL="2286000" algn="l">
              <a:lnSpc>
                <a:spcPct val="100000"/>
              </a:lnSpc>
              <a:spcBef>
                <a:spcPts val="400"/>
              </a:spcBef>
              <a:spcAft>
                <a:spcPts val="0"/>
              </a:spcAft>
              <a:buClr>
                <a:schemeClr val="dk1"/>
              </a:buClr>
              <a:buSzPts val="1400"/>
              <a:buFont typeface="Comic Sans MS"/>
              <a:buChar char="»"/>
              <a:defRPr/>
            </a:lvl5pPr>
            <a:lvl6pPr indent="-317500" lvl="5" marL="2743200" algn="l">
              <a:lnSpc>
                <a:spcPct val="100000"/>
              </a:lnSpc>
              <a:spcBef>
                <a:spcPts val="400"/>
              </a:spcBef>
              <a:spcAft>
                <a:spcPts val="0"/>
              </a:spcAft>
              <a:buClr>
                <a:schemeClr val="dk1"/>
              </a:buClr>
              <a:buSzPts val="1400"/>
              <a:buFont typeface="Comic Sans MS"/>
              <a:buChar char="»"/>
              <a:defRPr/>
            </a:lvl6pPr>
            <a:lvl7pPr indent="-317500" lvl="6" marL="3200400" algn="l">
              <a:lnSpc>
                <a:spcPct val="100000"/>
              </a:lnSpc>
              <a:spcBef>
                <a:spcPts val="400"/>
              </a:spcBef>
              <a:spcAft>
                <a:spcPts val="0"/>
              </a:spcAft>
              <a:buClr>
                <a:schemeClr val="dk1"/>
              </a:buClr>
              <a:buSzPts val="1400"/>
              <a:buFont typeface="Comic Sans MS"/>
              <a:buChar char="»"/>
              <a:defRPr/>
            </a:lvl7pPr>
            <a:lvl8pPr indent="-317500" lvl="7" marL="3657600" algn="l">
              <a:lnSpc>
                <a:spcPct val="100000"/>
              </a:lnSpc>
              <a:spcBef>
                <a:spcPts val="400"/>
              </a:spcBef>
              <a:spcAft>
                <a:spcPts val="0"/>
              </a:spcAft>
              <a:buClr>
                <a:schemeClr val="dk1"/>
              </a:buClr>
              <a:buSzPts val="1400"/>
              <a:buFont typeface="Comic Sans MS"/>
              <a:buChar char="»"/>
              <a:defRPr/>
            </a:lvl8pPr>
            <a:lvl9pPr indent="-317500" lvl="8" marL="4114800" algn="l">
              <a:lnSpc>
                <a:spcPct val="100000"/>
              </a:lnSpc>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188" name="Shape 1188"/>
        <p:cNvGrpSpPr/>
        <p:nvPr/>
      </p:nvGrpSpPr>
      <p:grpSpPr>
        <a:xfrm>
          <a:off x="0" y="0"/>
          <a:ext cx="0" cy="0"/>
          <a:chOff x="0" y="0"/>
          <a:chExt cx="0" cy="0"/>
        </a:xfrm>
      </p:grpSpPr>
      <p:sp>
        <p:nvSpPr>
          <p:cNvPr id="1189" name="Google Shape;1189;p196"/>
          <p:cNvSpPr txBox="1"/>
          <p:nvPr>
            <p:ph type="title"/>
          </p:nvPr>
        </p:nvSpPr>
        <p:spPr>
          <a:xfrm rot="5400000">
            <a:off x="5419800" y="1152600"/>
            <a:ext cx="4000500" cy="1923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90" name="Google Shape;1190;p196"/>
          <p:cNvSpPr txBox="1"/>
          <p:nvPr>
            <p:ph idx="1" type="body"/>
          </p:nvPr>
        </p:nvSpPr>
        <p:spPr>
          <a:xfrm rot="5400000">
            <a:off x="1495350" y="-695400"/>
            <a:ext cx="4000500" cy="561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Comic Sans MS"/>
              <a:buChar char="•"/>
              <a:defRPr/>
            </a:lvl1pPr>
            <a:lvl2pPr indent="-317500" lvl="1" marL="914400" algn="l">
              <a:lnSpc>
                <a:spcPct val="100000"/>
              </a:lnSpc>
              <a:spcBef>
                <a:spcPts val="560"/>
              </a:spcBef>
              <a:spcAft>
                <a:spcPts val="0"/>
              </a:spcAft>
              <a:buClr>
                <a:schemeClr val="dk1"/>
              </a:buClr>
              <a:buSzPts val="1400"/>
              <a:buFont typeface="Comic Sans MS"/>
              <a:buChar char="–"/>
              <a:defRPr/>
            </a:lvl2pPr>
            <a:lvl3pPr indent="-317500" lvl="2" marL="1371600" algn="l">
              <a:lnSpc>
                <a:spcPct val="100000"/>
              </a:lnSpc>
              <a:spcBef>
                <a:spcPts val="480"/>
              </a:spcBef>
              <a:spcAft>
                <a:spcPts val="0"/>
              </a:spcAft>
              <a:buClr>
                <a:schemeClr val="dk1"/>
              </a:buClr>
              <a:buSzPts val="1400"/>
              <a:buFont typeface="Comic Sans MS"/>
              <a:buChar char="•"/>
              <a:defRPr/>
            </a:lvl3pPr>
            <a:lvl4pPr indent="-317500" lvl="3" marL="1828800" algn="l">
              <a:lnSpc>
                <a:spcPct val="100000"/>
              </a:lnSpc>
              <a:spcBef>
                <a:spcPts val="400"/>
              </a:spcBef>
              <a:spcAft>
                <a:spcPts val="0"/>
              </a:spcAft>
              <a:buClr>
                <a:schemeClr val="dk1"/>
              </a:buClr>
              <a:buSzPts val="1400"/>
              <a:buFont typeface="Comic Sans MS"/>
              <a:buChar char="–"/>
              <a:defRPr/>
            </a:lvl4pPr>
            <a:lvl5pPr indent="-317500" lvl="4" marL="2286000" algn="l">
              <a:lnSpc>
                <a:spcPct val="100000"/>
              </a:lnSpc>
              <a:spcBef>
                <a:spcPts val="400"/>
              </a:spcBef>
              <a:spcAft>
                <a:spcPts val="0"/>
              </a:spcAft>
              <a:buClr>
                <a:schemeClr val="dk1"/>
              </a:buClr>
              <a:buSzPts val="1400"/>
              <a:buFont typeface="Comic Sans MS"/>
              <a:buChar char="»"/>
              <a:defRPr/>
            </a:lvl5pPr>
            <a:lvl6pPr indent="-317500" lvl="5" marL="2743200" algn="l">
              <a:lnSpc>
                <a:spcPct val="100000"/>
              </a:lnSpc>
              <a:spcBef>
                <a:spcPts val="400"/>
              </a:spcBef>
              <a:spcAft>
                <a:spcPts val="0"/>
              </a:spcAft>
              <a:buClr>
                <a:schemeClr val="dk1"/>
              </a:buClr>
              <a:buSzPts val="1400"/>
              <a:buFont typeface="Comic Sans MS"/>
              <a:buChar char="»"/>
              <a:defRPr/>
            </a:lvl6pPr>
            <a:lvl7pPr indent="-317500" lvl="6" marL="3200400" algn="l">
              <a:lnSpc>
                <a:spcPct val="100000"/>
              </a:lnSpc>
              <a:spcBef>
                <a:spcPts val="400"/>
              </a:spcBef>
              <a:spcAft>
                <a:spcPts val="0"/>
              </a:spcAft>
              <a:buClr>
                <a:schemeClr val="dk1"/>
              </a:buClr>
              <a:buSzPts val="1400"/>
              <a:buFont typeface="Comic Sans MS"/>
              <a:buChar char="»"/>
              <a:defRPr/>
            </a:lvl7pPr>
            <a:lvl8pPr indent="-317500" lvl="7" marL="3657600" algn="l">
              <a:lnSpc>
                <a:spcPct val="100000"/>
              </a:lnSpc>
              <a:spcBef>
                <a:spcPts val="400"/>
              </a:spcBef>
              <a:spcAft>
                <a:spcPts val="0"/>
              </a:spcAft>
              <a:buClr>
                <a:schemeClr val="dk1"/>
              </a:buClr>
              <a:buSzPts val="1400"/>
              <a:buFont typeface="Comic Sans MS"/>
              <a:buChar char="»"/>
              <a:defRPr/>
            </a:lvl8pPr>
            <a:lvl9pPr indent="-317500" lvl="8" marL="4114800" algn="l">
              <a:lnSpc>
                <a:spcPct val="100000"/>
              </a:lnSpc>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5" name="Shape 1195"/>
        <p:cNvGrpSpPr/>
        <p:nvPr/>
      </p:nvGrpSpPr>
      <p:grpSpPr>
        <a:xfrm>
          <a:off x="0" y="0"/>
          <a:ext cx="0" cy="0"/>
          <a:chOff x="0" y="0"/>
          <a:chExt cx="0" cy="0"/>
        </a:xfrm>
      </p:grpSpPr>
      <p:sp>
        <p:nvSpPr>
          <p:cNvPr id="1196" name="Google Shape;1196;p198"/>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p198"/>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198" name="Google Shape;1198;p198"/>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199" name="Google Shape;1199;p198"/>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200" name="Google Shape;1200;p19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01" name="Shape 1201"/>
        <p:cNvGrpSpPr/>
        <p:nvPr/>
      </p:nvGrpSpPr>
      <p:grpSpPr>
        <a:xfrm>
          <a:off x="0" y="0"/>
          <a:ext cx="0" cy="0"/>
          <a:chOff x="0" y="0"/>
          <a:chExt cx="0" cy="0"/>
        </a:xfrm>
      </p:grpSpPr>
      <p:sp>
        <p:nvSpPr>
          <p:cNvPr id="1202" name="Google Shape;1202;p19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203" name="Google Shape;1203;p19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04" name="Google Shape;1204;p19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AUTOLAYOUT_1">
    <p:bg>
      <p:bgPr>
        <a:solidFill>
          <a:srgbClr val="FFFFFF"/>
        </a:solidFill>
      </p:bgPr>
    </p:bg>
    <p:spTree>
      <p:nvGrpSpPr>
        <p:cNvPr id="1205" name="Shape 1205"/>
        <p:cNvGrpSpPr/>
        <p:nvPr/>
      </p:nvGrpSpPr>
      <p:grpSpPr>
        <a:xfrm>
          <a:off x="0" y="0"/>
          <a:ext cx="0" cy="0"/>
          <a:chOff x="0" y="0"/>
          <a:chExt cx="0" cy="0"/>
        </a:xfrm>
      </p:grpSpPr>
      <p:sp>
        <p:nvSpPr>
          <p:cNvPr id="1206" name="Google Shape;1206;p200"/>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07" name="Google Shape;1207;p200"/>
          <p:cNvCxnSpPr/>
          <p:nvPr/>
        </p:nvCxnSpPr>
        <p:spPr>
          <a:xfrm>
            <a:off x="3027472" y="0"/>
            <a:ext cx="0" cy="5133300"/>
          </a:xfrm>
          <a:prstGeom prst="straightConnector1">
            <a:avLst/>
          </a:prstGeom>
          <a:noFill/>
          <a:ln cap="flat" cmpd="sng" w="9525">
            <a:solidFill>
              <a:srgbClr val="F2F2F2"/>
            </a:solidFill>
            <a:prstDash val="solid"/>
            <a:miter lim="8000"/>
            <a:headEnd len="sm" w="sm" type="none"/>
            <a:tailEnd len="sm" w="sm" type="none"/>
          </a:ln>
          <a:effectLst>
            <a:outerShdw blurRad="50800" rotWithShape="0" algn="l" dist="38100">
              <a:srgbClr val="000000">
                <a:alpha val="40000"/>
              </a:srgbClr>
            </a:outerShdw>
          </a:effectLst>
        </p:spPr>
      </p:cxnSp>
      <p:sp>
        <p:nvSpPr>
          <p:cNvPr id="1208" name="Google Shape;1208;p200"/>
          <p:cNvSpPr/>
          <p:nvPr/>
        </p:nvSpPr>
        <p:spPr>
          <a:xfrm>
            <a:off x="0" y="0"/>
            <a:ext cx="3048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200"/>
          <p:cNvSpPr txBox="1"/>
          <p:nvPr>
            <p:ph type="title"/>
          </p:nvPr>
        </p:nvSpPr>
        <p:spPr>
          <a:xfrm>
            <a:off x="284100" y="307975"/>
            <a:ext cx="2479800" cy="426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000"/>
              <a:buNone/>
              <a:defRPr b="1" sz="3000">
                <a:solidFill>
                  <a:schemeClr val="lt1"/>
                </a:solidFill>
              </a:defRPr>
            </a:lvl1pPr>
            <a:lvl2pPr lvl="1" algn="l">
              <a:lnSpc>
                <a:spcPct val="100000"/>
              </a:lnSpc>
              <a:spcBef>
                <a:spcPts val="0"/>
              </a:spcBef>
              <a:spcAft>
                <a:spcPts val="0"/>
              </a:spcAft>
              <a:buClr>
                <a:schemeClr val="lt1"/>
              </a:buClr>
              <a:buSzPts val="3000"/>
              <a:buNone/>
              <a:defRPr b="1" sz="3000">
                <a:solidFill>
                  <a:schemeClr val="lt1"/>
                </a:solidFill>
              </a:defRPr>
            </a:lvl2pPr>
            <a:lvl3pPr lvl="2" algn="l">
              <a:lnSpc>
                <a:spcPct val="100000"/>
              </a:lnSpc>
              <a:spcBef>
                <a:spcPts val="0"/>
              </a:spcBef>
              <a:spcAft>
                <a:spcPts val="0"/>
              </a:spcAft>
              <a:buClr>
                <a:schemeClr val="lt1"/>
              </a:buClr>
              <a:buSzPts val="3000"/>
              <a:buNone/>
              <a:defRPr b="1" sz="3000">
                <a:solidFill>
                  <a:schemeClr val="lt1"/>
                </a:solidFill>
              </a:defRPr>
            </a:lvl3pPr>
            <a:lvl4pPr lvl="3" algn="l">
              <a:lnSpc>
                <a:spcPct val="100000"/>
              </a:lnSpc>
              <a:spcBef>
                <a:spcPts val="0"/>
              </a:spcBef>
              <a:spcAft>
                <a:spcPts val="0"/>
              </a:spcAft>
              <a:buClr>
                <a:schemeClr val="lt1"/>
              </a:buClr>
              <a:buSzPts val="3000"/>
              <a:buNone/>
              <a:defRPr b="1" sz="3000">
                <a:solidFill>
                  <a:schemeClr val="lt1"/>
                </a:solidFill>
              </a:defRPr>
            </a:lvl4pPr>
            <a:lvl5pPr lvl="4" algn="l">
              <a:lnSpc>
                <a:spcPct val="100000"/>
              </a:lnSpc>
              <a:spcBef>
                <a:spcPts val="0"/>
              </a:spcBef>
              <a:spcAft>
                <a:spcPts val="0"/>
              </a:spcAft>
              <a:buClr>
                <a:schemeClr val="lt1"/>
              </a:buClr>
              <a:buSzPts val="3000"/>
              <a:buNone/>
              <a:defRPr b="1" sz="3000">
                <a:solidFill>
                  <a:schemeClr val="lt1"/>
                </a:solidFill>
              </a:defRPr>
            </a:lvl5pPr>
            <a:lvl6pPr lvl="5" algn="l">
              <a:lnSpc>
                <a:spcPct val="100000"/>
              </a:lnSpc>
              <a:spcBef>
                <a:spcPts val="0"/>
              </a:spcBef>
              <a:spcAft>
                <a:spcPts val="0"/>
              </a:spcAft>
              <a:buClr>
                <a:schemeClr val="lt1"/>
              </a:buClr>
              <a:buSzPts val="3000"/>
              <a:buNone/>
              <a:defRPr b="1" sz="3000">
                <a:solidFill>
                  <a:schemeClr val="lt1"/>
                </a:solidFill>
              </a:defRPr>
            </a:lvl6pPr>
            <a:lvl7pPr lvl="6" algn="l">
              <a:lnSpc>
                <a:spcPct val="100000"/>
              </a:lnSpc>
              <a:spcBef>
                <a:spcPts val="0"/>
              </a:spcBef>
              <a:spcAft>
                <a:spcPts val="0"/>
              </a:spcAft>
              <a:buClr>
                <a:schemeClr val="lt1"/>
              </a:buClr>
              <a:buSzPts val="3000"/>
              <a:buNone/>
              <a:defRPr b="1" sz="3000">
                <a:solidFill>
                  <a:schemeClr val="lt1"/>
                </a:solidFill>
              </a:defRPr>
            </a:lvl7pPr>
            <a:lvl8pPr lvl="7" algn="l">
              <a:lnSpc>
                <a:spcPct val="100000"/>
              </a:lnSpc>
              <a:spcBef>
                <a:spcPts val="0"/>
              </a:spcBef>
              <a:spcAft>
                <a:spcPts val="0"/>
              </a:spcAft>
              <a:buClr>
                <a:schemeClr val="lt1"/>
              </a:buClr>
              <a:buSzPts val="3000"/>
              <a:buNone/>
              <a:defRPr b="1" sz="3000">
                <a:solidFill>
                  <a:schemeClr val="lt1"/>
                </a:solidFill>
              </a:defRPr>
            </a:lvl8pPr>
            <a:lvl9pPr lvl="8" algn="l">
              <a:lnSpc>
                <a:spcPct val="100000"/>
              </a:lnSpc>
              <a:spcBef>
                <a:spcPts val="0"/>
              </a:spcBef>
              <a:spcAft>
                <a:spcPts val="0"/>
              </a:spcAft>
              <a:buClr>
                <a:schemeClr val="lt1"/>
              </a:buClr>
              <a:buSzPts val="3000"/>
              <a:buNone/>
              <a:defRPr b="1" sz="3000">
                <a:solidFill>
                  <a:schemeClr val="lt1"/>
                </a:solidFill>
              </a:defRPr>
            </a:lvl9pPr>
          </a:lstStyle>
          <a:p/>
        </p:txBody>
      </p:sp>
      <p:sp>
        <p:nvSpPr>
          <p:cNvPr id="1210" name="Google Shape;1210;p200"/>
          <p:cNvSpPr txBox="1"/>
          <p:nvPr>
            <p:ph idx="1" type="body"/>
          </p:nvPr>
        </p:nvSpPr>
        <p:spPr>
          <a:xfrm>
            <a:off x="3381100" y="307975"/>
            <a:ext cx="5451300" cy="42687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Clr>
                <a:schemeClr val="dk2"/>
              </a:buClr>
              <a:buSzPts val="1800"/>
              <a:buChar char="●"/>
              <a:defRPr sz="1800">
                <a:solidFill>
                  <a:schemeClr val="dk2"/>
                </a:solidFill>
              </a:defRPr>
            </a:lvl1pPr>
            <a:lvl2pPr indent="-317500" lvl="1" marL="914400" algn="l">
              <a:lnSpc>
                <a:spcPct val="115000"/>
              </a:lnSpc>
              <a:spcBef>
                <a:spcPts val="1600"/>
              </a:spcBef>
              <a:spcAft>
                <a:spcPts val="0"/>
              </a:spcAft>
              <a:buClr>
                <a:schemeClr val="dk2"/>
              </a:buClr>
              <a:buSzPts val="1400"/>
              <a:buChar char="○"/>
              <a:defRPr sz="1400">
                <a:solidFill>
                  <a:schemeClr val="dk2"/>
                </a:solidFill>
              </a:defRPr>
            </a:lvl2pPr>
            <a:lvl3pPr indent="-317500" lvl="2" marL="1371600" algn="l">
              <a:lnSpc>
                <a:spcPct val="115000"/>
              </a:lnSpc>
              <a:spcBef>
                <a:spcPts val="1600"/>
              </a:spcBef>
              <a:spcAft>
                <a:spcPts val="0"/>
              </a:spcAft>
              <a:buClr>
                <a:schemeClr val="dk2"/>
              </a:buClr>
              <a:buSzPts val="1400"/>
              <a:buChar char="■"/>
              <a:defRPr sz="1400">
                <a:solidFill>
                  <a:schemeClr val="dk2"/>
                </a:solidFill>
              </a:defRPr>
            </a:lvl3pPr>
            <a:lvl4pPr indent="-317500" lvl="3" marL="1828800" algn="l">
              <a:lnSpc>
                <a:spcPct val="115000"/>
              </a:lnSpc>
              <a:spcBef>
                <a:spcPts val="1600"/>
              </a:spcBef>
              <a:spcAft>
                <a:spcPts val="0"/>
              </a:spcAft>
              <a:buClr>
                <a:schemeClr val="dk2"/>
              </a:buClr>
              <a:buSzPts val="1400"/>
              <a:buChar char="●"/>
              <a:defRPr sz="1400">
                <a:solidFill>
                  <a:schemeClr val="dk2"/>
                </a:solidFill>
              </a:defRPr>
            </a:lvl4pPr>
            <a:lvl5pPr indent="-317500" lvl="4" marL="2286000" algn="l">
              <a:lnSpc>
                <a:spcPct val="115000"/>
              </a:lnSpc>
              <a:spcBef>
                <a:spcPts val="1600"/>
              </a:spcBef>
              <a:spcAft>
                <a:spcPts val="0"/>
              </a:spcAft>
              <a:buClr>
                <a:schemeClr val="dk2"/>
              </a:buClr>
              <a:buSzPts val="1400"/>
              <a:buChar char="○"/>
              <a:defRPr sz="1400">
                <a:solidFill>
                  <a:schemeClr val="dk2"/>
                </a:solidFill>
              </a:defRPr>
            </a:lvl5pPr>
            <a:lvl6pPr indent="-317500" lvl="5" marL="2743200" algn="l">
              <a:lnSpc>
                <a:spcPct val="115000"/>
              </a:lnSpc>
              <a:spcBef>
                <a:spcPts val="1600"/>
              </a:spcBef>
              <a:spcAft>
                <a:spcPts val="0"/>
              </a:spcAft>
              <a:buClr>
                <a:schemeClr val="dk2"/>
              </a:buClr>
              <a:buSzPts val="1400"/>
              <a:buChar char="■"/>
              <a:defRPr sz="1400">
                <a:solidFill>
                  <a:schemeClr val="dk2"/>
                </a:solidFill>
              </a:defRPr>
            </a:lvl6pPr>
            <a:lvl7pPr indent="-317500" lvl="6" marL="3200400" algn="l">
              <a:lnSpc>
                <a:spcPct val="115000"/>
              </a:lnSpc>
              <a:spcBef>
                <a:spcPts val="1600"/>
              </a:spcBef>
              <a:spcAft>
                <a:spcPts val="0"/>
              </a:spcAft>
              <a:buClr>
                <a:schemeClr val="dk2"/>
              </a:buClr>
              <a:buSzPts val="1400"/>
              <a:buChar char="●"/>
              <a:defRPr sz="1400">
                <a:solidFill>
                  <a:schemeClr val="dk2"/>
                </a:solidFill>
              </a:defRPr>
            </a:lvl7pPr>
            <a:lvl8pPr indent="-317500" lvl="7" marL="3657600" algn="l">
              <a:lnSpc>
                <a:spcPct val="115000"/>
              </a:lnSpc>
              <a:spcBef>
                <a:spcPts val="1600"/>
              </a:spcBef>
              <a:spcAft>
                <a:spcPts val="0"/>
              </a:spcAft>
              <a:buClr>
                <a:schemeClr val="dk2"/>
              </a:buClr>
              <a:buSzPts val="1400"/>
              <a:buChar char="○"/>
              <a:defRPr sz="1400">
                <a:solidFill>
                  <a:schemeClr val="dk2"/>
                </a:solidFill>
              </a:defRPr>
            </a:lvl8pPr>
            <a:lvl9pPr indent="-317500" lvl="8" marL="4114800" algn="l">
              <a:lnSpc>
                <a:spcPct val="115000"/>
              </a:lnSpc>
              <a:spcBef>
                <a:spcPts val="1600"/>
              </a:spcBef>
              <a:spcAft>
                <a:spcPts val="1600"/>
              </a:spcAft>
              <a:buClr>
                <a:schemeClr val="dk2"/>
              </a:buClr>
              <a:buSzPts val="1400"/>
              <a:buChar char="■"/>
              <a:defRPr sz="1400">
                <a:solidFill>
                  <a:schemeClr val="dk2"/>
                </a:solidFill>
              </a:defRPr>
            </a:lvl9pPr>
          </a:lstStyle>
          <a:p/>
        </p:txBody>
      </p:sp>
      <p:sp>
        <p:nvSpPr>
          <p:cNvPr id="1211" name="Google Shape;1211;p20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12" name="Shape 1212"/>
        <p:cNvGrpSpPr/>
        <p:nvPr/>
      </p:nvGrpSpPr>
      <p:grpSpPr>
        <a:xfrm>
          <a:off x="0" y="0"/>
          <a:ext cx="0" cy="0"/>
          <a:chOff x="0" y="0"/>
          <a:chExt cx="0" cy="0"/>
        </a:xfrm>
      </p:grpSpPr>
      <p:sp>
        <p:nvSpPr>
          <p:cNvPr id="1213" name="Google Shape;1213;p20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14" name="Google Shape;1214;p20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215" name="Google Shape;1215;p20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16" name="Shape 1216"/>
        <p:cNvGrpSpPr/>
        <p:nvPr/>
      </p:nvGrpSpPr>
      <p:grpSpPr>
        <a:xfrm>
          <a:off x="0" y="0"/>
          <a:ext cx="0" cy="0"/>
          <a:chOff x="0" y="0"/>
          <a:chExt cx="0" cy="0"/>
        </a:xfrm>
      </p:grpSpPr>
      <p:sp>
        <p:nvSpPr>
          <p:cNvPr id="1217" name="Google Shape;1217;p202"/>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218" name="Google Shape;1218;p20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ustom Layout">
  <p:cSld name="12_Custom Layout">
    <p:spTree>
      <p:nvGrpSpPr>
        <p:cNvPr id="129" name="Shape 129"/>
        <p:cNvGrpSpPr/>
        <p:nvPr/>
      </p:nvGrpSpPr>
      <p:grpSpPr>
        <a:xfrm>
          <a:off x="0" y="0"/>
          <a:ext cx="0" cy="0"/>
          <a:chOff x="0" y="0"/>
          <a:chExt cx="0" cy="0"/>
        </a:xfrm>
      </p:grpSpPr>
      <p:sp>
        <p:nvSpPr>
          <p:cNvPr id="130" name="Google Shape;130;p21"/>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map for ppt_3.png" id="131" name="Google Shape;131;p21"/>
          <p:cNvPicPr preferRelativeResize="0"/>
          <p:nvPr/>
        </p:nvPicPr>
        <p:blipFill rotWithShape="1">
          <a:blip r:embed="rId2">
            <a:alphaModFix/>
          </a:blip>
          <a:srcRect b="0" l="0" r="0" t="0"/>
          <a:stretch/>
        </p:blipFill>
        <p:spPr>
          <a:xfrm>
            <a:off x="0" y="0"/>
            <a:ext cx="6857997" cy="5142036"/>
          </a:xfrm>
          <a:prstGeom prst="rect">
            <a:avLst/>
          </a:prstGeom>
          <a:noFill/>
          <a:ln>
            <a:noFill/>
          </a:ln>
        </p:spPr>
      </p:pic>
      <p:pic>
        <p:nvPicPr>
          <p:cNvPr descr="NYC Emergency Management logo-horizontal-white-01.png" id="132" name="Google Shape;132;p21"/>
          <p:cNvPicPr preferRelativeResize="0"/>
          <p:nvPr/>
        </p:nvPicPr>
        <p:blipFill rotWithShape="1">
          <a:blip r:embed="rId3">
            <a:alphaModFix/>
          </a:blip>
          <a:srcRect b="0" l="0" r="0" t="0"/>
          <a:stretch/>
        </p:blipFill>
        <p:spPr>
          <a:xfrm>
            <a:off x="425186" y="4712900"/>
            <a:ext cx="992533" cy="295921"/>
          </a:xfrm>
          <a:prstGeom prst="rect">
            <a:avLst/>
          </a:prstGeom>
          <a:noFill/>
          <a:ln>
            <a:noFill/>
          </a:ln>
        </p:spPr>
      </p:pic>
      <p:sp>
        <p:nvSpPr>
          <p:cNvPr id="133" name="Google Shape;133;p21"/>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lnSpc>
                <a:spcPct val="100000"/>
              </a:lnSpc>
              <a:spcBef>
                <a:spcPts val="0"/>
              </a:spcBef>
              <a:spcAft>
                <a:spcPts val="0"/>
              </a:spcAft>
              <a:buClr>
                <a:srgbClr val="000000"/>
              </a:buClr>
              <a:buSzPts val="900"/>
              <a:buFont typeface="Arial"/>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134" name="Google Shape;134;p21"/>
          <p:cNvSpPr txBox="1"/>
          <p:nvPr>
            <p:ph idx="1" type="body"/>
          </p:nvPr>
        </p:nvSpPr>
        <p:spPr>
          <a:xfrm>
            <a:off x="455907" y="780506"/>
            <a:ext cx="8230800" cy="10848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19" name="Shape 1219"/>
        <p:cNvGrpSpPr/>
        <p:nvPr/>
      </p:nvGrpSpPr>
      <p:grpSpPr>
        <a:xfrm>
          <a:off x="0" y="0"/>
          <a:ext cx="0" cy="0"/>
          <a:chOff x="0" y="0"/>
          <a:chExt cx="0" cy="0"/>
        </a:xfrm>
      </p:grpSpPr>
      <p:sp>
        <p:nvSpPr>
          <p:cNvPr id="1220" name="Google Shape;1220;p20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21" name="Google Shape;1221;p203"/>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222" name="Google Shape;1222;p203"/>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223" name="Google Shape;1223;p20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24" name="Shape 1224"/>
        <p:cNvGrpSpPr/>
        <p:nvPr/>
      </p:nvGrpSpPr>
      <p:grpSpPr>
        <a:xfrm>
          <a:off x="0" y="0"/>
          <a:ext cx="0" cy="0"/>
          <a:chOff x="0" y="0"/>
          <a:chExt cx="0" cy="0"/>
        </a:xfrm>
      </p:grpSpPr>
      <p:sp>
        <p:nvSpPr>
          <p:cNvPr id="1225" name="Google Shape;1225;p20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26" name="Google Shape;1226;p20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27" name="Shape 1227"/>
        <p:cNvGrpSpPr/>
        <p:nvPr/>
      </p:nvGrpSpPr>
      <p:grpSpPr>
        <a:xfrm>
          <a:off x="0" y="0"/>
          <a:ext cx="0" cy="0"/>
          <a:chOff x="0" y="0"/>
          <a:chExt cx="0" cy="0"/>
        </a:xfrm>
      </p:grpSpPr>
      <p:sp>
        <p:nvSpPr>
          <p:cNvPr id="1228" name="Google Shape;1228;p20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229" name="Google Shape;1229;p20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230" name="Google Shape;1230;p20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231" name="Shape 1231"/>
        <p:cNvGrpSpPr/>
        <p:nvPr/>
      </p:nvGrpSpPr>
      <p:grpSpPr>
        <a:xfrm>
          <a:off x="0" y="0"/>
          <a:ext cx="0" cy="0"/>
          <a:chOff x="0" y="0"/>
          <a:chExt cx="0" cy="0"/>
        </a:xfrm>
      </p:grpSpPr>
      <p:sp>
        <p:nvSpPr>
          <p:cNvPr id="1232" name="Google Shape;1232;p206"/>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233" name="Google Shape;1233;p20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34" name="Shape 1234"/>
        <p:cNvGrpSpPr/>
        <p:nvPr/>
      </p:nvGrpSpPr>
      <p:grpSpPr>
        <a:xfrm>
          <a:off x="0" y="0"/>
          <a:ext cx="0" cy="0"/>
          <a:chOff x="0" y="0"/>
          <a:chExt cx="0" cy="0"/>
        </a:xfrm>
      </p:grpSpPr>
      <p:sp>
        <p:nvSpPr>
          <p:cNvPr id="1235" name="Google Shape;1235;p20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1236" name="Google Shape;1236;p20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37" name="Shape 1237"/>
        <p:cNvGrpSpPr/>
        <p:nvPr/>
      </p:nvGrpSpPr>
      <p:grpSpPr>
        <a:xfrm>
          <a:off x="0" y="0"/>
          <a:ext cx="0" cy="0"/>
          <a:chOff x="0" y="0"/>
          <a:chExt cx="0" cy="0"/>
        </a:xfrm>
      </p:grpSpPr>
      <p:sp>
        <p:nvSpPr>
          <p:cNvPr id="1238" name="Google Shape;1238;p208"/>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239" name="Google Shape;1239;p20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1240" name="Google Shape;1240;p20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41" name="Shape 1241"/>
        <p:cNvGrpSpPr/>
        <p:nvPr/>
      </p:nvGrpSpPr>
      <p:grpSpPr>
        <a:xfrm>
          <a:off x="0" y="0"/>
          <a:ext cx="0" cy="0"/>
          <a:chOff x="0" y="0"/>
          <a:chExt cx="0" cy="0"/>
        </a:xfrm>
      </p:grpSpPr>
      <p:sp>
        <p:nvSpPr>
          <p:cNvPr id="1242" name="Google Shape;1242;p20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249" name="Shape 1249"/>
        <p:cNvGrpSpPr/>
        <p:nvPr/>
      </p:nvGrpSpPr>
      <p:grpSpPr>
        <a:xfrm>
          <a:off x="0" y="0"/>
          <a:ext cx="0" cy="0"/>
          <a:chOff x="0" y="0"/>
          <a:chExt cx="0" cy="0"/>
        </a:xfrm>
      </p:grpSpPr>
      <p:sp>
        <p:nvSpPr>
          <p:cNvPr id="1250" name="Google Shape;1250;p21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51" name="Google Shape;1251;p211"/>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52" name="Google Shape;1252;p211"/>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53" name="Google Shape;1253;p21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54" name="Google Shape;1254;p211"/>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55" name="Shape 1255"/>
        <p:cNvGrpSpPr/>
        <p:nvPr/>
      </p:nvGrpSpPr>
      <p:grpSpPr>
        <a:xfrm>
          <a:off x="0" y="0"/>
          <a:ext cx="0" cy="0"/>
          <a:chOff x="0" y="0"/>
          <a:chExt cx="0" cy="0"/>
        </a:xfrm>
      </p:grpSpPr>
      <p:sp>
        <p:nvSpPr>
          <p:cNvPr id="1256" name="Google Shape;1256;p212"/>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57" name="Google Shape;1257;p212"/>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64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lvl="1" marR="0" algn="ctr">
              <a:lnSpc>
                <a:spcPct val="100000"/>
              </a:lnSpc>
              <a:spcBef>
                <a:spcPts val="56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algn="ctr">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1258" name="Google Shape;1258;p212"/>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59" name="Google Shape;1259;p21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60" name="Google Shape;1260;p212"/>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261" name="Shape 1261"/>
        <p:cNvGrpSpPr/>
        <p:nvPr/>
      </p:nvGrpSpPr>
      <p:grpSpPr>
        <a:xfrm>
          <a:off x="0" y="0"/>
          <a:ext cx="0" cy="0"/>
          <a:chOff x="0" y="0"/>
          <a:chExt cx="0" cy="0"/>
        </a:xfrm>
      </p:grpSpPr>
      <p:sp>
        <p:nvSpPr>
          <p:cNvPr id="1262" name="Google Shape;1262;p213"/>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63" name="Google Shape;1263;p213"/>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64" name="Google Shape;1264;p213"/>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65" name="Google Shape;1265;p213"/>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66" name="Google Shape;1266;p21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67" name="Google Shape;1267;p213"/>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35" name="Shape 135"/>
        <p:cNvGrpSpPr/>
        <p:nvPr/>
      </p:nvGrpSpPr>
      <p:grpSpPr>
        <a:xfrm>
          <a:off x="0" y="0"/>
          <a:ext cx="0" cy="0"/>
          <a:chOff x="0" y="0"/>
          <a:chExt cx="0" cy="0"/>
        </a:xfrm>
      </p:grpSpPr>
      <p:sp>
        <p:nvSpPr>
          <p:cNvPr id="136" name="Google Shape;136;p22"/>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37" name="Google Shape;137;p22"/>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38" name="Google Shape;138;p22"/>
          <p:cNvSpPr txBox="1"/>
          <p:nvPr>
            <p:ph idx="3" type="body"/>
          </p:nvPr>
        </p:nvSpPr>
        <p:spPr>
          <a:xfrm>
            <a:off x="455613" y="1643063"/>
            <a:ext cx="3981900" cy="29862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39" name="Google Shape;139;p22"/>
          <p:cNvSpPr txBox="1"/>
          <p:nvPr>
            <p:ph idx="4" type="body"/>
          </p:nvPr>
        </p:nvSpPr>
        <p:spPr>
          <a:xfrm>
            <a:off x="4704883" y="1643063"/>
            <a:ext cx="3981900" cy="29862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40" name="Google Shape;140;p22"/>
          <p:cNvSpPr txBox="1"/>
          <p:nvPr>
            <p:ph idx="5" type="body"/>
          </p:nvPr>
        </p:nvSpPr>
        <p:spPr>
          <a:xfrm>
            <a:off x="455613" y="1381125"/>
            <a:ext cx="39816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1" name="Google Shape;141;p22"/>
          <p:cNvSpPr txBox="1"/>
          <p:nvPr>
            <p:ph idx="6" type="body"/>
          </p:nvPr>
        </p:nvSpPr>
        <p:spPr>
          <a:xfrm>
            <a:off x="4704883" y="1385888"/>
            <a:ext cx="39816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268" name="Shape 1268"/>
        <p:cNvGrpSpPr/>
        <p:nvPr/>
      </p:nvGrpSpPr>
      <p:grpSpPr>
        <a:xfrm>
          <a:off x="0" y="0"/>
          <a:ext cx="0" cy="0"/>
          <a:chOff x="0" y="0"/>
          <a:chExt cx="0" cy="0"/>
        </a:xfrm>
      </p:grpSpPr>
      <p:sp>
        <p:nvSpPr>
          <p:cNvPr id="1269" name="Google Shape;1269;p214"/>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70" name="Google Shape;1270;p214"/>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71" name="Google Shape;1271;p214"/>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72" name="Google Shape;1272;p21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73" name="Google Shape;1273;p214"/>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74" name="Shape 1274"/>
        <p:cNvGrpSpPr/>
        <p:nvPr/>
      </p:nvGrpSpPr>
      <p:grpSpPr>
        <a:xfrm>
          <a:off x="0" y="0"/>
          <a:ext cx="0" cy="0"/>
          <a:chOff x="0" y="0"/>
          <a:chExt cx="0" cy="0"/>
        </a:xfrm>
      </p:grpSpPr>
      <p:sp>
        <p:nvSpPr>
          <p:cNvPr id="1275" name="Google Shape;1275;p215"/>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76" name="Google Shape;1276;p215"/>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77" name="Google Shape;1277;p215"/>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78" name="Google Shape;1278;p21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79" name="Google Shape;1279;p215"/>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280" name="Shape 1280"/>
        <p:cNvGrpSpPr/>
        <p:nvPr/>
      </p:nvGrpSpPr>
      <p:grpSpPr>
        <a:xfrm>
          <a:off x="0" y="0"/>
          <a:ext cx="0" cy="0"/>
          <a:chOff x="0" y="0"/>
          <a:chExt cx="0" cy="0"/>
        </a:xfrm>
      </p:grpSpPr>
      <p:sp>
        <p:nvSpPr>
          <p:cNvPr id="1281" name="Google Shape;1281;p216"/>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None/>
              <a:defRPr b="1" i="0" sz="20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82" name="Google Shape;1282;p216"/>
          <p:cNvSpPr/>
          <p:nvPr>
            <p:ph idx="2" type="pic"/>
          </p:nvPr>
        </p:nvSpPr>
        <p:spPr>
          <a:xfrm>
            <a:off x="1792288" y="459581"/>
            <a:ext cx="5486400" cy="3086100"/>
          </a:xfrm>
          <a:prstGeom prst="rect">
            <a:avLst/>
          </a:prstGeom>
          <a:noFill/>
          <a:ln>
            <a:noFill/>
          </a:ln>
        </p:spPr>
      </p:sp>
      <p:sp>
        <p:nvSpPr>
          <p:cNvPr id="1283" name="Google Shape;1283;p216"/>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chemeClr val="dk1"/>
              </a:buClr>
              <a:buSzPts val="3200"/>
              <a:buFont typeface="Arial"/>
              <a:buNone/>
              <a:defRPr b="0" i="0" sz="1400" u="none" cap="none" strike="noStrike">
                <a:solidFill>
                  <a:schemeClr val="dk1"/>
                </a:solidFill>
                <a:latin typeface="Arial"/>
                <a:ea typeface="Arial"/>
                <a:cs typeface="Arial"/>
                <a:sym typeface="Arial"/>
              </a:defRPr>
            </a:lvl1pPr>
            <a:lvl2pPr indent="-228600" lvl="1" marL="914400" marR="0" algn="l">
              <a:lnSpc>
                <a:spcPct val="100000"/>
              </a:lnSpc>
              <a:spcBef>
                <a:spcPts val="240"/>
              </a:spcBef>
              <a:spcAft>
                <a:spcPts val="0"/>
              </a:spcAft>
              <a:buClr>
                <a:schemeClr val="dk1"/>
              </a:buClr>
              <a:buSzPts val="2800"/>
              <a:buFont typeface="Arial"/>
              <a:buNone/>
              <a:defRPr b="0" i="0" sz="1200" u="none" cap="none" strike="noStrike">
                <a:solidFill>
                  <a:schemeClr val="dk1"/>
                </a:solidFill>
                <a:latin typeface="Arial"/>
                <a:ea typeface="Arial"/>
                <a:cs typeface="Arial"/>
                <a:sym typeface="Arial"/>
              </a:defRPr>
            </a:lvl2pPr>
            <a:lvl3pPr indent="-228600" lvl="2" marL="1371600" marR="0" algn="l">
              <a:lnSpc>
                <a:spcPct val="100000"/>
              </a:lnSpc>
              <a:spcBef>
                <a:spcPts val="200"/>
              </a:spcBef>
              <a:spcAft>
                <a:spcPts val="0"/>
              </a:spcAft>
              <a:buClr>
                <a:schemeClr val="dk1"/>
              </a:buClr>
              <a:buSzPts val="2400"/>
              <a:buFont typeface="Arial"/>
              <a:buNone/>
              <a:defRPr b="0" i="0" sz="1000" u="none" cap="none" strike="noStrike">
                <a:solidFill>
                  <a:schemeClr val="dk1"/>
                </a:solidFill>
                <a:latin typeface="Arial"/>
                <a:ea typeface="Arial"/>
                <a:cs typeface="Arial"/>
                <a:sym typeface="Arial"/>
              </a:defRPr>
            </a:lvl3pPr>
            <a:lvl4pPr indent="-228600" lvl="3" marL="18288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4pPr>
            <a:lvl5pPr indent="-228600" lvl="4" marL="22860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5pPr>
            <a:lvl6pPr indent="-228600" lvl="5" marL="27432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6pPr>
            <a:lvl7pPr indent="-228600" lvl="6" marL="32004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7pPr>
            <a:lvl8pPr indent="-228600" lvl="7" marL="36576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8pPr>
            <a:lvl9pPr indent="-228600" lvl="8" marL="41148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9pPr>
          </a:lstStyle>
          <a:p/>
        </p:txBody>
      </p:sp>
      <p:sp>
        <p:nvSpPr>
          <p:cNvPr id="1284" name="Google Shape;1284;p216"/>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85" name="Google Shape;1285;p216"/>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86" name="Google Shape;1286;p216"/>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287" name="Shape 1287"/>
        <p:cNvGrpSpPr/>
        <p:nvPr/>
      </p:nvGrpSpPr>
      <p:grpSpPr>
        <a:xfrm>
          <a:off x="0" y="0"/>
          <a:ext cx="0" cy="0"/>
          <a:chOff x="0" y="0"/>
          <a:chExt cx="0" cy="0"/>
        </a:xfrm>
      </p:grpSpPr>
      <p:sp>
        <p:nvSpPr>
          <p:cNvPr id="1288" name="Google Shape;1288;p217"/>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None/>
              <a:defRPr b="1" i="0" sz="20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89" name="Google Shape;1289;p217"/>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90" name="Google Shape;1290;p217"/>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chemeClr val="dk1"/>
              </a:buClr>
              <a:buSzPts val="3200"/>
              <a:buFont typeface="Arial"/>
              <a:buNone/>
              <a:defRPr b="0" i="0" sz="1400" u="none" cap="none" strike="noStrike">
                <a:solidFill>
                  <a:schemeClr val="dk1"/>
                </a:solidFill>
                <a:latin typeface="Arial"/>
                <a:ea typeface="Arial"/>
                <a:cs typeface="Arial"/>
                <a:sym typeface="Arial"/>
              </a:defRPr>
            </a:lvl1pPr>
            <a:lvl2pPr indent="-228600" lvl="1" marL="914400" marR="0" algn="l">
              <a:lnSpc>
                <a:spcPct val="100000"/>
              </a:lnSpc>
              <a:spcBef>
                <a:spcPts val="240"/>
              </a:spcBef>
              <a:spcAft>
                <a:spcPts val="0"/>
              </a:spcAft>
              <a:buClr>
                <a:schemeClr val="dk1"/>
              </a:buClr>
              <a:buSzPts val="2800"/>
              <a:buFont typeface="Arial"/>
              <a:buNone/>
              <a:defRPr b="0" i="0" sz="1200" u="none" cap="none" strike="noStrike">
                <a:solidFill>
                  <a:schemeClr val="dk1"/>
                </a:solidFill>
                <a:latin typeface="Arial"/>
                <a:ea typeface="Arial"/>
                <a:cs typeface="Arial"/>
                <a:sym typeface="Arial"/>
              </a:defRPr>
            </a:lvl2pPr>
            <a:lvl3pPr indent="-228600" lvl="2" marL="1371600" marR="0" algn="l">
              <a:lnSpc>
                <a:spcPct val="100000"/>
              </a:lnSpc>
              <a:spcBef>
                <a:spcPts val="200"/>
              </a:spcBef>
              <a:spcAft>
                <a:spcPts val="0"/>
              </a:spcAft>
              <a:buClr>
                <a:schemeClr val="dk1"/>
              </a:buClr>
              <a:buSzPts val="2400"/>
              <a:buFont typeface="Arial"/>
              <a:buNone/>
              <a:defRPr b="0" i="0" sz="1000" u="none" cap="none" strike="noStrike">
                <a:solidFill>
                  <a:schemeClr val="dk1"/>
                </a:solidFill>
                <a:latin typeface="Arial"/>
                <a:ea typeface="Arial"/>
                <a:cs typeface="Arial"/>
                <a:sym typeface="Arial"/>
              </a:defRPr>
            </a:lvl3pPr>
            <a:lvl4pPr indent="-228600" lvl="3" marL="18288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4pPr>
            <a:lvl5pPr indent="-228600" lvl="4" marL="22860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5pPr>
            <a:lvl6pPr indent="-228600" lvl="5" marL="27432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6pPr>
            <a:lvl7pPr indent="-228600" lvl="6" marL="32004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7pPr>
            <a:lvl8pPr indent="-228600" lvl="7" marL="36576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8pPr>
            <a:lvl9pPr indent="-228600" lvl="8" marL="41148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9pPr>
          </a:lstStyle>
          <a:p/>
        </p:txBody>
      </p:sp>
      <p:sp>
        <p:nvSpPr>
          <p:cNvPr id="1291" name="Google Shape;1291;p217"/>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92" name="Google Shape;1292;p217"/>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93" name="Google Shape;1293;p217"/>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4" name="Shape 1294"/>
        <p:cNvGrpSpPr/>
        <p:nvPr/>
      </p:nvGrpSpPr>
      <p:grpSpPr>
        <a:xfrm>
          <a:off x="0" y="0"/>
          <a:ext cx="0" cy="0"/>
          <a:chOff x="0" y="0"/>
          <a:chExt cx="0" cy="0"/>
        </a:xfrm>
      </p:grpSpPr>
      <p:sp>
        <p:nvSpPr>
          <p:cNvPr id="1295" name="Google Shape;1295;p218"/>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96" name="Google Shape;1296;p21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97" name="Google Shape;1297;p218"/>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98" name="Shape 1298"/>
        <p:cNvGrpSpPr/>
        <p:nvPr/>
      </p:nvGrpSpPr>
      <p:grpSpPr>
        <a:xfrm>
          <a:off x="0" y="0"/>
          <a:ext cx="0" cy="0"/>
          <a:chOff x="0" y="0"/>
          <a:chExt cx="0" cy="0"/>
        </a:xfrm>
      </p:grpSpPr>
      <p:sp>
        <p:nvSpPr>
          <p:cNvPr id="1299" name="Google Shape;1299;p21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300" name="Google Shape;1300;p219"/>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01" name="Google Shape;1301;p21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02" name="Google Shape;1302;p219"/>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303" name="Shape 1303"/>
        <p:cNvGrpSpPr/>
        <p:nvPr/>
      </p:nvGrpSpPr>
      <p:grpSpPr>
        <a:xfrm>
          <a:off x="0" y="0"/>
          <a:ext cx="0" cy="0"/>
          <a:chOff x="0" y="0"/>
          <a:chExt cx="0" cy="0"/>
        </a:xfrm>
      </p:grpSpPr>
      <p:sp>
        <p:nvSpPr>
          <p:cNvPr id="1304" name="Google Shape;1304;p22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305" name="Google Shape;1305;p220"/>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80"/>
              </a:spcBef>
              <a:spcAft>
                <a:spcPts val="0"/>
              </a:spcAft>
              <a:buClr>
                <a:schemeClr val="dk1"/>
              </a:buClr>
              <a:buSzPts val="3200"/>
              <a:buFont typeface="Arial"/>
              <a:buNone/>
              <a:defRPr b="1" i="0" sz="2400" u="none" cap="none" strike="noStrike">
                <a:solidFill>
                  <a:schemeClr val="dk1"/>
                </a:solidFill>
                <a:latin typeface="Arial"/>
                <a:ea typeface="Arial"/>
                <a:cs typeface="Arial"/>
                <a:sym typeface="Arial"/>
              </a:defRPr>
            </a:lvl1pPr>
            <a:lvl2pPr indent="-228600" lvl="1" marL="914400" marR="0" algn="l">
              <a:lnSpc>
                <a:spcPct val="100000"/>
              </a:lnSpc>
              <a:spcBef>
                <a:spcPts val="400"/>
              </a:spcBef>
              <a:spcAft>
                <a:spcPts val="0"/>
              </a:spcAft>
              <a:buClr>
                <a:schemeClr val="dk1"/>
              </a:buClr>
              <a:buSzPts val="2800"/>
              <a:buFont typeface="Arial"/>
              <a:buNone/>
              <a:defRPr b="1" i="0" sz="2000" u="none" cap="none" strike="noStrike">
                <a:solidFill>
                  <a:schemeClr val="dk1"/>
                </a:solidFill>
                <a:latin typeface="Arial"/>
                <a:ea typeface="Arial"/>
                <a:cs typeface="Arial"/>
                <a:sym typeface="Arial"/>
              </a:defRPr>
            </a:lvl2pPr>
            <a:lvl3pPr indent="-228600" lvl="2" marL="1371600" marR="0" algn="l">
              <a:lnSpc>
                <a:spcPct val="100000"/>
              </a:lnSpc>
              <a:spcBef>
                <a:spcPts val="360"/>
              </a:spcBef>
              <a:spcAft>
                <a:spcPts val="0"/>
              </a:spcAft>
              <a:buClr>
                <a:schemeClr val="dk1"/>
              </a:buClr>
              <a:buSzPts val="2400"/>
              <a:buFont typeface="Arial"/>
              <a:buNone/>
              <a:defRPr b="1" i="0" sz="1800" u="none" cap="none" strike="noStrike">
                <a:solidFill>
                  <a:schemeClr val="dk1"/>
                </a:solidFill>
                <a:latin typeface="Arial"/>
                <a:ea typeface="Arial"/>
                <a:cs typeface="Arial"/>
                <a:sym typeface="Arial"/>
              </a:defRPr>
            </a:lvl3pPr>
            <a:lvl4pPr indent="-228600" lvl="3" marL="18288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4pPr>
            <a:lvl5pPr indent="-228600" lvl="4" marL="22860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5pPr>
            <a:lvl6pPr indent="-228600" lvl="5" marL="27432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6pPr>
            <a:lvl7pPr indent="-228600" lvl="6" marL="32004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7pPr>
            <a:lvl8pPr indent="-228600" lvl="7" marL="36576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8pPr>
            <a:lvl9pPr indent="-228600" lvl="8" marL="41148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9pPr>
          </a:lstStyle>
          <a:p/>
        </p:txBody>
      </p:sp>
      <p:sp>
        <p:nvSpPr>
          <p:cNvPr id="1306" name="Google Shape;1306;p220"/>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307" name="Google Shape;1307;p220"/>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80"/>
              </a:spcBef>
              <a:spcAft>
                <a:spcPts val="0"/>
              </a:spcAft>
              <a:buClr>
                <a:schemeClr val="dk1"/>
              </a:buClr>
              <a:buSzPts val="3200"/>
              <a:buFont typeface="Arial"/>
              <a:buNone/>
              <a:defRPr b="1" i="0" sz="2400" u="none" cap="none" strike="noStrike">
                <a:solidFill>
                  <a:schemeClr val="dk1"/>
                </a:solidFill>
                <a:latin typeface="Arial"/>
                <a:ea typeface="Arial"/>
                <a:cs typeface="Arial"/>
                <a:sym typeface="Arial"/>
              </a:defRPr>
            </a:lvl1pPr>
            <a:lvl2pPr indent="-228600" lvl="1" marL="914400" marR="0" algn="l">
              <a:lnSpc>
                <a:spcPct val="100000"/>
              </a:lnSpc>
              <a:spcBef>
                <a:spcPts val="400"/>
              </a:spcBef>
              <a:spcAft>
                <a:spcPts val="0"/>
              </a:spcAft>
              <a:buClr>
                <a:schemeClr val="dk1"/>
              </a:buClr>
              <a:buSzPts val="2800"/>
              <a:buFont typeface="Arial"/>
              <a:buNone/>
              <a:defRPr b="1" i="0" sz="2000" u="none" cap="none" strike="noStrike">
                <a:solidFill>
                  <a:schemeClr val="dk1"/>
                </a:solidFill>
                <a:latin typeface="Arial"/>
                <a:ea typeface="Arial"/>
                <a:cs typeface="Arial"/>
                <a:sym typeface="Arial"/>
              </a:defRPr>
            </a:lvl2pPr>
            <a:lvl3pPr indent="-228600" lvl="2" marL="1371600" marR="0" algn="l">
              <a:lnSpc>
                <a:spcPct val="100000"/>
              </a:lnSpc>
              <a:spcBef>
                <a:spcPts val="360"/>
              </a:spcBef>
              <a:spcAft>
                <a:spcPts val="0"/>
              </a:spcAft>
              <a:buClr>
                <a:schemeClr val="dk1"/>
              </a:buClr>
              <a:buSzPts val="2400"/>
              <a:buFont typeface="Arial"/>
              <a:buNone/>
              <a:defRPr b="1" i="0" sz="1800" u="none" cap="none" strike="noStrike">
                <a:solidFill>
                  <a:schemeClr val="dk1"/>
                </a:solidFill>
                <a:latin typeface="Arial"/>
                <a:ea typeface="Arial"/>
                <a:cs typeface="Arial"/>
                <a:sym typeface="Arial"/>
              </a:defRPr>
            </a:lvl3pPr>
            <a:lvl4pPr indent="-228600" lvl="3" marL="18288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4pPr>
            <a:lvl5pPr indent="-228600" lvl="4" marL="22860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5pPr>
            <a:lvl6pPr indent="-228600" lvl="5" marL="27432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6pPr>
            <a:lvl7pPr indent="-228600" lvl="6" marL="32004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7pPr>
            <a:lvl8pPr indent="-228600" lvl="7" marL="36576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8pPr>
            <a:lvl9pPr indent="-228600" lvl="8" marL="41148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9pPr>
          </a:lstStyle>
          <a:p/>
        </p:txBody>
      </p:sp>
      <p:sp>
        <p:nvSpPr>
          <p:cNvPr id="1308" name="Google Shape;1308;p220"/>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309" name="Google Shape;1309;p220"/>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10" name="Google Shape;1310;p22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11" name="Google Shape;1311;p220"/>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312" name="Shape 1312"/>
        <p:cNvGrpSpPr/>
        <p:nvPr/>
      </p:nvGrpSpPr>
      <p:grpSpPr>
        <a:xfrm>
          <a:off x="0" y="0"/>
          <a:ext cx="0" cy="0"/>
          <a:chOff x="0" y="0"/>
          <a:chExt cx="0" cy="0"/>
        </a:xfrm>
      </p:grpSpPr>
      <p:sp>
        <p:nvSpPr>
          <p:cNvPr id="1313" name="Google Shape;1313;p22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314" name="Google Shape;1314;p221"/>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15" name="Google Shape;1315;p221"/>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16" name="Google Shape;1316;p221"/>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17" name="Google Shape;1317;p22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18" name="Google Shape;1318;p221"/>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19" name="Shape 1319"/>
        <p:cNvGrpSpPr/>
        <p:nvPr/>
      </p:nvGrpSpPr>
      <p:grpSpPr>
        <a:xfrm>
          <a:off x="0" y="0"/>
          <a:ext cx="0" cy="0"/>
          <a:chOff x="0" y="0"/>
          <a:chExt cx="0" cy="0"/>
        </a:xfrm>
      </p:grpSpPr>
      <p:sp>
        <p:nvSpPr>
          <p:cNvPr id="1320" name="Google Shape;1320;p222"/>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1" i="0" sz="40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321" name="Google Shape;1321;p222"/>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00"/>
              </a:spcBef>
              <a:spcAft>
                <a:spcPts val="0"/>
              </a:spcAft>
              <a:buClr>
                <a:schemeClr val="dk1"/>
              </a:buClr>
              <a:buSzPts val="3200"/>
              <a:buFont typeface="Arial"/>
              <a:buNone/>
              <a:defRPr b="0" i="0" sz="2000" u="none" cap="none" strike="noStrike">
                <a:solidFill>
                  <a:schemeClr val="dk1"/>
                </a:solidFill>
                <a:latin typeface="Arial"/>
                <a:ea typeface="Arial"/>
                <a:cs typeface="Arial"/>
                <a:sym typeface="Arial"/>
              </a:defRPr>
            </a:lvl1pPr>
            <a:lvl2pPr indent="-228600" lvl="1" marL="914400" marR="0" algn="l">
              <a:lnSpc>
                <a:spcPct val="100000"/>
              </a:lnSpc>
              <a:spcBef>
                <a:spcPts val="360"/>
              </a:spcBef>
              <a:spcAft>
                <a:spcPts val="0"/>
              </a:spcAft>
              <a:buClr>
                <a:schemeClr val="dk1"/>
              </a:buClr>
              <a:buSzPts val="2800"/>
              <a:buFont typeface="Arial"/>
              <a:buNone/>
              <a:defRPr b="0" i="0" sz="1800" u="none" cap="none" strike="noStrike">
                <a:solidFill>
                  <a:schemeClr val="dk1"/>
                </a:solidFill>
                <a:latin typeface="Arial"/>
                <a:ea typeface="Arial"/>
                <a:cs typeface="Arial"/>
                <a:sym typeface="Arial"/>
              </a:defRPr>
            </a:lvl2pPr>
            <a:lvl3pPr indent="-228600" lvl="2" marL="1371600" marR="0" algn="l">
              <a:lnSpc>
                <a:spcPct val="100000"/>
              </a:lnSpc>
              <a:spcBef>
                <a:spcPts val="320"/>
              </a:spcBef>
              <a:spcAft>
                <a:spcPts val="0"/>
              </a:spcAft>
              <a:buClr>
                <a:schemeClr val="dk1"/>
              </a:buClr>
              <a:buSzPts val="2400"/>
              <a:buFont typeface="Arial"/>
              <a:buNone/>
              <a:defRPr b="0" i="0" sz="1600" u="none" cap="none" strike="noStrike">
                <a:solidFill>
                  <a:schemeClr val="dk1"/>
                </a:solidFill>
                <a:latin typeface="Arial"/>
                <a:ea typeface="Arial"/>
                <a:cs typeface="Arial"/>
                <a:sym typeface="Arial"/>
              </a:defRPr>
            </a:lvl3pPr>
            <a:lvl4pPr indent="-228600" lvl="3" marL="18288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4pPr>
            <a:lvl5pPr indent="-228600" lvl="4" marL="22860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5pPr>
            <a:lvl6pPr indent="-228600" lvl="5" marL="27432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6pPr>
            <a:lvl7pPr indent="-228600" lvl="6" marL="32004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7pPr>
            <a:lvl8pPr indent="-228600" lvl="7" marL="36576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8pPr>
            <a:lvl9pPr indent="-228600" lvl="8" marL="41148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9pPr>
          </a:lstStyle>
          <a:p/>
        </p:txBody>
      </p:sp>
      <p:sp>
        <p:nvSpPr>
          <p:cNvPr id="1322" name="Google Shape;1322;p222"/>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23" name="Google Shape;1323;p22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24" name="Google Shape;1324;p222"/>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34" name="Shape 1334"/>
        <p:cNvGrpSpPr/>
        <p:nvPr/>
      </p:nvGrpSpPr>
      <p:grpSpPr>
        <a:xfrm>
          <a:off x="0" y="0"/>
          <a:ext cx="0" cy="0"/>
          <a:chOff x="0" y="0"/>
          <a:chExt cx="0" cy="0"/>
        </a:xfrm>
      </p:grpSpPr>
      <p:sp>
        <p:nvSpPr>
          <p:cNvPr id="1335" name="Google Shape;1335;p224"/>
          <p:cNvSpPr txBox="1"/>
          <p:nvPr>
            <p:ph type="title"/>
          </p:nvPr>
        </p:nvSpPr>
        <p:spPr>
          <a:xfrm>
            <a:off x="609600" y="171450"/>
            <a:ext cx="8153400" cy="74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sz="4400">
                <a:solidFill>
                  <a:schemeClr val="dk2"/>
                </a:solidFill>
              </a:defRPr>
            </a:lvl1pPr>
            <a:lvl2pPr lvl="1" algn="l">
              <a:lnSpc>
                <a:spcPct val="100000"/>
              </a:lnSpc>
              <a:spcBef>
                <a:spcPts val="0"/>
              </a:spcBef>
              <a:spcAft>
                <a:spcPts val="0"/>
              </a:spcAft>
              <a:buSzPts val="1400"/>
              <a:buChar char="○"/>
              <a:defRPr sz="4400">
                <a:solidFill>
                  <a:schemeClr val="dk2"/>
                </a:solidFill>
              </a:defRPr>
            </a:lvl2pPr>
            <a:lvl3pPr lvl="2" algn="l">
              <a:lnSpc>
                <a:spcPct val="100000"/>
              </a:lnSpc>
              <a:spcBef>
                <a:spcPts val="0"/>
              </a:spcBef>
              <a:spcAft>
                <a:spcPts val="0"/>
              </a:spcAft>
              <a:buSzPts val="1400"/>
              <a:buChar char="■"/>
              <a:defRPr sz="4400">
                <a:solidFill>
                  <a:schemeClr val="dk2"/>
                </a:solidFill>
              </a:defRPr>
            </a:lvl3pPr>
            <a:lvl4pPr lvl="3" algn="l">
              <a:lnSpc>
                <a:spcPct val="100000"/>
              </a:lnSpc>
              <a:spcBef>
                <a:spcPts val="0"/>
              </a:spcBef>
              <a:spcAft>
                <a:spcPts val="0"/>
              </a:spcAft>
              <a:buSzPts val="1400"/>
              <a:buChar char="●"/>
              <a:defRPr sz="4400">
                <a:solidFill>
                  <a:schemeClr val="dk2"/>
                </a:solidFill>
              </a:defRPr>
            </a:lvl4pPr>
            <a:lvl5pPr lvl="4" algn="l">
              <a:lnSpc>
                <a:spcPct val="100000"/>
              </a:lnSpc>
              <a:spcBef>
                <a:spcPts val="0"/>
              </a:spcBef>
              <a:spcAft>
                <a:spcPts val="0"/>
              </a:spcAft>
              <a:buSzPts val="1400"/>
              <a:buChar char="○"/>
              <a:defRPr sz="4400">
                <a:solidFill>
                  <a:schemeClr val="dk2"/>
                </a:solidFill>
              </a:defRPr>
            </a:lvl5pPr>
            <a:lvl6pPr lvl="5" algn="l">
              <a:lnSpc>
                <a:spcPct val="100000"/>
              </a:lnSpc>
              <a:spcBef>
                <a:spcPts val="0"/>
              </a:spcBef>
              <a:spcAft>
                <a:spcPts val="0"/>
              </a:spcAft>
              <a:buSzPts val="1400"/>
              <a:buChar char="■"/>
              <a:defRPr sz="4400">
                <a:solidFill>
                  <a:schemeClr val="dk2"/>
                </a:solidFill>
              </a:defRPr>
            </a:lvl6pPr>
            <a:lvl7pPr lvl="6" algn="l">
              <a:lnSpc>
                <a:spcPct val="100000"/>
              </a:lnSpc>
              <a:spcBef>
                <a:spcPts val="0"/>
              </a:spcBef>
              <a:spcAft>
                <a:spcPts val="0"/>
              </a:spcAft>
              <a:buSzPts val="1400"/>
              <a:buChar char="●"/>
              <a:defRPr sz="4400">
                <a:solidFill>
                  <a:schemeClr val="dk2"/>
                </a:solidFill>
              </a:defRPr>
            </a:lvl7pPr>
            <a:lvl8pPr lvl="7" algn="l">
              <a:lnSpc>
                <a:spcPct val="100000"/>
              </a:lnSpc>
              <a:spcBef>
                <a:spcPts val="0"/>
              </a:spcBef>
              <a:spcAft>
                <a:spcPts val="0"/>
              </a:spcAft>
              <a:buSzPts val="1400"/>
              <a:buChar char="○"/>
              <a:defRPr sz="4400">
                <a:solidFill>
                  <a:schemeClr val="dk2"/>
                </a:solidFill>
              </a:defRPr>
            </a:lvl8pPr>
            <a:lvl9pPr lvl="8" algn="l">
              <a:lnSpc>
                <a:spcPct val="100000"/>
              </a:lnSpc>
              <a:spcBef>
                <a:spcPts val="0"/>
              </a:spcBef>
              <a:spcAft>
                <a:spcPts val="0"/>
              </a:spcAft>
              <a:buSzPts val="1400"/>
              <a:buChar char="■"/>
              <a:defRPr sz="4400">
                <a:solidFill>
                  <a:schemeClr val="dk2"/>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1">
  <p:cSld name="Title Only">
    <p:spTree>
      <p:nvGrpSpPr>
        <p:cNvPr id="21" name="Shape 21"/>
        <p:cNvGrpSpPr/>
        <p:nvPr/>
      </p:nvGrpSpPr>
      <p:grpSpPr>
        <a:xfrm>
          <a:off x="0" y="0"/>
          <a:ext cx="0" cy="0"/>
          <a:chOff x="0" y="0"/>
          <a:chExt cx="0" cy="0"/>
        </a:xfrm>
      </p:grpSpPr>
      <p:sp>
        <p:nvSpPr>
          <p:cNvPr id="22" name="Google Shape;22;p3"/>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3" name="Google Shape;23;p3"/>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lnSpc>
                <a:spcPct val="100000"/>
              </a:lnSpc>
              <a:spcBef>
                <a:spcPts val="0"/>
              </a:spcBef>
              <a:spcAft>
                <a:spcPts val="0"/>
              </a:spcAft>
              <a:buClr>
                <a:srgbClr val="000000"/>
              </a:buClr>
              <a:buSzPts val="900"/>
              <a:buFont typeface="Arial"/>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24" name="Google Shape;24;p3"/>
          <p:cNvSpPr txBox="1"/>
          <p:nvPr>
            <p:ph idx="1" type="body"/>
          </p:nvPr>
        </p:nvSpPr>
        <p:spPr>
          <a:xfrm>
            <a:off x="457200" y="-1"/>
            <a:ext cx="8229600" cy="446100"/>
          </a:xfrm>
          <a:prstGeom prst="rect">
            <a:avLst/>
          </a:prstGeom>
          <a:noFill/>
          <a:ln>
            <a:noFill/>
          </a:ln>
        </p:spPr>
        <p:txBody>
          <a:bodyPr anchorCtr="0" anchor="b" bIns="0" lIns="0" spcFirstLastPara="1" rIns="0" wrap="square" tIns="274300">
            <a:spAutoFit/>
          </a:bodyPr>
          <a:lstStyle>
            <a:lvl1pPr indent="-228600" lvl="0" marL="457200" marR="0" algn="l">
              <a:lnSpc>
                <a:spcPct val="100000"/>
              </a:lnSpc>
              <a:spcBef>
                <a:spcPts val="48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228600" lvl="1" marL="914400" marR="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5" name="Google Shape;25;p3"/>
          <p:cNvSpPr txBox="1"/>
          <p:nvPr>
            <p:ph idx="2" type="body"/>
          </p:nvPr>
        </p:nvSpPr>
        <p:spPr>
          <a:xfrm>
            <a:off x="457200" y="429393"/>
            <a:ext cx="8229600" cy="286200"/>
          </a:xfrm>
          <a:prstGeom prst="rect">
            <a:avLst/>
          </a:prstGeom>
          <a:noFill/>
          <a:ln>
            <a:noFill/>
          </a:ln>
        </p:spPr>
        <p:txBody>
          <a:bodyPr anchorCtr="0" anchor="t" bIns="0" lIns="0" spcFirstLastPara="1" rIns="0" wrap="square" tIns="0">
            <a:spAutoFit/>
          </a:bodyPr>
          <a:lstStyle>
            <a:lvl1pPr indent="-228600" lvl="0" marL="457200" marR="0" algn="l">
              <a:lnSpc>
                <a:spcPct val="100000"/>
              </a:lnSpc>
              <a:spcBef>
                <a:spcPts val="480"/>
              </a:spcBef>
              <a:spcAft>
                <a:spcPts val="0"/>
              </a:spcAft>
              <a:buClr>
                <a:schemeClr val="lt1"/>
              </a:buClr>
              <a:buSzPts val="2400"/>
              <a:buFont typeface="Arial"/>
              <a:buNone/>
              <a:defRPr b="0" i="0" sz="2400" u="none" cap="none" strike="noStrike">
                <a:solidFill>
                  <a:schemeClr val="lt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6" name="Google Shape;26;p3"/>
          <p:cNvSpPr txBox="1"/>
          <p:nvPr>
            <p:ph idx="3" type="body"/>
          </p:nvPr>
        </p:nvSpPr>
        <p:spPr>
          <a:xfrm>
            <a:off x="455613" y="1423147"/>
            <a:ext cx="8231100" cy="3201300"/>
          </a:xfrm>
          <a:prstGeom prst="rect">
            <a:avLst/>
          </a:prstGeom>
          <a:noFill/>
          <a:ln>
            <a:noFill/>
          </a:ln>
        </p:spPr>
        <p:txBody>
          <a:bodyPr anchorCtr="0" anchor="t" bIns="0" lIns="0" spcFirstLastPara="1" rIns="0" wrap="square" tIns="0">
            <a:spAutoFit/>
          </a:bodyPr>
          <a:lstStyle>
            <a:lvl1pPr indent="-228600" lvl="0" marL="457200" marR="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pic>
        <p:nvPicPr>
          <p:cNvPr descr="NYC Emergency Management logo-horizontal-white-01.png" id="27" name="Google Shape;27;p3"/>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142" name="Shape 142"/>
        <p:cNvGrpSpPr/>
        <p:nvPr/>
      </p:nvGrpSpPr>
      <p:grpSpPr>
        <a:xfrm>
          <a:off x="0" y="0"/>
          <a:ext cx="0" cy="0"/>
          <a:chOff x="0" y="0"/>
          <a:chExt cx="0" cy="0"/>
        </a:xfrm>
      </p:grpSpPr>
      <p:sp>
        <p:nvSpPr>
          <p:cNvPr id="143" name="Google Shape;143;p23"/>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4" name="Google Shape;144;p23"/>
          <p:cNvSpPr txBox="1"/>
          <p:nvPr>
            <p:ph idx="2"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45" name="Google Shape;145;p23"/>
          <p:cNvSpPr txBox="1"/>
          <p:nvPr>
            <p:ph idx="3" type="body"/>
          </p:nvPr>
        </p:nvSpPr>
        <p:spPr>
          <a:xfrm>
            <a:off x="455614" y="1214438"/>
            <a:ext cx="2511900" cy="34149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46" name="Google Shape;146;p23"/>
          <p:cNvSpPr txBox="1"/>
          <p:nvPr>
            <p:ph idx="4" type="body"/>
          </p:nvPr>
        </p:nvSpPr>
        <p:spPr>
          <a:xfrm>
            <a:off x="6174820" y="1214438"/>
            <a:ext cx="2511900" cy="34149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47" name="Google Shape;147;p23"/>
          <p:cNvSpPr txBox="1"/>
          <p:nvPr>
            <p:ph idx="5" type="body"/>
          </p:nvPr>
        </p:nvSpPr>
        <p:spPr>
          <a:xfrm>
            <a:off x="3338985" y="1214438"/>
            <a:ext cx="2511900" cy="34149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48" name="Google Shape;148;p23"/>
          <p:cNvSpPr txBox="1"/>
          <p:nvPr>
            <p:ph idx="6" type="body"/>
          </p:nvPr>
        </p:nvSpPr>
        <p:spPr>
          <a:xfrm>
            <a:off x="455613"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9" name="Google Shape;149;p23"/>
          <p:cNvSpPr txBox="1"/>
          <p:nvPr>
            <p:ph idx="7" type="body"/>
          </p:nvPr>
        </p:nvSpPr>
        <p:spPr>
          <a:xfrm>
            <a:off x="3338984"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50" name="Google Shape;150;p23"/>
          <p:cNvSpPr txBox="1"/>
          <p:nvPr>
            <p:ph idx="8" type="body"/>
          </p:nvPr>
        </p:nvSpPr>
        <p:spPr>
          <a:xfrm>
            <a:off x="6174820"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1336" name="Shape 1336"/>
        <p:cNvGrpSpPr/>
        <p:nvPr/>
      </p:nvGrpSpPr>
      <p:grpSpPr>
        <a:xfrm>
          <a:off x="0" y="0"/>
          <a:ext cx="0" cy="0"/>
          <a:chOff x="0" y="0"/>
          <a:chExt cx="0" cy="0"/>
        </a:xfrm>
      </p:grpSpPr>
      <p:sp>
        <p:nvSpPr>
          <p:cNvPr id="1337" name="Google Shape;1337;p225"/>
          <p:cNvSpPr txBox="1"/>
          <p:nvPr>
            <p:ph type="title"/>
          </p:nvPr>
        </p:nvSpPr>
        <p:spPr>
          <a:xfrm>
            <a:off x="609600" y="171450"/>
            <a:ext cx="8153400" cy="74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sz="4400">
                <a:solidFill>
                  <a:schemeClr val="dk2"/>
                </a:solidFill>
              </a:defRPr>
            </a:lvl1pPr>
            <a:lvl2pPr lvl="1" algn="l">
              <a:lnSpc>
                <a:spcPct val="100000"/>
              </a:lnSpc>
              <a:spcBef>
                <a:spcPts val="0"/>
              </a:spcBef>
              <a:spcAft>
                <a:spcPts val="0"/>
              </a:spcAft>
              <a:buSzPts val="1400"/>
              <a:buChar char="○"/>
              <a:defRPr sz="4400">
                <a:solidFill>
                  <a:schemeClr val="dk2"/>
                </a:solidFill>
              </a:defRPr>
            </a:lvl2pPr>
            <a:lvl3pPr lvl="2" algn="l">
              <a:lnSpc>
                <a:spcPct val="100000"/>
              </a:lnSpc>
              <a:spcBef>
                <a:spcPts val="0"/>
              </a:spcBef>
              <a:spcAft>
                <a:spcPts val="0"/>
              </a:spcAft>
              <a:buSzPts val="1400"/>
              <a:buChar char="■"/>
              <a:defRPr sz="4400">
                <a:solidFill>
                  <a:schemeClr val="dk2"/>
                </a:solidFill>
              </a:defRPr>
            </a:lvl3pPr>
            <a:lvl4pPr lvl="3" algn="l">
              <a:lnSpc>
                <a:spcPct val="100000"/>
              </a:lnSpc>
              <a:spcBef>
                <a:spcPts val="0"/>
              </a:spcBef>
              <a:spcAft>
                <a:spcPts val="0"/>
              </a:spcAft>
              <a:buSzPts val="1400"/>
              <a:buChar char="●"/>
              <a:defRPr sz="4400">
                <a:solidFill>
                  <a:schemeClr val="dk2"/>
                </a:solidFill>
              </a:defRPr>
            </a:lvl4pPr>
            <a:lvl5pPr lvl="4" algn="l">
              <a:lnSpc>
                <a:spcPct val="100000"/>
              </a:lnSpc>
              <a:spcBef>
                <a:spcPts val="0"/>
              </a:spcBef>
              <a:spcAft>
                <a:spcPts val="0"/>
              </a:spcAft>
              <a:buSzPts val="1400"/>
              <a:buChar char="○"/>
              <a:defRPr sz="4400">
                <a:solidFill>
                  <a:schemeClr val="dk2"/>
                </a:solidFill>
              </a:defRPr>
            </a:lvl5pPr>
            <a:lvl6pPr lvl="5" algn="l">
              <a:lnSpc>
                <a:spcPct val="100000"/>
              </a:lnSpc>
              <a:spcBef>
                <a:spcPts val="0"/>
              </a:spcBef>
              <a:spcAft>
                <a:spcPts val="0"/>
              </a:spcAft>
              <a:buSzPts val="1400"/>
              <a:buChar char="■"/>
              <a:defRPr sz="4400">
                <a:solidFill>
                  <a:schemeClr val="dk2"/>
                </a:solidFill>
              </a:defRPr>
            </a:lvl6pPr>
            <a:lvl7pPr lvl="6" algn="l">
              <a:lnSpc>
                <a:spcPct val="100000"/>
              </a:lnSpc>
              <a:spcBef>
                <a:spcPts val="0"/>
              </a:spcBef>
              <a:spcAft>
                <a:spcPts val="0"/>
              </a:spcAft>
              <a:buSzPts val="1400"/>
              <a:buChar char="●"/>
              <a:defRPr sz="4400">
                <a:solidFill>
                  <a:schemeClr val="dk2"/>
                </a:solidFill>
              </a:defRPr>
            </a:lvl7pPr>
            <a:lvl8pPr lvl="7" algn="l">
              <a:lnSpc>
                <a:spcPct val="100000"/>
              </a:lnSpc>
              <a:spcBef>
                <a:spcPts val="0"/>
              </a:spcBef>
              <a:spcAft>
                <a:spcPts val="0"/>
              </a:spcAft>
              <a:buSzPts val="1400"/>
              <a:buChar char="○"/>
              <a:defRPr sz="4400">
                <a:solidFill>
                  <a:schemeClr val="dk2"/>
                </a:solidFill>
              </a:defRPr>
            </a:lvl8pPr>
            <a:lvl9pPr lvl="8" algn="l">
              <a:lnSpc>
                <a:spcPct val="100000"/>
              </a:lnSpc>
              <a:spcBef>
                <a:spcPts val="0"/>
              </a:spcBef>
              <a:spcAft>
                <a:spcPts val="0"/>
              </a:spcAft>
              <a:buSzPts val="1400"/>
              <a:buChar char="■"/>
              <a:defRPr sz="4400">
                <a:solidFill>
                  <a:schemeClr val="dk2"/>
                </a:solidFill>
              </a:defRPr>
            </a:lvl9pPr>
          </a:lstStyle>
          <a:p/>
        </p:txBody>
      </p:sp>
      <p:sp>
        <p:nvSpPr>
          <p:cNvPr id="1338" name="Google Shape;1338;p225"/>
          <p:cNvSpPr txBox="1"/>
          <p:nvPr>
            <p:ph idx="1" type="body"/>
          </p:nvPr>
        </p:nvSpPr>
        <p:spPr>
          <a:xfrm rot="5400000">
            <a:off x="2992225" y="-1179300"/>
            <a:ext cx="3394500" cy="815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700"/>
              </a:spcBef>
              <a:spcAft>
                <a:spcPts val="0"/>
              </a:spcAft>
              <a:buClr>
                <a:schemeClr val="accent2"/>
              </a:buClr>
              <a:buSzPts val="1400"/>
              <a:buChar char="●"/>
              <a:defRPr sz="2900">
                <a:solidFill>
                  <a:schemeClr val="dk1"/>
                </a:solidFill>
              </a:defRPr>
            </a:lvl1pPr>
            <a:lvl2pPr indent="-317500" lvl="1" marL="914400" algn="l">
              <a:lnSpc>
                <a:spcPct val="100000"/>
              </a:lnSpc>
              <a:spcBef>
                <a:spcPts val="0"/>
              </a:spcBef>
              <a:spcAft>
                <a:spcPts val="0"/>
              </a:spcAft>
              <a:buClr>
                <a:schemeClr val="accent1"/>
              </a:buClr>
              <a:buSzPts val="1400"/>
              <a:buChar char="●"/>
              <a:defRPr sz="2600">
                <a:solidFill>
                  <a:schemeClr val="dk1"/>
                </a:solidFill>
              </a:defRPr>
            </a:lvl2pPr>
            <a:lvl3pPr indent="-317500" lvl="2" marL="1371600" algn="l">
              <a:lnSpc>
                <a:spcPct val="100000"/>
              </a:lnSpc>
              <a:spcBef>
                <a:spcPts val="0"/>
              </a:spcBef>
              <a:spcAft>
                <a:spcPts val="0"/>
              </a:spcAft>
              <a:buClr>
                <a:schemeClr val="accent2"/>
              </a:buClr>
              <a:buSzPts val="1400"/>
              <a:buChar char="●"/>
              <a:defRPr sz="2300">
                <a:solidFill>
                  <a:schemeClr val="dk1"/>
                </a:solidFill>
              </a:defRPr>
            </a:lvl3pPr>
            <a:lvl4pPr indent="-317500" lvl="3" marL="1828800" algn="l">
              <a:lnSpc>
                <a:spcPct val="100000"/>
              </a:lnSpc>
              <a:spcBef>
                <a:spcPts val="0"/>
              </a:spcBef>
              <a:spcAft>
                <a:spcPts val="0"/>
              </a:spcAft>
              <a:buClr>
                <a:srgbClr val="A5AB81"/>
              </a:buClr>
              <a:buSzPts val="1400"/>
              <a:buChar char="●"/>
              <a:defRPr sz="2000">
                <a:solidFill>
                  <a:schemeClr val="dk1"/>
                </a:solidFill>
              </a:defRPr>
            </a:lvl4pPr>
            <a:lvl5pPr indent="-317500" lvl="4" marL="2286000" algn="l">
              <a:lnSpc>
                <a:spcPct val="100000"/>
              </a:lnSpc>
              <a:spcBef>
                <a:spcPts val="0"/>
              </a:spcBef>
              <a:spcAft>
                <a:spcPts val="0"/>
              </a:spcAft>
              <a:buClr>
                <a:srgbClr val="D8B25C"/>
              </a:buClr>
              <a:buSzPts val="1400"/>
              <a:buChar char="●"/>
              <a:defRPr sz="2000">
                <a:solidFill>
                  <a:schemeClr val="dk1"/>
                </a:solidFill>
              </a:defRPr>
            </a:lvl5pPr>
            <a:lvl6pPr indent="-317500" lvl="5" marL="2743200" algn="l">
              <a:lnSpc>
                <a:spcPct val="100000"/>
              </a:lnSpc>
              <a:spcBef>
                <a:spcPts val="0"/>
              </a:spcBef>
              <a:spcAft>
                <a:spcPts val="0"/>
              </a:spcAft>
              <a:buClr>
                <a:schemeClr val="accent1"/>
              </a:buClr>
              <a:buSzPts val="1400"/>
              <a:buChar char="■"/>
              <a:defRPr sz="1800">
                <a:solidFill>
                  <a:schemeClr val="dk1"/>
                </a:solidFill>
              </a:defRPr>
            </a:lvl6pPr>
            <a:lvl7pPr indent="-317500" lvl="6" marL="3200400" algn="l">
              <a:lnSpc>
                <a:spcPct val="100000"/>
              </a:lnSpc>
              <a:spcBef>
                <a:spcPts val="0"/>
              </a:spcBef>
              <a:spcAft>
                <a:spcPts val="0"/>
              </a:spcAft>
              <a:buClr>
                <a:schemeClr val="accent2"/>
              </a:buClr>
              <a:buSzPts val="1400"/>
              <a:buChar char="■"/>
              <a:defRPr sz="1800">
                <a:solidFill>
                  <a:schemeClr val="dk1"/>
                </a:solidFill>
              </a:defRPr>
            </a:lvl7pPr>
            <a:lvl8pPr indent="-317500" lvl="7" marL="3657600" algn="l">
              <a:lnSpc>
                <a:spcPct val="100000"/>
              </a:lnSpc>
              <a:spcBef>
                <a:spcPts val="0"/>
              </a:spcBef>
              <a:spcAft>
                <a:spcPts val="0"/>
              </a:spcAft>
              <a:buClr>
                <a:schemeClr val="accent3"/>
              </a:buClr>
              <a:buSzPts val="1400"/>
              <a:buChar char="■"/>
              <a:defRPr sz="1800">
                <a:solidFill>
                  <a:schemeClr val="dk1"/>
                </a:solidFill>
              </a:defRPr>
            </a:lvl8pPr>
            <a:lvl9pPr indent="-317500" lvl="8" marL="4114800" algn="l">
              <a:lnSpc>
                <a:spcPct val="100000"/>
              </a:lnSpc>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1339" name="Shape 1339"/>
        <p:cNvGrpSpPr/>
        <p:nvPr/>
      </p:nvGrpSpPr>
      <p:grpSpPr>
        <a:xfrm>
          <a:off x="0" y="0"/>
          <a:ext cx="0" cy="0"/>
          <a:chOff x="0" y="0"/>
          <a:chExt cx="0" cy="0"/>
        </a:xfrm>
      </p:grpSpPr>
      <p:sp>
        <p:nvSpPr>
          <p:cNvPr id="1340" name="Google Shape;1340;p226"/>
          <p:cNvSpPr txBox="1"/>
          <p:nvPr>
            <p:ph type="title"/>
          </p:nvPr>
        </p:nvSpPr>
        <p:spPr>
          <a:xfrm>
            <a:off x="609600" y="204788"/>
            <a:ext cx="8077200" cy="652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b="0" sz="4400"/>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341" name="Google Shape;1341;p226"/>
          <p:cNvSpPr txBox="1"/>
          <p:nvPr>
            <p:ph idx="1" type="body"/>
          </p:nvPr>
        </p:nvSpPr>
        <p:spPr>
          <a:xfrm>
            <a:off x="609600" y="1314450"/>
            <a:ext cx="1600200" cy="3257700"/>
          </a:xfrm>
          <a:prstGeom prst="rect">
            <a:avLst/>
          </a:prstGeom>
          <a:solidFill>
            <a:schemeClr val="accent2"/>
          </a:solidFill>
          <a:ln cap="sq" cmpd="sng" w="50800">
            <a:solidFill>
              <a:schemeClr val="accent2"/>
            </a:solidFill>
            <a:prstDash val="solid"/>
            <a:miter lim="8000"/>
            <a:headEnd len="sm" w="sm" type="none"/>
            <a:tailEnd len="sm" w="sm" type="none"/>
          </a:ln>
        </p:spPr>
        <p:txBody>
          <a:bodyPr anchorCtr="0" anchor="t" bIns="91425" lIns="91425" spcFirstLastPara="1" rIns="91425" wrap="square" tIns="91425">
            <a:noAutofit/>
          </a:bodyPr>
          <a:lstStyle>
            <a:lvl1pPr indent="-228600" lvl="0" marL="457200" algn="l">
              <a:lnSpc>
                <a:spcPct val="100000"/>
              </a:lnSpc>
              <a:spcBef>
                <a:spcPts val="700"/>
              </a:spcBef>
              <a:spcAft>
                <a:spcPts val="0"/>
              </a:spcAft>
              <a:buSzPts val="1400"/>
              <a:buNone/>
              <a:defRPr sz="1800"/>
            </a:lvl1pPr>
            <a:lvl2pPr indent="-228600" lvl="1" marL="914400" algn="l">
              <a:lnSpc>
                <a:spcPct val="100000"/>
              </a:lnSpc>
              <a:spcBef>
                <a:spcPts val="0"/>
              </a:spcBef>
              <a:spcAft>
                <a:spcPts val="0"/>
              </a:spcAft>
              <a:buSzPts val="1400"/>
              <a:buNone/>
              <a:defRPr sz="1200"/>
            </a:lvl2pPr>
            <a:lvl3pPr indent="-228600" lvl="2" marL="1371600" algn="l">
              <a:lnSpc>
                <a:spcPct val="100000"/>
              </a:lnSpc>
              <a:spcBef>
                <a:spcPts val="0"/>
              </a:spcBef>
              <a:spcAft>
                <a:spcPts val="0"/>
              </a:spcAft>
              <a:buSzPts val="1400"/>
              <a:buNone/>
              <a:defRPr sz="1000"/>
            </a:lvl3pPr>
            <a:lvl4pPr indent="-228600" lvl="3" marL="1828800" algn="l">
              <a:lnSpc>
                <a:spcPct val="100000"/>
              </a:lnSpc>
              <a:spcBef>
                <a:spcPts val="0"/>
              </a:spcBef>
              <a:spcAft>
                <a:spcPts val="0"/>
              </a:spcAft>
              <a:buSzPts val="1400"/>
              <a:buNone/>
              <a:defRPr sz="900"/>
            </a:lvl4pPr>
            <a:lvl5pPr indent="-228600" lvl="4" marL="2286000" algn="l">
              <a:lnSpc>
                <a:spcPct val="100000"/>
              </a:lnSpc>
              <a:spcBef>
                <a:spcPts val="0"/>
              </a:spcBef>
              <a:spcAft>
                <a:spcPts val="0"/>
              </a:spcAft>
              <a:buSzPts val="1400"/>
              <a:buNone/>
              <a:defRPr sz="9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1342" name="Google Shape;1342;p226"/>
          <p:cNvSpPr txBox="1"/>
          <p:nvPr>
            <p:ph idx="2" type="body"/>
          </p:nvPr>
        </p:nvSpPr>
        <p:spPr>
          <a:xfrm>
            <a:off x="2362200" y="1314450"/>
            <a:ext cx="6400800" cy="3314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700"/>
              </a:spcBef>
              <a:spcAft>
                <a:spcPts val="0"/>
              </a:spcAft>
              <a:buClr>
                <a:schemeClr val="accent2"/>
              </a:buClr>
              <a:buSzPts val="1400"/>
              <a:buChar char="●"/>
              <a:defRPr sz="2900">
                <a:solidFill>
                  <a:schemeClr val="dk1"/>
                </a:solidFill>
              </a:defRPr>
            </a:lvl1pPr>
            <a:lvl2pPr indent="-317500" lvl="1" marL="914400" algn="l">
              <a:lnSpc>
                <a:spcPct val="100000"/>
              </a:lnSpc>
              <a:spcBef>
                <a:spcPts val="0"/>
              </a:spcBef>
              <a:spcAft>
                <a:spcPts val="0"/>
              </a:spcAft>
              <a:buClr>
                <a:schemeClr val="accent1"/>
              </a:buClr>
              <a:buSzPts val="1400"/>
              <a:buChar char="●"/>
              <a:defRPr sz="2600">
                <a:solidFill>
                  <a:schemeClr val="dk1"/>
                </a:solidFill>
              </a:defRPr>
            </a:lvl2pPr>
            <a:lvl3pPr indent="-317500" lvl="2" marL="1371600" algn="l">
              <a:lnSpc>
                <a:spcPct val="100000"/>
              </a:lnSpc>
              <a:spcBef>
                <a:spcPts val="0"/>
              </a:spcBef>
              <a:spcAft>
                <a:spcPts val="0"/>
              </a:spcAft>
              <a:buClr>
                <a:schemeClr val="accent2"/>
              </a:buClr>
              <a:buSzPts val="1400"/>
              <a:buChar char="●"/>
              <a:defRPr sz="2300">
                <a:solidFill>
                  <a:schemeClr val="dk1"/>
                </a:solidFill>
              </a:defRPr>
            </a:lvl3pPr>
            <a:lvl4pPr indent="-317500" lvl="3" marL="1828800" algn="l">
              <a:lnSpc>
                <a:spcPct val="100000"/>
              </a:lnSpc>
              <a:spcBef>
                <a:spcPts val="0"/>
              </a:spcBef>
              <a:spcAft>
                <a:spcPts val="0"/>
              </a:spcAft>
              <a:buClr>
                <a:srgbClr val="A5AB81"/>
              </a:buClr>
              <a:buSzPts val="1400"/>
              <a:buChar char="●"/>
              <a:defRPr sz="2000">
                <a:solidFill>
                  <a:schemeClr val="dk1"/>
                </a:solidFill>
              </a:defRPr>
            </a:lvl4pPr>
            <a:lvl5pPr indent="-317500" lvl="4" marL="2286000" algn="l">
              <a:lnSpc>
                <a:spcPct val="100000"/>
              </a:lnSpc>
              <a:spcBef>
                <a:spcPts val="0"/>
              </a:spcBef>
              <a:spcAft>
                <a:spcPts val="0"/>
              </a:spcAft>
              <a:buClr>
                <a:srgbClr val="D8B25C"/>
              </a:buClr>
              <a:buSzPts val="1400"/>
              <a:buChar char="●"/>
              <a:defRPr sz="2000">
                <a:solidFill>
                  <a:schemeClr val="dk1"/>
                </a:solidFill>
              </a:defRPr>
            </a:lvl5pPr>
            <a:lvl6pPr indent="-317500" lvl="5" marL="2743200" algn="l">
              <a:lnSpc>
                <a:spcPct val="100000"/>
              </a:lnSpc>
              <a:spcBef>
                <a:spcPts val="0"/>
              </a:spcBef>
              <a:spcAft>
                <a:spcPts val="0"/>
              </a:spcAft>
              <a:buClr>
                <a:schemeClr val="accent1"/>
              </a:buClr>
              <a:buSzPts val="1400"/>
              <a:buChar char="■"/>
              <a:defRPr sz="1800">
                <a:solidFill>
                  <a:schemeClr val="dk1"/>
                </a:solidFill>
              </a:defRPr>
            </a:lvl6pPr>
            <a:lvl7pPr indent="-317500" lvl="6" marL="3200400" algn="l">
              <a:lnSpc>
                <a:spcPct val="100000"/>
              </a:lnSpc>
              <a:spcBef>
                <a:spcPts val="0"/>
              </a:spcBef>
              <a:spcAft>
                <a:spcPts val="0"/>
              </a:spcAft>
              <a:buClr>
                <a:schemeClr val="accent2"/>
              </a:buClr>
              <a:buSzPts val="1400"/>
              <a:buChar char="■"/>
              <a:defRPr sz="1800">
                <a:solidFill>
                  <a:schemeClr val="dk1"/>
                </a:solidFill>
              </a:defRPr>
            </a:lvl7pPr>
            <a:lvl8pPr indent="-317500" lvl="7" marL="3657600" algn="l">
              <a:lnSpc>
                <a:spcPct val="100000"/>
              </a:lnSpc>
              <a:spcBef>
                <a:spcPts val="0"/>
              </a:spcBef>
              <a:spcAft>
                <a:spcPts val="0"/>
              </a:spcAft>
              <a:buClr>
                <a:schemeClr val="accent3"/>
              </a:buClr>
              <a:buSzPts val="1400"/>
              <a:buChar char="■"/>
              <a:defRPr sz="1800">
                <a:solidFill>
                  <a:schemeClr val="dk1"/>
                </a:solidFill>
              </a:defRPr>
            </a:lvl8pPr>
            <a:lvl9pPr indent="-317500" lvl="8" marL="4114800" algn="l">
              <a:lnSpc>
                <a:spcPct val="100000"/>
              </a:lnSpc>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2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1343" name="Shape 1343"/>
        <p:cNvGrpSpPr/>
        <p:nvPr/>
      </p:nvGrpSpPr>
      <p:grpSpPr>
        <a:xfrm>
          <a:off x="0" y="0"/>
          <a:ext cx="0" cy="0"/>
          <a:chOff x="0" y="0"/>
          <a:chExt cx="0" cy="0"/>
        </a:xfrm>
      </p:grpSpPr>
      <p:sp>
        <p:nvSpPr>
          <p:cNvPr id="1344" name="Google Shape;1344;p227"/>
          <p:cNvSpPr txBox="1"/>
          <p:nvPr>
            <p:ph type="title"/>
          </p:nvPr>
        </p:nvSpPr>
        <p:spPr>
          <a:xfrm>
            <a:off x="612648" y="171450"/>
            <a:ext cx="8153400" cy="74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sz="4400">
                <a:solidFill>
                  <a:schemeClr val="dk2"/>
                </a:solidFill>
              </a:defRPr>
            </a:lvl1pPr>
            <a:lvl2pPr lvl="1" algn="l">
              <a:lnSpc>
                <a:spcPct val="100000"/>
              </a:lnSpc>
              <a:spcBef>
                <a:spcPts val="0"/>
              </a:spcBef>
              <a:spcAft>
                <a:spcPts val="0"/>
              </a:spcAft>
              <a:buSzPts val="1400"/>
              <a:buChar char="○"/>
              <a:defRPr sz="4400">
                <a:solidFill>
                  <a:schemeClr val="dk2"/>
                </a:solidFill>
              </a:defRPr>
            </a:lvl2pPr>
            <a:lvl3pPr lvl="2" algn="l">
              <a:lnSpc>
                <a:spcPct val="100000"/>
              </a:lnSpc>
              <a:spcBef>
                <a:spcPts val="0"/>
              </a:spcBef>
              <a:spcAft>
                <a:spcPts val="0"/>
              </a:spcAft>
              <a:buSzPts val="1400"/>
              <a:buChar char="■"/>
              <a:defRPr sz="4400">
                <a:solidFill>
                  <a:schemeClr val="dk2"/>
                </a:solidFill>
              </a:defRPr>
            </a:lvl3pPr>
            <a:lvl4pPr lvl="3" algn="l">
              <a:lnSpc>
                <a:spcPct val="100000"/>
              </a:lnSpc>
              <a:spcBef>
                <a:spcPts val="0"/>
              </a:spcBef>
              <a:spcAft>
                <a:spcPts val="0"/>
              </a:spcAft>
              <a:buSzPts val="1400"/>
              <a:buChar char="●"/>
              <a:defRPr sz="4400">
                <a:solidFill>
                  <a:schemeClr val="dk2"/>
                </a:solidFill>
              </a:defRPr>
            </a:lvl4pPr>
            <a:lvl5pPr lvl="4" algn="l">
              <a:lnSpc>
                <a:spcPct val="100000"/>
              </a:lnSpc>
              <a:spcBef>
                <a:spcPts val="0"/>
              </a:spcBef>
              <a:spcAft>
                <a:spcPts val="0"/>
              </a:spcAft>
              <a:buSzPts val="1400"/>
              <a:buChar char="○"/>
              <a:defRPr sz="4400">
                <a:solidFill>
                  <a:schemeClr val="dk2"/>
                </a:solidFill>
              </a:defRPr>
            </a:lvl5pPr>
            <a:lvl6pPr lvl="5" algn="l">
              <a:lnSpc>
                <a:spcPct val="100000"/>
              </a:lnSpc>
              <a:spcBef>
                <a:spcPts val="0"/>
              </a:spcBef>
              <a:spcAft>
                <a:spcPts val="0"/>
              </a:spcAft>
              <a:buSzPts val="1400"/>
              <a:buChar char="■"/>
              <a:defRPr sz="4400">
                <a:solidFill>
                  <a:schemeClr val="dk2"/>
                </a:solidFill>
              </a:defRPr>
            </a:lvl6pPr>
            <a:lvl7pPr lvl="6" algn="l">
              <a:lnSpc>
                <a:spcPct val="100000"/>
              </a:lnSpc>
              <a:spcBef>
                <a:spcPts val="0"/>
              </a:spcBef>
              <a:spcAft>
                <a:spcPts val="0"/>
              </a:spcAft>
              <a:buSzPts val="1400"/>
              <a:buChar char="●"/>
              <a:defRPr sz="4400">
                <a:solidFill>
                  <a:schemeClr val="dk2"/>
                </a:solidFill>
              </a:defRPr>
            </a:lvl7pPr>
            <a:lvl8pPr lvl="7" algn="l">
              <a:lnSpc>
                <a:spcPct val="100000"/>
              </a:lnSpc>
              <a:spcBef>
                <a:spcPts val="0"/>
              </a:spcBef>
              <a:spcAft>
                <a:spcPts val="0"/>
              </a:spcAft>
              <a:buSzPts val="1400"/>
              <a:buChar char="○"/>
              <a:defRPr sz="4400">
                <a:solidFill>
                  <a:schemeClr val="dk2"/>
                </a:solidFill>
              </a:defRPr>
            </a:lvl8pPr>
            <a:lvl9pPr lvl="8" algn="l">
              <a:lnSpc>
                <a:spcPct val="100000"/>
              </a:lnSpc>
              <a:spcBef>
                <a:spcPts val="0"/>
              </a:spcBef>
              <a:spcAft>
                <a:spcPts val="0"/>
              </a:spcAft>
              <a:buSzPts val="1400"/>
              <a:buChar char="■"/>
              <a:defRPr sz="4400">
                <a:solidFill>
                  <a:schemeClr val="dk2"/>
                </a:solidFill>
              </a:defRPr>
            </a:lvl9pPr>
          </a:lstStyle>
          <a:p/>
        </p:txBody>
      </p:sp>
      <p:sp>
        <p:nvSpPr>
          <p:cNvPr id="1345" name="Google Shape;1345;p227"/>
          <p:cNvSpPr txBox="1"/>
          <p:nvPr>
            <p:ph idx="1" type="body"/>
          </p:nvPr>
        </p:nvSpPr>
        <p:spPr>
          <a:xfrm>
            <a:off x="612648" y="1200150"/>
            <a:ext cx="8153400" cy="3372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700"/>
              </a:spcBef>
              <a:spcAft>
                <a:spcPts val="0"/>
              </a:spcAft>
              <a:buClr>
                <a:schemeClr val="accent2"/>
              </a:buClr>
              <a:buSzPts val="1400"/>
              <a:buChar char="●"/>
              <a:defRPr sz="2900">
                <a:solidFill>
                  <a:schemeClr val="dk1"/>
                </a:solidFill>
              </a:defRPr>
            </a:lvl1pPr>
            <a:lvl2pPr indent="-317500" lvl="1" marL="914400" algn="l">
              <a:lnSpc>
                <a:spcPct val="100000"/>
              </a:lnSpc>
              <a:spcBef>
                <a:spcPts val="0"/>
              </a:spcBef>
              <a:spcAft>
                <a:spcPts val="0"/>
              </a:spcAft>
              <a:buClr>
                <a:schemeClr val="accent1"/>
              </a:buClr>
              <a:buSzPts val="1400"/>
              <a:buChar char="●"/>
              <a:defRPr sz="2600">
                <a:solidFill>
                  <a:schemeClr val="dk1"/>
                </a:solidFill>
              </a:defRPr>
            </a:lvl2pPr>
            <a:lvl3pPr indent="-317500" lvl="2" marL="1371600" algn="l">
              <a:lnSpc>
                <a:spcPct val="100000"/>
              </a:lnSpc>
              <a:spcBef>
                <a:spcPts val="0"/>
              </a:spcBef>
              <a:spcAft>
                <a:spcPts val="0"/>
              </a:spcAft>
              <a:buClr>
                <a:schemeClr val="accent2"/>
              </a:buClr>
              <a:buSzPts val="1400"/>
              <a:buChar char="●"/>
              <a:defRPr sz="2300">
                <a:solidFill>
                  <a:schemeClr val="dk1"/>
                </a:solidFill>
              </a:defRPr>
            </a:lvl3pPr>
            <a:lvl4pPr indent="-317500" lvl="3" marL="1828800" algn="l">
              <a:lnSpc>
                <a:spcPct val="100000"/>
              </a:lnSpc>
              <a:spcBef>
                <a:spcPts val="0"/>
              </a:spcBef>
              <a:spcAft>
                <a:spcPts val="0"/>
              </a:spcAft>
              <a:buClr>
                <a:srgbClr val="A5AB81"/>
              </a:buClr>
              <a:buSzPts val="1400"/>
              <a:buChar char="●"/>
              <a:defRPr sz="2000">
                <a:solidFill>
                  <a:schemeClr val="dk1"/>
                </a:solidFill>
              </a:defRPr>
            </a:lvl4pPr>
            <a:lvl5pPr indent="-317500" lvl="4" marL="2286000" algn="l">
              <a:lnSpc>
                <a:spcPct val="100000"/>
              </a:lnSpc>
              <a:spcBef>
                <a:spcPts val="0"/>
              </a:spcBef>
              <a:spcAft>
                <a:spcPts val="0"/>
              </a:spcAft>
              <a:buClr>
                <a:srgbClr val="D8B25C"/>
              </a:buClr>
              <a:buSzPts val="1400"/>
              <a:buChar char="●"/>
              <a:defRPr sz="2000">
                <a:solidFill>
                  <a:schemeClr val="dk1"/>
                </a:solidFill>
              </a:defRPr>
            </a:lvl5pPr>
            <a:lvl6pPr indent="-317500" lvl="5" marL="2743200" algn="l">
              <a:lnSpc>
                <a:spcPct val="100000"/>
              </a:lnSpc>
              <a:spcBef>
                <a:spcPts val="0"/>
              </a:spcBef>
              <a:spcAft>
                <a:spcPts val="0"/>
              </a:spcAft>
              <a:buClr>
                <a:schemeClr val="accent1"/>
              </a:buClr>
              <a:buSzPts val="1400"/>
              <a:buChar char="■"/>
              <a:defRPr sz="1800">
                <a:solidFill>
                  <a:schemeClr val="dk1"/>
                </a:solidFill>
              </a:defRPr>
            </a:lvl6pPr>
            <a:lvl7pPr indent="-317500" lvl="6" marL="3200400" algn="l">
              <a:lnSpc>
                <a:spcPct val="100000"/>
              </a:lnSpc>
              <a:spcBef>
                <a:spcPts val="0"/>
              </a:spcBef>
              <a:spcAft>
                <a:spcPts val="0"/>
              </a:spcAft>
              <a:buClr>
                <a:schemeClr val="accent2"/>
              </a:buClr>
              <a:buSzPts val="1400"/>
              <a:buChar char="■"/>
              <a:defRPr sz="1800">
                <a:solidFill>
                  <a:schemeClr val="dk1"/>
                </a:solidFill>
              </a:defRPr>
            </a:lvl7pPr>
            <a:lvl8pPr indent="-317500" lvl="7" marL="3657600" algn="l">
              <a:lnSpc>
                <a:spcPct val="100000"/>
              </a:lnSpc>
              <a:spcBef>
                <a:spcPts val="0"/>
              </a:spcBef>
              <a:spcAft>
                <a:spcPts val="0"/>
              </a:spcAft>
              <a:buClr>
                <a:schemeClr val="accent3"/>
              </a:buClr>
              <a:buSzPts val="1400"/>
              <a:buChar char="■"/>
              <a:defRPr sz="1800">
                <a:solidFill>
                  <a:schemeClr val="dk1"/>
                </a:solidFill>
              </a:defRPr>
            </a:lvl8pPr>
            <a:lvl9pPr indent="-317500" lvl="8" marL="4114800" algn="l">
              <a:lnSpc>
                <a:spcPct val="100000"/>
              </a:lnSpc>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55" name="Shape 1355"/>
        <p:cNvGrpSpPr/>
        <p:nvPr/>
      </p:nvGrpSpPr>
      <p:grpSpPr>
        <a:xfrm>
          <a:off x="0" y="0"/>
          <a:ext cx="0" cy="0"/>
          <a:chOff x="0" y="0"/>
          <a:chExt cx="0" cy="0"/>
        </a:xfrm>
      </p:grpSpPr>
      <p:sp>
        <p:nvSpPr>
          <p:cNvPr id="1356" name="Google Shape;1356;p229"/>
          <p:cNvSpPr txBox="1"/>
          <p:nvPr>
            <p:ph type="title"/>
          </p:nvPr>
        </p:nvSpPr>
        <p:spPr>
          <a:xfrm>
            <a:off x="457200" y="205978"/>
            <a:ext cx="687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357" name="Google Shape;1357;p229"/>
          <p:cNvSpPr txBox="1"/>
          <p:nvPr>
            <p:ph idx="1" type="body"/>
          </p:nvPr>
        </p:nvSpPr>
        <p:spPr>
          <a:xfrm>
            <a:off x="457200" y="1200150"/>
            <a:ext cx="8229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a:lvl1pPr>
            <a:lvl2pPr indent="-406400" lvl="1" marL="914400" algn="l">
              <a:lnSpc>
                <a:spcPct val="100000"/>
              </a:lnSpc>
              <a:spcBef>
                <a:spcPts val="0"/>
              </a:spcBef>
              <a:spcAft>
                <a:spcPts val="0"/>
              </a:spcAft>
              <a:buSzPts val="2800"/>
              <a:buChar char="○"/>
              <a:defRPr/>
            </a:lvl2pPr>
            <a:lvl3pPr indent="-381000" lvl="2" marL="1371600" algn="l">
              <a:lnSpc>
                <a:spcPct val="100000"/>
              </a:lnSpc>
              <a:spcBef>
                <a:spcPts val="0"/>
              </a:spcBef>
              <a:spcAft>
                <a:spcPts val="0"/>
              </a:spcAft>
              <a:buSzPts val="2400"/>
              <a:buChar char="■"/>
              <a:defRPr/>
            </a:lvl3pPr>
            <a:lvl4pPr indent="-355600" lvl="3" marL="1828800" algn="l">
              <a:lnSpc>
                <a:spcPct val="100000"/>
              </a:lnSpc>
              <a:spcBef>
                <a:spcPts val="0"/>
              </a:spcBef>
              <a:spcAft>
                <a:spcPts val="0"/>
              </a:spcAft>
              <a:buSzPts val="2000"/>
              <a:buChar char="●"/>
              <a:defRPr/>
            </a:lvl4pPr>
            <a:lvl5pPr indent="-355600" lvl="4" marL="2286000" algn="l">
              <a:lnSpc>
                <a:spcPct val="100000"/>
              </a:lnSpc>
              <a:spcBef>
                <a:spcPts val="0"/>
              </a:spcBef>
              <a:spcAft>
                <a:spcPts val="0"/>
              </a:spcAft>
              <a:buSzPts val="2000"/>
              <a:buChar char="○"/>
              <a:defRPr/>
            </a:lvl5pPr>
            <a:lvl6pPr indent="-355600" lvl="5" marL="2743200" algn="l">
              <a:lnSpc>
                <a:spcPct val="100000"/>
              </a:lnSpc>
              <a:spcBef>
                <a:spcPts val="0"/>
              </a:spcBef>
              <a:spcAft>
                <a:spcPts val="0"/>
              </a:spcAft>
              <a:buSzPts val="2000"/>
              <a:buChar char="■"/>
              <a:defRPr/>
            </a:lvl6pPr>
            <a:lvl7pPr indent="-355600" lvl="6" marL="3200400" algn="l">
              <a:lnSpc>
                <a:spcPct val="100000"/>
              </a:lnSpc>
              <a:spcBef>
                <a:spcPts val="0"/>
              </a:spcBef>
              <a:spcAft>
                <a:spcPts val="0"/>
              </a:spcAft>
              <a:buSzPts val="2000"/>
              <a:buChar char="●"/>
              <a:defRPr/>
            </a:lvl7pPr>
            <a:lvl8pPr indent="-355600" lvl="7" marL="3657600" algn="l">
              <a:lnSpc>
                <a:spcPct val="100000"/>
              </a:lnSpc>
              <a:spcBef>
                <a:spcPts val="0"/>
              </a:spcBef>
              <a:spcAft>
                <a:spcPts val="0"/>
              </a:spcAft>
              <a:buSzPts val="2000"/>
              <a:buChar char="○"/>
              <a:defRPr/>
            </a:lvl8pPr>
            <a:lvl9pPr indent="-355600" lvl="8" marL="4114800" algn="l">
              <a:lnSpc>
                <a:spcPct val="100000"/>
              </a:lnSpc>
              <a:spcBef>
                <a:spcPts val="0"/>
              </a:spcBef>
              <a:spcAft>
                <a:spcPts val="0"/>
              </a:spcAft>
              <a:buSzPts val="2000"/>
              <a:buChar char="■"/>
              <a:defRPr/>
            </a:lvl9pPr>
          </a:lstStyle>
          <a:p/>
        </p:txBody>
      </p:sp>
      <p:sp>
        <p:nvSpPr>
          <p:cNvPr id="1358" name="Google Shape;1358;p229"/>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 name="Google Shape;1359;p229"/>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 name="Google Shape;1360;p229"/>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 name="Google Shape;1361;p229"/>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 name="Google Shape;1362;p229"/>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63" name="Shape 1363"/>
        <p:cNvGrpSpPr/>
        <p:nvPr/>
      </p:nvGrpSpPr>
      <p:grpSpPr>
        <a:xfrm>
          <a:off x="0" y="0"/>
          <a:ext cx="0" cy="0"/>
          <a:chOff x="0" y="0"/>
          <a:chExt cx="0" cy="0"/>
        </a:xfrm>
      </p:grpSpPr>
      <p:sp>
        <p:nvSpPr>
          <p:cNvPr id="1364" name="Google Shape;1364;p230"/>
          <p:cNvSpPr txBox="1"/>
          <p:nvPr>
            <p:ph type="ctrTitle"/>
          </p:nvPr>
        </p:nvSpPr>
        <p:spPr>
          <a:xfrm>
            <a:off x="1997075" y="1095857"/>
            <a:ext cx="6400800" cy="1102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b="1" sz="4800"/>
            </a:lvl1pPr>
            <a:lvl2pPr lvl="1" algn="l">
              <a:lnSpc>
                <a:spcPct val="100000"/>
              </a:lnSpc>
              <a:spcBef>
                <a:spcPts val="0"/>
              </a:spcBef>
              <a:spcAft>
                <a:spcPts val="0"/>
              </a:spcAft>
              <a:buSzPts val="4800"/>
              <a:buNone/>
              <a:defRPr b="1" sz="4800"/>
            </a:lvl2pPr>
            <a:lvl3pPr lvl="2" algn="l">
              <a:lnSpc>
                <a:spcPct val="100000"/>
              </a:lnSpc>
              <a:spcBef>
                <a:spcPts val="0"/>
              </a:spcBef>
              <a:spcAft>
                <a:spcPts val="0"/>
              </a:spcAft>
              <a:buSzPts val="4800"/>
              <a:buNone/>
              <a:defRPr b="1" sz="4800"/>
            </a:lvl3pPr>
            <a:lvl4pPr lvl="3" algn="l">
              <a:lnSpc>
                <a:spcPct val="100000"/>
              </a:lnSpc>
              <a:spcBef>
                <a:spcPts val="0"/>
              </a:spcBef>
              <a:spcAft>
                <a:spcPts val="0"/>
              </a:spcAft>
              <a:buSzPts val="4800"/>
              <a:buNone/>
              <a:defRPr b="1" sz="4800"/>
            </a:lvl4pPr>
            <a:lvl5pPr lvl="4" algn="l">
              <a:lnSpc>
                <a:spcPct val="100000"/>
              </a:lnSpc>
              <a:spcBef>
                <a:spcPts val="0"/>
              </a:spcBef>
              <a:spcAft>
                <a:spcPts val="0"/>
              </a:spcAft>
              <a:buSzPts val="4800"/>
              <a:buNone/>
              <a:defRPr b="1" sz="4800"/>
            </a:lvl5pPr>
            <a:lvl6pPr lvl="5" algn="l">
              <a:lnSpc>
                <a:spcPct val="100000"/>
              </a:lnSpc>
              <a:spcBef>
                <a:spcPts val="0"/>
              </a:spcBef>
              <a:spcAft>
                <a:spcPts val="0"/>
              </a:spcAft>
              <a:buSzPts val="4800"/>
              <a:buNone/>
              <a:defRPr b="1" sz="4800"/>
            </a:lvl6pPr>
            <a:lvl7pPr lvl="6" algn="l">
              <a:lnSpc>
                <a:spcPct val="100000"/>
              </a:lnSpc>
              <a:spcBef>
                <a:spcPts val="0"/>
              </a:spcBef>
              <a:spcAft>
                <a:spcPts val="0"/>
              </a:spcAft>
              <a:buSzPts val="4800"/>
              <a:buNone/>
              <a:defRPr b="1" sz="4800"/>
            </a:lvl7pPr>
            <a:lvl8pPr lvl="7" algn="l">
              <a:lnSpc>
                <a:spcPct val="100000"/>
              </a:lnSpc>
              <a:spcBef>
                <a:spcPts val="0"/>
              </a:spcBef>
              <a:spcAft>
                <a:spcPts val="0"/>
              </a:spcAft>
              <a:buSzPts val="4800"/>
              <a:buNone/>
              <a:defRPr b="1" sz="4800"/>
            </a:lvl8pPr>
            <a:lvl9pPr lvl="8" algn="l">
              <a:lnSpc>
                <a:spcPct val="100000"/>
              </a:lnSpc>
              <a:spcBef>
                <a:spcPts val="0"/>
              </a:spcBef>
              <a:spcAft>
                <a:spcPts val="0"/>
              </a:spcAft>
              <a:buSzPts val="4800"/>
              <a:buNone/>
              <a:defRPr b="1" sz="4800"/>
            </a:lvl9pPr>
          </a:lstStyle>
          <a:p/>
        </p:txBody>
      </p:sp>
      <p:sp>
        <p:nvSpPr>
          <p:cNvPr id="1365" name="Google Shape;1365;p230"/>
          <p:cNvSpPr txBox="1"/>
          <p:nvPr>
            <p:ph idx="1" type="subTitle"/>
          </p:nvPr>
        </p:nvSpPr>
        <p:spPr>
          <a:xfrm>
            <a:off x="1997075" y="2251802"/>
            <a:ext cx="6400800" cy="871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3200"/>
              <a:buNone/>
              <a:defRPr>
                <a:solidFill>
                  <a:srgbClr val="FFFFFF"/>
                </a:solidFill>
              </a:defRPr>
            </a:lvl1pPr>
            <a:lvl2pPr lvl="1" algn="l">
              <a:lnSpc>
                <a:spcPct val="100000"/>
              </a:lnSpc>
              <a:spcBef>
                <a:spcPts val="0"/>
              </a:spcBef>
              <a:spcAft>
                <a:spcPts val="0"/>
              </a:spcAft>
              <a:buClr>
                <a:srgbClr val="FFFFFF"/>
              </a:buClr>
              <a:buSzPts val="3200"/>
              <a:buNone/>
              <a:defRPr sz="3200">
                <a:solidFill>
                  <a:srgbClr val="FFFFFF"/>
                </a:solidFill>
              </a:defRPr>
            </a:lvl2pPr>
            <a:lvl3pPr lvl="2" algn="l">
              <a:lnSpc>
                <a:spcPct val="100000"/>
              </a:lnSpc>
              <a:spcBef>
                <a:spcPts val="0"/>
              </a:spcBef>
              <a:spcAft>
                <a:spcPts val="0"/>
              </a:spcAft>
              <a:buClr>
                <a:srgbClr val="FFFFFF"/>
              </a:buClr>
              <a:buSzPts val="3200"/>
              <a:buNone/>
              <a:defRPr sz="3200">
                <a:solidFill>
                  <a:srgbClr val="FFFFFF"/>
                </a:solidFill>
              </a:defRPr>
            </a:lvl3pPr>
            <a:lvl4pPr lvl="3" algn="l">
              <a:lnSpc>
                <a:spcPct val="100000"/>
              </a:lnSpc>
              <a:spcBef>
                <a:spcPts val="0"/>
              </a:spcBef>
              <a:spcAft>
                <a:spcPts val="0"/>
              </a:spcAft>
              <a:buClr>
                <a:srgbClr val="FFFFFF"/>
              </a:buClr>
              <a:buSzPts val="3200"/>
              <a:buNone/>
              <a:defRPr sz="3200">
                <a:solidFill>
                  <a:srgbClr val="FFFFFF"/>
                </a:solidFill>
              </a:defRPr>
            </a:lvl4pPr>
            <a:lvl5pPr lvl="4" algn="l">
              <a:lnSpc>
                <a:spcPct val="100000"/>
              </a:lnSpc>
              <a:spcBef>
                <a:spcPts val="0"/>
              </a:spcBef>
              <a:spcAft>
                <a:spcPts val="0"/>
              </a:spcAft>
              <a:buClr>
                <a:srgbClr val="FFFFFF"/>
              </a:buClr>
              <a:buSzPts val="3200"/>
              <a:buNone/>
              <a:defRPr sz="3200">
                <a:solidFill>
                  <a:srgbClr val="FFFFFF"/>
                </a:solidFill>
              </a:defRPr>
            </a:lvl5pPr>
            <a:lvl6pPr lvl="5" algn="l">
              <a:lnSpc>
                <a:spcPct val="100000"/>
              </a:lnSpc>
              <a:spcBef>
                <a:spcPts val="0"/>
              </a:spcBef>
              <a:spcAft>
                <a:spcPts val="0"/>
              </a:spcAft>
              <a:buClr>
                <a:srgbClr val="FFFFFF"/>
              </a:buClr>
              <a:buSzPts val="3200"/>
              <a:buNone/>
              <a:defRPr sz="3200">
                <a:solidFill>
                  <a:srgbClr val="FFFFFF"/>
                </a:solidFill>
              </a:defRPr>
            </a:lvl6pPr>
            <a:lvl7pPr lvl="6" algn="l">
              <a:lnSpc>
                <a:spcPct val="100000"/>
              </a:lnSpc>
              <a:spcBef>
                <a:spcPts val="0"/>
              </a:spcBef>
              <a:spcAft>
                <a:spcPts val="0"/>
              </a:spcAft>
              <a:buClr>
                <a:srgbClr val="FFFFFF"/>
              </a:buClr>
              <a:buSzPts val="3200"/>
              <a:buNone/>
              <a:defRPr sz="3200">
                <a:solidFill>
                  <a:srgbClr val="FFFFFF"/>
                </a:solidFill>
              </a:defRPr>
            </a:lvl7pPr>
            <a:lvl8pPr lvl="7" algn="l">
              <a:lnSpc>
                <a:spcPct val="100000"/>
              </a:lnSpc>
              <a:spcBef>
                <a:spcPts val="0"/>
              </a:spcBef>
              <a:spcAft>
                <a:spcPts val="0"/>
              </a:spcAft>
              <a:buClr>
                <a:srgbClr val="FFFFFF"/>
              </a:buClr>
              <a:buSzPts val="3200"/>
              <a:buNone/>
              <a:defRPr sz="3200">
                <a:solidFill>
                  <a:srgbClr val="FFFFFF"/>
                </a:solidFill>
              </a:defRPr>
            </a:lvl8pPr>
            <a:lvl9pPr lvl="8" algn="l">
              <a:lnSpc>
                <a:spcPct val="100000"/>
              </a:lnSpc>
              <a:spcBef>
                <a:spcPts val="0"/>
              </a:spcBef>
              <a:spcAft>
                <a:spcPts val="0"/>
              </a:spcAft>
              <a:buClr>
                <a:srgbClr val="FFFFFF"/>
              </a:buClr>
              <a:buSzPts val="3200"/>
              <a:buNone/>
              <a:defRPr sz="3200">
                <a:solidFill>
                  <a:srgbClr val="FFFFFF"/>
                </a:solidFill>
              </a:defRPr>
            </a:lvl9pPr>
          </a:lstStyle>
          <a:p/>
        </p:txBody>
      </p:sp>
      <p:sp>
        <p:nvSpPr>
          <p:cNvPr id="1366" name="Google Shape;1366;p230"/>
          <p:cNvSpPr/>
          <p:nvPr/>
        </p:nvSpPr>
        <p:spPr>
          <a:xfrm>
            <a:off x="0" y="0"/>
            <a:ext cx="3135300" cy="5143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 name="Google Shape;1367;p230"/>
          <p:cNvSpPr/>
          <p:nvPr/>
        </p:nvSpPr>
        <p:spPr>
          <a:xfrm>
            <a:off x="3175" y="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 name="Google Shape;1368;p230"/>
          <p:cNvSpPr/>
          <p:nvPr/>
        </p:nvSpPr>
        <p:spPr>
          <a:xfrm>
            <a:off x="3175" y="1916906"/>
            <a:ext cx="635000" cy="611981"/>
          </a:xfrm>
          <a:custGeom>
            <a:rect b="b" l="l" r="r" t="t"/>
            <a:pathLst>
              <a:path extrusionOk="0" h="514" w="400">
                <a:moveTo>
                  <a:pt x="400" y="0"/>
                </a:moveTo>
                <a:lnTo>
                  <a:pt x="0" y="0"/>
                </a:lnTo>
                <a:lnTo>
                  <a:pt x="0" y="514"/>
                </a:lnTo>
                <a:lnTo>
                  <a:pt x="2" y="514"/>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 name="Google Shape;1369;p230"/>
          <p:cNvSpPr/>
          <p:nvPr/>
        </p:nvSpPr>
        <p:spPr>
          <a:xfrm>
            <a:off x="3175" y="1307306"/>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 name="Google Shape;1370;p230"/>
          <p:cNvSpPr/>
          <p:nvPr/>
        </p:nvSpPr>
        <p:spPr>
          <a:xfrm>
            <a:off x="152400" y="1307306"/>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 name="Google Shape;1371;p230"/>
          <p:cNvSpPr/>
          <p:nvPr/>
        </p:nvSpPr>
        <p:spPr>
          <a:xfrm>
            <a:off x="152400" y="3226594"/>
            <a:ext cx="1317625" cy="609600"/>
          </a:xfrm>
          <a:custGeom>
            <a:rect b="b" l="l" r="r" t="t"/>
            <a:pathLst>
              <a:path extrusionOk="0" h="512" w="830">
                <a:moveTo>
                  <a:pt x="830" y="0"/>
                </a:moveTo>
                <a:lnTo>
                  <a:pt x="398" y="0"/>
                </a:lnTo>
                <a:lnTo>
                  <a:pt x="0" y="512"/>
                </a:lnTo>
                <a:lnTo>
                  <a:pt x="432" y="512"/>
                </a:lnTo>
                <a:lnTo>
                  <a:pt x="83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 name="Google Shape;1372;p230"/>
          <p:cNvSpPr/>
          <p:nvPr/>
        </p:nvSpPr>
        <p:spPr>
          <a:xfrm>
            <a:off x="152400" y="2614613"/>
            <a:ext cx="1317625" cy="611981"/>
          </a:xfrm>
          <a:custGeom>
            <a:rect b="b" l="l" r="r" t="t"/>
            <a:pathLst>
              <a:path extrusionOk="0" h="514" w="830">
                <a:moveTo>
                  <a:pt x="432" y="0"/>
                </a:moveTo>
                <a:lnTo>
                  <a:pt x="0" y="0"/>
                </a:lnTo>
                <a:lnTo>
                  <a:pt x="398" y="514"/>
                </a:lnTo>
                <a:lnTo>
                  <a:pt x="830" y="514"/>
                </a:lnTo>
                <a:lnTo>
                  <a:pt x="432"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 name="Google Shape;1373;p230"/>
          <p:cNvSpPr/>
          <p:nvPr/>
        </p:nvSpPr>
        <p:spPr>
          <a:xfrm>
            <a:off x="984250" y="2614613"/>
            <a:ext cx="1322388" cy="611981"/>
          </a:xfrm>
          <a:custGeom>
            <a:rect b="b" l="l" r="r" t="t"/>
            <a:pathLst>
              <a:path extrusionOk="0" h="514" w="833">
                <a:moveTo>
                  <a:pt x="399" y="514"/>
                </a:moveTo>
                <a:lnTo>
                  <a:pt x="833" y="514"/>
                </a:lnTo>
                <a:lnTo>
                  <a:pt x="435" y="0"/>
                </a:lnTo>
                <a:lnTo>
                  <a:pt x="0" y="0"/>
                </a:lnTo>
                <a:lnTo>
                  <a:pt x="399" y="514"/>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 name="Google Shape;1374;p230"/>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 name="Google Shape;1375;p230"/>
          <p:cNvSpPr/>
          <p:nvPr/>
        </p:nvSpPr>
        <p:spPr>
          <a:xfrm>
            <a:off x="984250" y="4533900"/>
            <a:ext cx="1322388" cy="609600"/>
          </a:xfrm>
          <a:custGeom>
            <a:rect b="b" l="l" r="r" t="t"/>
            <a:pathLst>
              <a:path extrusionOk="0" h="512" w="833">
                <a:moveTo>
                  <a:pt x="399" y="0"/>
                </a:moveTo>
                <a:lnTo>
                  <a:pt x="0" y="512"/>
                </a:lnTo>
                <a:lnTo>
                  <a:pt x="435" y="512"/>
                </a:lnTo>
                <a:lnTo>
                  <a:pt x="833" y="0"/>
                </a:lnTo>
                <a:lnTo>
                  <a:pt x="399"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 name="Google Shape;1376;p230"/>
          <p:cNvSpPr/>
          <p:nvPr/>
        </p:nvSpPr>
        <p:spPr>
          <a:xfrm>
            <a:off x="984250" y="3924300"/>
            <a:ext cx="1322388" cy="609600"/>
          </a:xfrm>
          <a:custGeom>
            <a:rect b="b" l="l" r="r" t="t"/>
            <a:pathLst>
              <a:path extrusionOk="0" h="512" w="833">
                <a:moveTo>
                  <a:pt x="435" y="0"/>
                </a:moveTo>
                <a:lnTo>
                  <a:pt x="0" y="0"/>
                </a:lnTo>
                <a:lnTo>
                  <a:pt x="399" y="512"/>
                </a:lnTo>
                <a:lnTo>
                  <a:pt x="833" y="512"/>
                </a:lnTo>
                <a:lnTo>
                  <a:pt x="435"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 name="Google Shape;1377;p230"/>
          <p:cNvSpPr/>
          <p:nvPr/>
        </p:nvSpPr>
        <p:spPr>
          <a:xfrm>
            <a:off x="1820863" y="3924300"/>
            <a:ext cx="1317625" cy="609600"/>
          </a:xfrm>
          <a:custGeom>
            <a:rect b="b" l="l" r="r" t="t"/>
            <a:pathLst>
              <a:path extrusionOk="0" h="512" w="830">
                <a:moveTo>
                  <a:pt x="434" y="0"/>
                </a:moveTo>
                <a:lnTo>
                  <a:pt x="0" y="0"/>
                </a:lnTo>
                <a:lnTo>
                  <a:pt x="398" y="512"/>
                </a:lnTo>
                <a:lnTo>
                  <a:pt x="830" y="512"/>
                </a:lnTo>
                <a:lnTo>
                  <a:pt x="434"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p230"/>
          <p:cNvSpPr/>
          <p:nvPr/>
        </p:nvSpPr>
        <p:spPr>
          <a:xfrm>
            <a:off x="3175" y="6096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 name="Google Shape;1379;p230"/>
          <p:cNvSpPr/>
          <p:nvPr/>
        </p:nvSpPr>
        <p:spPr>
          <a:xfrm>
            <a:off x="152400" y="1916906"/>
            <a:ext cx="1317625" cy="611981"/>
          </a:xfrm>
          <a:custGeom>
            <a:rect b="b" l="l" r="r" t="t"/>
            <a:pathLst>
              <a:path extrusionOk="0" h="514" w="830">
                <a:moveTo>
                  <a:pt x="0" y="514"/>
                </a:moveTo>
                <a:lnTo>
                  <a:pt x="432" y="514"/>
                </a:lnTo>
                <a:lnTo>
                  <a:pt x="830" y="0"/>
                </a:lnTo>
                <a:lnTo>
                  <a:pt x="398" y="0"/>
                </a:lnTo>
                <a:lnTo>
                  <a:pt x="0" y="514"/>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p230"/>
          <p:cNvSpPr/>
          <p:nvPr/>
        </p:nvSpPr>
        <p:spPr>
          <a:xfrm>
            <a:off x="984250" y="3226594"/>
            <a:ext cx="1322388" cy="609600"/>
          </a:xfrm>
          <a:custGeom>
            <a:rect b="b" l="l" r="r" t="t"/>
            <a:pathLst>
              <a:path extrusionOk="0" h="512" w="833">
                <a:moveTo>
                  <a:pt x="0" y="512"/>
                </a:moveTo>
                <a:lnTo>
                  <a:pt x="435" y="512"/>
                </a:lnTo>
                <a:lnTo>
                  <a:pt x="833" y="0"/>
                </a:lnTo>
                <a:lnTo>
                  <a:pt x="399" y="0"/>
                </a:lnTo>
                <a:lnTo>
                  <a:pt x="0" y="512"/>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 name="Google Shape;1381;p230"/>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 name="Google Shape;1382;p230"/>
          <p:cNvSpPr/>
          <p:nvPr/>
        </p:nvSpPr>
        <p:spPr>
          <a:xfrm>
            <a:off x="1820863" y="4533900"/>
            <a:ext cx="1317625" cy="609600"/>
          </a:xfrm>
          <a:custGeom>
            <a:rect b="b" l="l" r="r" t="t"/>
            <a:pathLst>
              <a:path extrusionOk="0" h="512" w="830">
                <a:moveTo>
                  <a:pt x="398" y="0"/>
                </a:moveTo>
                <a:lnTo>
                  <a:pt x="0" y="512"/>
                </a:lnTo>
                <a:lnTo>
                  <a:pt x="434"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 name="Google Shape;1383;p230"/>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 name="Google Shape;1384;p230"/>
          <p:cNvSpPr/>
          <p:nvPr/>
        </p:nvSpPr>
        <p:spPr>
          <a:xfrm>
            <a:off x="3175" y="45339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 name="Google Shape;1385;p230"/>
          <p:cNvSpPr/>
          <p:nvPr/>
        </p:nvSpPr>
        <p:spPr>
          <a:xfrm>
            <a:off x="3175" y="392430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 name="Google Shape;1386;p230"/>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 name="Google Shape;1387;p230"/>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 name="Google Shape;1388;p230"/>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 name="Google Shape;1389;p230"/>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p230"/>
          <p:cNvSpPr/>
          <p:nvPr/>
        </p:nvSpPr>
        <p:spPr>
          <a:xfrm>
            <a:off x="8397875" y="2018"/>
            <a:ext cx="746125" cy="610209"/>
          </a:xfrm>
          <a:custGeom>
            <a:rect b="b" l="l" r="r" t="t"/>
            <a:pathLst>
              <a:path extrusionOk="0" h="605" w="470">
                <a:moveTo>
                  <a:pt x="470" y="0"/>
                </a:moveTo>
                <a:lnTo>
                  <a:pt x="0" y="605"/>
                </a:lnTo>
                <a:lnTo>
                  <a:pt x="470" y="605"/>
                </a:lnTo>
                <a:lnTo>
                  <a:pt x="470" y="0"/>
                </a:lnTo>
                <a:close/>
              </a:path>
            </a:pathLst>
          </a:custGeom>
          <a:gradFill>
            <a:gsLst>
              <a:gs pos="0">
                <a:srgbClr val="0090DA"/>
              </a:gs>
              <a:gs pos="54000">
                <a:srgbClr val="0090DA"/>
              </a:gs>
              <a:gs pos="98000">
                <a:srgbClr val="2BC4F3"/>
              </a:gs>
              <a:gs pos="100000">
                <a:srgbClr val="00AEEE"/>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 name="Google Shape;1391;p230"/>
          <p:cNvSpPr/>
          <p:nvPr/>
        </p:nvSpPr>
        <p:spPr>
          <a:xfrm>
            <a:off x="8397875" y="612226"/>
            <a:ext cx="746125" cy="607183"/>
          </a:xfrm>
          <a:custGeom>
            <a:rect b="b" l="l" r="r" t="t"/>
            <a:pathLst>
              <a:path extrusionOk="0" h="602" w="470">
                <a:moveTo>
                  <a:pt x="0" y="0"/>
                </a:moveTo>
                <a:lnTo>
                  <a:pt x="470" y="602"/>
                </a:lnTo>
                <a:lnTo>
                  <a:pt x="470" y="0"/>
                </a:lnTo>
                <a:lnTo>
                  <a:pt x="0"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 name="Google Shape;1392;p230"/>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 name="Google Shape;1393;p230"/>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94" name="Shape 1394"/>
        <p:cNvGrpSpPr/>
        <p:nvPr/>
      </p:nvGrpSpPr>
      <p:grpSpPr>
        <a:xfrm>
          <a:off x="0" y="0"/>
          <a:ext cx="0" cy="0"/>
          <a:chOff x="0" y="0"/>
          <a:chExt cx="0" cy="0"/>
        </a:xfrm>
      </p:grpSpPr>
      <p:sp>
        <p:nvSpPr>
          <p:cNvPr id="1395" name="Google Shape;1395;p231"/>
          <p:cNvSpPr txBox="1"/>
          <p:nvPr>
            <p:ph type="title"/>
          </p:nvPr>
        </p:nvSpPr>
        <p:spPr>
          <a:xfrm>
            <a:off x="457200" y="205978"/>
            <a:ext cx="687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396" name="Google Shape;1396;p231"/>
          <p:cNvSpPr txBox="1"/>
          <p:nvPr>
            <p:ph idx="1" type="body"/>
          </p:nvPr>
        </p:nvSpPr>
        <p:spPr>
          <a:xfrm>
            <a:off x="457200" y="1200150"/>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1397" name="Google Shape;1397;p231"/>
          <p:cNvSpPr txBox="1"/>
          <p:nvPr>
            <p:ph idx="2" type="body"/>
          </p:nvPr>
        </p:nvSpPr>
        <p:spPr>
          <a:xfrm>
            <a:off x="4648200" y="1200150"/>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1398" name="Google Shape;1398;p231"/>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 name="Google Shape;1399;p231"/>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 name="Google Shape;1400;p231"/>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 name="Google Shape;1401;p231"/>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 name="Google Shape;1402;p231"/>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03" name="Shape 1403"/>
        <p:cNvGrpSpPr/>
        <p:nvPr/>
      </p:nvGrpSpPr>
      <p:grpSpPr>
        <a:xfrm>
          <a:off x="0" y="0"/>
          <a:ext cx="0" cy="0"/>
          <a:chOff x="0" y="0"/>
          <a:chExt cx="0" cy="0"/>
        </a:xfrm>
      </p:grpSpPr>
      <p:sp>
        <p:nvSpPr>
          <p:cNvPr id="1404" name="Google Shape;1404;p232"/>
          <p:cNvSpPr txBox="1"/>
          <p:nvPr>
            <p:ph type="title"/>
          </p:nvPr>
        </p:nvSpPr>
        <p:spPr>
          <a:xfrm>
            <a:off x="457200" y="205978"/>
            <a:ext cx="687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405" name="Google Shape;1405;p232"/>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 name="Google Shape;1406;p232"/>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 name="Google Shape;1407;p232"/>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 name="Google Shape;1408;p232"/>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p232"/>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 name="Google Shape;1410;p232"/>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 name="Google Shape;1411;p232"/>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 name="Google Shape;1412;p232"/>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 name="Google Shape;1413;p232"/>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14" name="Shape 1414"/>
        <p:cNvGrpSpPr/>
        <p:nvPr/>
      </p:nvGrpSpPr>
      <p:grpSpPr>
        <a:xfrm>
          <a:off x="0" y="0"/>
          <a:ext cx="0" cy="0"/>
          <a:chOff x="0" y="0"/>
          <a:chExt cx="0" cy="0"/>
        </a:xfrm>
      </p:grpSpPr>
      <p:sp>
        <p:nvSpPr>
          <p:cNvPr id="1415" name="Google Shape;1415;p233"/>
          <p:cNvSpPr txBox="1"/>
          <p:nvPr>
            <p:ph idx="1" type="body"/>
          </p:nvPr>
        </p:nvSpPr>
        <p:spPr>
          <a:xfrm>
            <a:off x="1574800" y="3320654"/>
            <a:ext cx="5486400" cy="5133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0"/>
              </a:spcBef>
              <a:spcAft>
                <a:spcPts val="0"/>
              </a:spcAft>
              <a:buSzPts val="1800"/>
              <a:buNone/>
              <a:defRPr sz="1800"/>
            </a:lvl1pPr>
          </a:lstStyle>
          <a:p/>
        </p:txBody>
      </p:sp>
      <p:sp>
        <p:nvSpPr>
          <p:cNvPr id="1416" name="Google Shape;1416;p233"/>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p233"/>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p233"/>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p233"/>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 name="Google Shape;1420;p233"/>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p233"/>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 name="Google Shape;1422;p233"/>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 name="Google Shape;1423;p233"/>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 name="Google Shape;1424;p233"/>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25" name="Shape 1425"/>
        <p:cNvGrpSpPr/>
        <p:nvPr/>
      </p:nvGrpSpPr>
      <p:grpSpPr>
        <a:xfrm>
          <a:off x="0" y="0"/>
          <a:ext cx="0" cy="0"/>
          <a:chOff x="0" y="0"/>
          <a:chExt cx="0" cy="0"/>
        </a:xfrm>
      </p:grpSpPr>
      <p:sp>
        <p:nvSpPr>
          <p:cNvPr id="1426" name="Google Shape;1426;p234"/>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71" name="Shape 1471"/>
        <p:cNvGrpSpPr/>
        <p:nvPr/>
      </p:nvGrpSpPr>
      <p:grpSpPr>
        <a:xfrm>
          <a:off x="0" y="0"/>
          <a:ext cx="0" cy="0"/>
          <a:chOff x="0" y="0"/>
          <a:chExt cx="0" cy="0"/>
        </a:xfrm>
      </p:grpSpPr>
      <p:sp>
        <p:nvSpPr>
          <p:cNvPr id="1472" name="Google Shape;1472;p236"/>
          <p:cNvSpPr/>
          <p:nvPr/>
        </p:nvSpPr>
        <p:spPr>
          <a:xfrm>
            <a:off x="0" y="1"/>
            <a:ext cx="9144000" cy="9375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 name="Google Shape;1473;p236"/>
          <p:cNvSpPr/>
          <p:nvPr/>
        </p:nvSpPr>
        <p:spPr>
          <a:xfrm>
            <a:off x="0" y="226265"/>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74" name="Google Shape;1474;p236"/>
          <p:cNvCxnSpPr/>
          <p:nvPr/>
        </p:nvCxnSpPr>
        <p:spPr>
          <a:xfrm flipH="1" rot="10800000">
            <a:off x="2258963" y="783855"/>
            <a:ext cx="4602300" cy="6900"/>
          </a:xfrm>
          <a:prstGeom prst="straightConnector1">
            <a:avLst/>
          </a:prstGeom>
          <a:noFill/>
          <a:ln cap="rnd" cmpd="sng" w="25400">
            <a:solidFill>
              <a:schemeClr val="accent2"/>
            </a:solidFill>
            <a:prstDash val="dot"/>
            <a:round/>
            <a:headEnd len="sm" w="sm" type="none"/>
            <a:tailEnd len="sm" w="sm" type="none"/>
          </a:ln>
        </p:spPr>
      </p:cxnSp>
      <p:sp>
        <p:nvSpPr>
          <p:cNvPr id="1475" name="Google Shape;1475;p236"/>
          <p:cNvSpPr txBox="1"/>
          <p:nvPr>
            <p:ph idx="1" type="body"/>
          </p:nvPr>
        </p:nvSpPr>
        <p:spPr>
          <a:xfrm>
            <a:off x="457200" y="1200150"/>
            <a:ext cx="8229600" cy="36300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0"/>
              </a:spcBef>
              <a:spcAft>
                <a:spcPts val="0"/>
              </a:spcAft>
              <a:buSzPts val="2000"/>
              <a:buChar char="●"/>
              <a:defRPr>
                <a:latin typeface="Times New Roman"/>
                <a:ea typeface="Times New Roman"/>
                <a:cs typeface="Times New Roman"/>
                <a:sym typeface="Times New Roman"/>
              </a:defRPr>
            </a:lvl1pPr>
            <a:lvl2pPr indent="-355600" lvl="1" marL="914400" algn="l">
              <a:lnSpc>
                <a:spcPct val="100000"/>
              </a:lnSpc>
              <a:spcBef>
                <a:spcPts val="0"/>
              </a:spcBef>
              <a:spcAft>
                <a:spcPts val="0"/>
              </a:spcAft>
              <a:buSzPts val="2000"/>
              <a:buChar char="○"/>
              <a:defRPr>
                <a:latin typeface="Times New Roman"/>
                <a:ea typeface="Times New Roman"/>
                <a:cs typeface="Times New Roman"/>
                <a:sym typeface="Times New Roman"/>
              </a:defRPr>
            </a:lvl2pPr>
            <a:lvl3pPr indent="-355600" lvl="2" marL="1371600" algn="l">
              <a:lnSpc>
                <a:spcPct val="100000"/>
              </a:lnSpc>
              <a:spcBef>
                <a:spcPts val="0"/>
              </a:spcBef>
              <a:spcAft>
                <a:spcPts val="0"/>
              </a:spcAft>
              <a:buSzPts val="2000"/>
              <a:buChar char="■"/>
              <a:defRPr>
                <a:latin typeface="Times New Roman"/>
                <a:ea typeface="Times New Roman"/>
                <a:cs typeface="Times New Roman"/>
                <a:sym typeface="Times New Roman"/>
              </a:defRPr>
            </a:lvl3pPr>
            <a:lvl4pPr indent="-355600" lvl="3" marL="1828800" algn="l">
              <a:lnSpc>
                <a:spcPct val="100000"/>
              </a:lnSpc>
              <a:spcBef>
                <a:spcPts val="0"/>
              </a:spcBef>
              <a:spcAft>
                <a:spcPts val="0"/>
              </a:spcAft>
              <a:buSzPts val="2000"/>
              <a:buChar char="●"/>
              <a:defRPr>
                <a:latin typeface="Times New Roman"/>
                <a:ea typeface="Times New Roman"/>
                <a:cs typeface="Times New Roman"/>
                <a:sym typeface="Times New Roman"/>
              </a:defRPr>
            </a:lvl4pPr>
            <a:lvl5pPr indent="-355600" lvl="4" marL="2286000" algn="l">
              <a:lnSpc>
                <a:spcPct val="100000"/>
              </a:lnSpc>
              <a:spcBef>
                <a:spcPts val="0"/>
              </a:spcBef>
              <a:spcAft>
                <a:spcPts val="0"/>
              </a:spcAft>
              <a:buSzPts val="2000"/>
              <a:buChar char="○"/>
              <a:defRPr>
                <a:latin typeface="Times New Roman"/>
                <a:ea typeface="Times New Roman"/>
                <a:cs typeface="Times New Roman"/>
                <a:sym typeface="Times New Roman"/>
              </a:defRPr>
            </a:lvl5pPr>
            <a:lvl6pPr indent="-355600" lvl="5" marL="2743200" algn="l">
              <a:lnSpc>
                <a:spcPct val="100000"/>
              </a:lnSpc>
              <a:spcBef>
                <a:spcPts val="0"/>
              </a:spcBef>
              <a:spcAft>
                <a:spcPts val="0"/>
              </a:spcAft>
              <a:buSzPts val="2000"/>
              <a:buChar char="■"/>
              <a:defRPr/>
            </a:lvl6pPr>
            <a:lvl7pPr indent="-355600" lvl="6" marL="3200400" algn="l">
              <a:lnSpc>
                <a:spcPct val="100000"/>
              </a:lnSpc>
              <a:spcBef>
                <a:spcPts val="0"/>
              </a:spcBef>
              <a:spcAft>
                <a:spcPts val="0"/>
              </a:spcAft>
              <a:buSzPts val="2000"/>
              <a:buChar char="●"/>
              <a:defRPr/>
            </a:lvl7pPr>
            <a:lvl8pPr indent="-355600" lvl="7" marL="3657600" algn="l">
              <a:lnSpc>
                <a:spcPct val="100000"/>
              </a:lnSpc>
              <a:spcBef>
                <a:spcPts val="0"/>
              </a:spcBef>
              <a:spcAft>
                <a:spcPts val="0"/>
              </a:spcAft>
              <a:buSzPts val="2000"/>
              <a:buChar char="○"/>
              <a:defRPr/>
            </a:lvl8pPr>
            <a:lvl9pPr indent="-355600" lvl="8" marL="4114800" algn="l">
              <a:lnSpc>
                <a:spcPct val="100000"/>
              </a:lnSpc>
              <a:spcBef>
                <a:spcPts val="0"/>
              </a:spcBef>
              <a:spcAft>
                <a:spcPts val="0"/>
              </a:spcAft>
              <a:buSzPts val="2000"/>
              <a:buChar char="■"/>
              <a:defRPr/>
            </a:lvl9pPr>
          </a:lstStyle>
          <a:p/>
        </p:txBody>
      </p:sp>
      <p:sp>
        <p:nvSpPr>
          <p:cNvPr id="1476" name="Google Shape;1476;p236"/>
          <p:cNvSpPr txBox="1"/>
          <p:nvPr>
            <p:ph type="title"/>
          </p:nvPr>
        </p:nvSpPr>
        <p:spPr>
          <a:xfrm>
            <a:off x="457200" y="13322"/>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400"/>
              <a:buNone/>
              <a:defRPr/>
            </a:lvl1pPr>
            <a:lvl2pPr lvl="1" algn="ctr">
              <a:lnSpc>
                <a:spcPct val="100000"/>
              </a:lnSpc>
              <a:spcBef>
                <a:spcPts val="0"/>
              </a:spcBef>
              <a:spcAft>
                <a:spcPts val="0"/>
              </a:spcAft>
              <a:buSzPts val="4400"/>
              <a:buNone/>
              <a:defRPr/>
            </a:lvl2pPr>
            <a:lvl3pPr lvl="2" algn="ctr">
              <a:lnSpc>
                <a:spcPct val="100000"/>
              </a:lnSpc>
              <a:spcBef>
                <a:spcPts val="0"/>
              </a:spcBef>
              <a:spcAft>
                <a:spcPts val="0"/>
              </a:spcAft>
              <a:buSzPts val="4400"/>
              <a:buNone/>
              <a:defRPr/>
            </a:lvl3pPr>
            <a:lvl4pPr lvl="3" algn="ctr">
              <a:lnSpc>
                <a:spcPct val="100000"/>
              </a:lnSpc>
              <a:spcBef>
                <a:spcPts val="0"/>
              </a:spcBef>
              <a:spcAft>
                <a:spcPts val="0"/>
              </a:spcAft>
              <a:buSzPts val="4400"/>
              <a:buNone/>
              <a:defRPr/>
            </a:lvl4pPr>
            <a:lvl5pPr lvl="4" algn="ctr">
              <a:lnSpc>
                <a:spcPct val="100000"/>
              </a:lnSpc>
              <a:spcBef>
                <a:spcPts val="0"/>
              </a:spcBef>
              <a:spcAft>
                <a:spcPts val="0"/>
              </a:spcAft>
              <a:buSzPts val="4400"/>
              <a:buNone/>
              <a:defRPr/>
            </a:lvl5pPr>
            <a:lvl6pPr lvl="5" algn="ctr">
              <a:lnSpc>
                <a:spcPct val="100000"/>
              </a:lnSpc>
              <a:spcBef>
                <a:spcPts val="0"/>
              </a:spcBef>
              <a:spcAft>
                <a:spcPts val="0"/>
              </a:spcAft>
              <a:buSzPts val="4400"/>
              <a:buNone/>
              <a:defRPr/>
            </a:lvl6pPr>
            <a:lvl7pPr lvl="6" algn="ctr">
              <a:lnSpc>
                <a:spcPct val="100000"/>
              </a:lnSpc>
              <a:spcBef>
                <a:spcPts val="0"/>
              </a:spcBef>
              <a:spcAft>
                <a:spcPts val="0"/>
              </a:spcAft>
              <a:buSzPts val="4400"/>
              <a:buNone/>
              <a:defRPr/>
            </a:lvl7pPr>
            <a:lvl8pPr lvl="7" algn="ctr">
              <a:lnSpc>
                <a:spcPct val="100000"/>
              </a:lnSpc>
              <a:spcBef>
                <a:spcPts val="0"/>
              </a:spcBef>
              <a:spcAft>
                <a:spcPts val="0"/>
              </a:spcAft>
              <a:buSzPts val="4400"/>
              <a:buNone/>
              <a:defRPr/>
            </a:lvl8pPr>
            <a:lvl9pPr lvl="8" algn="ctr">
              <a:lnSpc>
                <a:spcPct val="100000"/>
              </a:lnSpc>
              <a:spcBef>
                <a:spcPts val="0"/>
              </a:spcBef>
              <a:spcAft>
                <a:spcPts val="0"/>
              </a:spcAft>
              <a:buSzPts val="4400"/>
              <a:buNone/>
              <a:defRPr/>
            </a:lvl9pPr>
          </a:lstStyle>
          <a:p/>
        </p:txBody>
      </p:sp>
      <p:sp>
        <p:nvSpPr>
          <p:cNvPr id="1477" name="Google Shape;1477;p236"/>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151" name="Shape 151"/>
        <p:cNvGrpSpPr/>
        <p:nvPr/>
      </p:nvGrpSpPr>
      <p:grpSpPr>
        <a:xfrm>
          <a:off x="0" y="0"/>
          <a:ext cx="0" cy="0"/>
          <a:chOff x="0" y="0"/>
          <a:chExt cx="0" cy="0"/>
        </a:xfrm>
      </p:grpSpPr>
      <p:sp>
        <p:nvSpPr>
          <p:cNvPr id="152" name="Google Shape;152;p24"/>
          <p:cNvSpPr/>
          <p:nvPr/>
        </p:nvSpPr>
        <p:spPr>
          <a:xfrm>
            <a:off x="3250005"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53" name="Google Shape;153;p24"/>
          <p:cNvSpPr/>
          <p:nvPr/>
        </p:nvSpPr>
        <p:spPr>
          <a:xfrm>
            <a:off x="6035041"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54" name="Google Shape;154;p24"/>
          <p:cNvSpPr/>
          <p:nvPr/>
        </p:nvSpPr>
        <p:spPr>
          <a:xfrm>
            <a:off x="455612"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55" name="Google Shape;155;p24"/>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56" name="Google Shape;156;p24"/>
          <p:cNvSpPr txBox="1"/>
          <p:nvPr>
            <p:ph idx="2"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57" name="Google Shape;157;p24"/>
          <p:cNvSpPr txBox="1"/>
          <p:nvPr>
            <p:ph idx="3" type="body"/>
          </p:nvPr>
        </p:nvSpPr>
        <p:spPr>
          <a:xfrm>
            <a:off x="519113"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58" name="Google Shape;158;p24"/>
          <p:cNvSpPr txBox="1"/>
          <p:nvPr>
            <p:ph idx="4" type="body"/>
          </p:nvPr>
        </p:nvSpPr>
        <p:spPr>
          <a:xfrm>
            <a:off x="3326284"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59" name="Google Shape;159;p24"/>
          <p:cNvSpPr txBox="1"/>
          <p:nvPr>
            <p:ph idx="5" type="body"/>
          </p:nvPr>
        </p:nvSpPr>
        <p:spPr>
          <a:xfrm>
            <a:off x="6113936"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60" name="Google Shape;160;p24"/>
          <p:cNvSpPr txBox="1"/>
          <p:nvPr>
            <p:ph idx="6" type="body"/>
          </p:nvPr>
        </p:nvSpPr>
        <p:spPr>
          <a:xfrm>
            <a:off x="519113" y="1214438"/>
            <a:ext cx="2511900" cy="33339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61" name="Google Shape;161;p24"/>
          <p:cNvSpPr txBox="1"/>
          <p:nvPr>
            <p:ph idx="7" type="body"/>
          </p:nvPr>
        </p:nvSpPr>
        <p:spPr>
          <a:xfrm>
            <a:off x="3326284" y="1214438"/>
            <a:ext cx="2511900" cy="33339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62" name="Google Shape;162;p24"/>
          <p:cNvSpPr txBox="1"/>
          <p:nvPr>
            <p:ph idx="8" type="body"/>
          </p:nvPr>
        </p:nvSpPr>
        <p:spPr>
          <a:xfrm>
            <a:off x="6113935" y="1214438"/>
            <a:ext cx="2511900" cy="33339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63" name="Google Shape;163;p24"/>
          <p:cNvSpPr txBox="1"/>
          <p:nvPr/>
        </p:nvSpPr>
        <p:spPr>
          <a:xfrm>
            <a:off x="-1304324" y="4829432"/>
            <a:ext cx="914400" cy="685800"/>
          </a:xfrm>
          <a:prstGeom prst="rect">
            <a:avLst/>
          </a:prstGeom>
          <a:noFill/>
          <a:ln>
            <a:noFill/>
          </a:ln>
        </p:spPr>
        <p:txBody>
          <a:bodyPr anchorCtr="0" anchor="t" bIns="45700" lIns="0" spcFirstLastPara="1" rIns="91425"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2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78" name="Shape 1478"/>
        <p:cNvGrpSpPr/>
        <p:nvPr/>
      </p:nvGrpSpPr>
      <p:grpSpPr>
        <a:xfrm>
          <a:off x="0" y="0"/>
          <a:ext cx="0" cy="0"/>
          <a:chOff x="0" y="0"/>
          <a:chExt cx="0" cy="0"/>
        </a:xfrm>
      </p:grpSpPr>
      <p:sp>
        <p:nvSpPr>
          <p:cNvPr id="1479" name="Google Shape;1479;p237"/>
          <p:cNvSpPr/>
          <p:nvPr/>
        </p:nvSpPr>
        <p:spPr>
          <a:xfrm>
            <a:off x="0" y="-1"/>
            <a:ext cx="9144000" cy="3723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p237"/>
          <p:cNvSpPr txBox="1"/>
          <p:nvPr>
            <p:ph type="ctrTitle"/>
          </p:nvPr>
        </p:nvSpPr>
        <p:spPr>
          <a:xfrm>
            <a:off x="391160" y="1433989"/>
            <a:ext cx="8351400" cy="421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1pPr>
            <a:lvl2pPr lvl="1"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2pPr>
            <a:lvl3pPr lvl="2"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3pPr>
            <a:lvl4pPr lvl="3"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4pPr>
            <a:lvl5pPr lvl="4"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5pPr>
            <a:lvl6pPr lvl="5"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6pPr>
            <a:lvl7pPr lvl="6"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7pPr>
            <a:lvl8pPr lvl="7"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8pPr>
            <a:lvl9pPr lvl="8"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9pPr>
          </a:lstStyle>
          <a:p/>
        </p:txBody>
      </p:sp>
      <p:sp>
        <p:nvSpPr>
          <p:cNvPr id="1481" name="Google Shape;1481;p237"/>
          <p:cNvSpPr txBox="1"/>
          <p:nvPr>
            <p:ph idx="1" type="subTitle"/>
          </p:nvPr>
        </p:nvSpPr>
        <p:spPr>
          <a:xfrm>
            <a:off x="403761" y="1982436"/>
            <a:ext cx="8342400" cy="342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1pPr>
            <a:lvl2pPr lvl="1"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2pPr>
            <a:lvl3pPr lvl="2"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3pPr>
            <a:lvl4pPr lvl="3"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4pPr>
            <a:lvl5pPr lvl="4"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5pPr>
            <a:lvl6pPr lvl="5"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6pPr>
            <a:lvl7pPr lvl="6"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7pPr>
            <a:lvl8pPr lvl="7"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8pPr>
            <a:lvl9pPr lvl="8"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9pPr>
          </a:lstStyle>
          <a:p/>
        </p:txBody>
      </p:sp>
      <p:cxnSp>
        <p:nvCxnSpPr>
          <p:cNvPr id="1482" name="Google Shape;1482;p237"/>
          <p:cNvCxnSpPr/>
          <p:nvPr/>
        </p:nvCxnSpPr>
        <p:spPr>
          <a:xfrm>
            <a:off x="2258800" y="1912669"/>
            <a:ext cx="4621800" cy="10800"/>
          </a:xfrm>
          <a:prstGeom prst="straightConnector1">
            <a:avLst/>
          </a:prstGeom>
          <a:noFill/>
          <a:ln cap="rnd" cmpd="sng" w="25400">
            <a:solidFill>
              <a:schemeClr val="accent2"/>
            </a:solidFill>
            <a:prstDash val="dot"/>
            <a:round/>
            <a:headEnd len="sm" w="sm" type="none"/>
            <a:tailEnd len="sm" w="sm" type="none"/>
          </a:ln>
        </p:spPr>
      </p:cxnSp>
      <p:sp>
        <p:nvSpPr>
          <p:cNvPr id="1483" name="Google Shape;1483;p237"/>
          <p:cNvSpPr/>
          <p:nvPr/>
        </p:nvSpPr>
        <p:spPr>
          <a:xfrm>
            <a:off x="0" y="3030297"/>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p237"/>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85" name="Shape 1485"/>
        <p:cNvGrpSpPr/>
        <p:nvPr/>
      </p:nvGrpSpPr>
      <p:grpSpPr>
        <a:xfrm>
          <a:off x="0" y="0"/>
          <a:ext cx="0" cy="0"/>
          <a:chOff x="0" y="0"/>
          <a:chExt cx="0" cy="0"/>
        </a:xfrm>
      </p:grpSpPr>
      <p:sp>
        <p:nvSpPr>
          <p:cNvPr id="1486" name="Google Shape;1486;p238"/>
          <p:cNvSpPr/>
          <p:nvPr/>
        </p:nvSpPr>
        <p:spPr>
          <a:xfrm>
            <a:off x="0" y="1"/>
            <a:ext cx="4456800" cy="47088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 name="Google Shape;1487;p238"/>
          <p:cNvSpPr/>
          <p:nvPr/>
        </p:nvSpPr>
        <p:spPr>
          <a:xfrm flipH="1">
            <a:off x="3434" y="3759781"/>
            <a:ext cx="4453250" cy="1033098"/>
          </a:xfrm>
          <a:custGeom>
            <a:rect b="b" l="l" r="r" t="t"/>
            <a:pathLst>
              <a:path extrusionOk="0" h="1869860" w="4453250">
                <a:moveTo>
                  <a:pt x="4447791" y="1726390"/>
                </a:moveTo>
                <a:lnTo>
                  <a:pt x="4219291" y="1869860"/>
                </a:lnTo>
                <a:lnTo>
                  <a:pt x="3980162" y="1715763"/>
                </a:lnTo>
                <a:lnTo>
                  <a:pt x="3746348" y="1864546"/>
                </a:lnTo>
                <a:lnTo>
                  <a:pt x="3512534" y="1726390"/>
                </a:lnTo>
                <a:lnTo>
                  <a:pt x="3284033" y="1864546"/>
                </a:lnTo>
                <a:lnTo>
                  <a:pt x="3044905" y="1731704"/>
                </a:lnTo>
                <a:lnTo>
                  <a:pt x="2805777" y="1864546"/>
                </a:lnTo>
                <a:lnTo>
                  <a:pt x="2571963" y="1731704"/>
                </a:lnTo>
                <a:lnTo>
                  <a:pt x="2343462" y="1864546"/>
                </a:lnTo>
                <a:lnTo>
                  <a:pt x="2104334" y="1726390"/>
                </a:lnTo>
                <a:lnTo>
                  <a:pt x="1865206" y="1869860"/>
                </a:lnTo>
                <a:lnTo>
                  <a:pt x="1631391" y="1715763"/>
                </a:lnTo>
                <a:lnTo>
                  <a:pt x="1402891" y="1869860"/>
                </a:lnTo>
                <a:lnTo>
                  <a:pt x="1163763" y="1726390"/>
                </a:lnTo>
                <a:lnTo>
                  <a:pt x="935262" y="1869860"/>
                </a:lnTo>
                <a:lnTo>
                  <a:pt x="696134" y="1726390"/>
                </a:lnTo>
                <a:lnTo>
                  <a:pt x="457006" y="1864546"/>
                </a:lnTo>
                <a:lnTo>
                  <a:pt x="217877" y="1726390"/>
                </a:lnTo>
                <a:lnTo>
                  <a:pt x="5" y="1869860"/>
                </a:lnTo>
                <a:cubicBezTo>
                  <a:pt x="3" y="1246574"/>
                  <a:pt x="2" y="623287"/>
                  <a:pt x="0" y="1"/>
                </a:cubicBezTo>
                <a:lnTo>
                  <a:pt x="4453250" y="0"/>
                </a:lnTo>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88" name="Google Shape;1488;p238"/>
          <p:cNvCxnSpPr/>
          <p:nvPr/>
        </p:nvCxnSpPr>
        <p:spPr>
          <a:xfrm>
            <a:off x="409699" y="744078"/>
            <a:ext cx="3660000" cy="0"/>
          </a:xfrm>
          <a:prstGeom prst="straightConnector1">
            <a:avLst/>
          </a:prstGeom>
          <a:noFill/>
          <a:ln cap="rnd" cmpd="sng" w="25400">
            <a:solidFill>
              <a:schemeClr val="accent2"/>
            </a:solidFill>
            <a:prstDash val="dot"/>
            <a:round/>
            <a:headEnd len="sm" w="sm" type="none"/>
            <a:tailEnd len="sm" w="sm" type="none"/>
          </a:ln>
        </p:spPr>
      </p:cxnSp>
      <p:sp>
        <p:nvSpPr>
          <p:cNvPr id="1489" name="Google Shape;1489;p238"/>
          <p:cNvSpPr txBox="1"/>
          <p:nvPr>
            <p:ph idx="1" type="body"/>
          </p:nvPr>
        </p:nvSpPr>
        <p:spPr>
          <a:xfrm>
            <a:off x="457200" y="1200150"/>
            <a:ext cx="3550800" cy="36300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0"/>
              </a:spcBef>
              <a:spcAft>
                <a:spcPts val="0"/>
              </a:spcAft>
              <a:buSzPts val="2000"/>
              <a:buChar char="●"/>
              <a:defRPr>
                <a:solidFill>
                  <a:schemeClr val="lt1"/>
                </a:solidFill>
                <a:latin typeface="Times New Roman"/>
                <a:ea typeface="Times New Roman"/>
                <a:cs typeface="Times New Roman"/>
                <a:sym typeface="Times New Roman"/>
              </a:defRPr>
            </a:lvl1pPr>
            <a:lvl2pPr indent="-355600" lvl="1" marL="914400" algn="l">
              <a:lnSpc>
                <a:spcPct val="100000"/>
              </a:lnSpc>
              <a:spcBef>
                <a:spcPts val="0"/>
              </a:spcBef>
              <a:spcAft>
                <a:spcPts val="0"/>
              </a:spcAft>
              <a:buSzPts val="2000"/>
              <a:buChar char="○"/>
              <a:defRPr>
                <a:solidFill>
                  <a:schemeClr val="lt1"/>
                </a:solidFill>
                <a:latin typeface="Times New Roman"/>
                <a:ea typeface="Times New Roman"/>
                <a:cs typeface="Times New Roman"/>
                <a:sym typeface="Times New Roman"/>
              </a:defRPr>
            </a:lvl2pPr>
            <a:lvl3pPr indent="-355600" lvl="2" marL="1371600" algn="l">
              <a:lnSpc>
                <a:spcPct val="100000"/>
              </a:lnSpc>
              <a:spcBef>
                <a:spcPts val="0"/>
              </a:spcBef>
              <a:spcAft>
                <a:spcPts val="0"/>
              </a:spcAft>
              <a:buSzPts val="2000"/>
              <a:buChar char="■"/>
              <a:defRPr>
                <a:solidFill>
                  <a:schemeClr val="lt1"/>
                </a:solidFill>
                <a:latin typeface="Times New Roman"/>
                <a:ea typeface="Times New Roman"/>
                <a:cs typeface="Times New Roman"/>
                <a:sym typeface="Times New Roman"/>
              </a:defRPr>
            </a:lvl3pPr>
            <a:lvl4pPr indent="-355600" lvl="3" marL="1828800" algn="l">
              <a:lnSpc>
                <a:spcPct val="100000"/>
              </a:lnSpc>
              <a:spcBef>
                <a:spcPts val="0"/>
              </a:spcBef>
              <a:spcAft>
                <a:spcPts val="0"/>
              </a:spcAft>
              <a:buSzPts val="2000"/>
              <a:buChar char="●"/>
              <a:defRPr>
                <a:solidFill>
                  <a:schemeClr val="lt1"/>
                </a:solidFill>
                <a:latin typeface="Times New Roman"/>
                <a:ea typeface="Times New Roman"/>
                <a:cs typeface="Times New Roman"/>
                <a:sym typeface="Times New Roman"/>
              </a:defRPr>
            </a:lvl4pPr>
            <a:lvl5pPr indent="-355600" lvl="4" marL="2286000" algn="l">
              <a:lnSpc>
                <a:spcPct val="100000"/>
              </a:lnSpc>
              <a:spcBef>
                <a:spcPts val="0"/>
              </a:spcBef>
              <a:spcAft>
                <a:spcPts val="0"/>
              </a:spcAft>
              <a:buSzPts val="2000"/>
              <a:buChar char="○"/>
              <a:defRPr>
                <a:solidFill>
                  <a:schemeClr val="lt1"/>
                </a:solidFill>
                <a:latin typeface="Times New Roman"/>
                <a:ea typeface="Times New Roman"/>
                <a:cs typeface="Times New Roman"/>
                <a:sym typeface="Times New Roman"/>
              </a:defRPr>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1490" name="Google Shape;1490;p238"/>
          <p:cNvSpPr txBox="1"/>
          <p:nvPr>
            <p:ph type="title"/>
          </p:nvPr>
        </p:nvSpPr>
        <p:spPr>
          <a:xfrm>
            <a:off x="457200" y="13322"/>
            <a:ext cx="35508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400"/>
              <a:buNone/>
              <a:defRPr sz="2400"/>
            </a:lvl1pPr>
            <a:lvl2pPr lvl="1" algn="ctr">
              <a:lnSpc>
                <a:spcPct val="100000"/>
              </a:lnSpc>
              <a:spcBef>
                <a:spcPts val="0"/>
              </a:spcBef>
              <a:spcAft>
                <a:spcPts val="0"/>
              </a:spcAft>
              <a:buSzPts val="4400"/>
              <a:buNone/>
              <a:defRPr sz="2400"/>
            </a:lvl2pPr>
            <a:lvl3pPr lvl="2" algn="ctr">
              <a:lnSpc>
                <a:spcPct val="100000"/>
              </a:lnSpc>
              <a:spcBef>
                <a:spcPts val="0"/>
              </a:spcBef>
              <a:spcAft>
                <a:spcPts val="0"/>
              </a:spcAft>
              <a:buSzPts val="4400"/>
              <a:buNone/>
              <a:defRPr sz="2400"/>
            </a:lvl3pPr>
            <a:lvl4pPr lvl="3" algn="ctr">
              <a:lnSpc>
                <a:spcPct val="100000"/>
              </a:lnSpc>
              <a:spcBef>
                <a:spcPts val="0"/>
              </a:spcBef>
              <a:spcAft>
                <a:spcPts val="0"/>
              </a:spcAft>
              <a:buSzPts val="4400"/>
              <a:buNone/>
              <a:defRPr sz="2400"/>
            </a:lvl4pPr>
            <a:lvl5pPr lvl="4" algn="ctr">
              <a:lnSpc>
                <a:spcPct val="100000"/>
              </a:lnSpc>
              <a:spcBef>
                <a:spcPts val="0"/>
              </a:spcBef>
              <a:spcAft>
                <a:spcPts val="0"/>
              </a:spcAft>
              <a:buSzPts val="4400"/>
              <a:buNone/>
              <a:defRPr sz="2400"/>
            </a:lvl5pPr>
            <a:lvl6pPr lvl="5" algn="ctr">
              <a:lnSpc>
                <a:spcPct val="100000"/>
              </a:lnSpc>
              <a:spcBef>
                <a:spcPts val="0"/>
              </a:spcBef>
              <a:spcAft>
                <a:spcPts val="0"/>
              </a:spcAft>
              <a:buSzPts val="4400"/>
              <a:buNone/>
              <a:defRPr sz="2400"/>
            </a:lvl6pPr>
            <a:lvl7pPr lvl="6" algn="ctr">
              <a:lnSpc>
                <a:spcPct val="100000"/>
              </a:lnSpc>
              <a:spcBef>
                <a:spcPts val="0"/>
              </a:spcBef>
              <a:spcAft>
                <a:spcPts val="0"/>
              </a:spcAft>
              <a:buSzPts val="4400"/>
              <a:buNone/>
              <a:defRPr sz="2400"/>
            </a:lvl7pPr>
            <a:lvl8pPr lvl="7" algn="ctr">
              <a:lnSpc>
                <a:spcPct val="100000"/>
              </a:lnSpc>
              <a:spcBef>
                <a:spcPts val="0"/>
              </a:spcBef>
              <a:spcAft>
                <a:spcPts val="0"/>
              </a:spcAft>
              <a:buSzPts val="4400"/>
              <a:buNone/>
              <a:defRPr sz="2400"/>
            </a:lvl8pPr>
            <a:lvl9pPr lvl="8" algn="ctr">
              <a:lnSpc>
                <a:spcPct val="100000"/>
              </a:lnSpc>
              <a:spcBef>
                <a:spcPts val="0"/>
              </a:spcBef>
              <a:spcAft>
                <a:spcPts val="0"/>
              </a:spcAft>
              <a:buSzPts val="4400"/>
              <a:buNone/>
              <a:defRPr sz="2400"/>
            </a:lvl9pPr>
          </a:lstStyle>
          <a:p/>
        </p:txBody>
      </p:sp>
      <p:sp>
        <p:nvSpPr>
          <p:cNvPr id="1491" name="Google Shape;1491;p238"/>
          <p:cNvSpPr txBox="1"/>
          <p:nvPr>
            <p:ph idx="2" type="body"/>
          </p:nvPr>
        </p:nvSpPr>
        <p:spPr>
          <a:xfrm>
            <a:off x="5021124" y="1200150"/>
            <a:ext cx="3550800" cy="36300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0"/>
              </a:spcBef>
              <a:spcAft>
                <a:spcPts val="0"/>
              </a:spcAft>
              <a:buSzPts val="2000"/>
              <a:buChar char="●"/>
              <a:defRPr>
                <a:latin typeface="Times New Roman"/>
                <a:ea typeface="Times New Roman"/>
                <a:cs typeface="Times New Roman"/>
                <a:sym typeface="Times New Roman"/>
              </a:defRPr>
            </a:lvl1pPr>
            <a:lvl2pPr indent="-355600" lvl="1" marL="914400" algn="l">
              <a:lnSpc>
                <a:spcPct val="100000"/>
              </a:lnSpc>
              <a:spcBef>
                <a:spcPts val="0"/>
              </a:spcBef>
              <a:spcAft>
                <a:spcPts val="0"/>
              </a:spcAft>
              <a:buSzPts val="2000"/>
              <a:buChar char="○"/>
              <a:defRPr>
                <a:latin typeface="Times New Roman"/>
                <a:ea typeface="Times New Roman"/>
                <a:cs typeface="Times New Roman"/>
                <a:sym typeface="Times New Roman"/>
              </a:defRPr>
            </a:lvl2pPr>
            <a:lvl3pPr indent="-355600" lvl="2" marL="1371600" algn="l">
              <a:lnSpc>
                <a:spcPct val="100000"/>
              </a:lnSpc>
              <a:spcBef>
                <a:spcPts val="0"/>
              </a:spcBef>
              <a:spcAft>
                <a:spcPts val="0"/>
              </a:spcAft>
              <a:buSzPts val="2000"/>
              <a:buChar char="■"/>
              <a:defRPr>
                <a:latin typeface="Times New Roman"/>
                <a:ea typeface="Times New Roman"/>
                <a:cs typeface="Times New Roman"/>
                <a:sym typeface="Times New Roman"/>
              </a:defRPr>
            </a:lvl3pPr>
            <a:lvl4pPr indent="-355600" lvl="3" marL="1828800" algn="l">
              <a:lnSpc>
                <a:spcPct val="100000"/>
              </a:lnSpc>
              <a:spcBef>
                <a:spcPts val="0"/>
              </a:spcBef>
              <a:spcAft>
                <a:spcPts val="0"/>
              </a:spcAft>
              <a:buSzPts val="2000"/>
              <a:buChar char="●"/>
              <a:defRPr>
                <a:latin typeface="Times New Roman"/>
                <a:ea typeface="Times New Roman"/>
                <a:cs typeface="Times New Roman"/>
                <a:sym typeface="Times New Roman"/>
              </a:defRPr>
            </a:lvl4pPr>
            <a:lvl5pPr indent="-355600" lvl="4" marL="2286000" algn="l">
              <a:lnSpc>
                <a:spcPct val="100000"/>
              </a:lnSpc>
              <a:spcBef>
                <a:spcPts val="0"/>
              </a:spcBef>
              <a:spcAft>
                <a:spcPts val="0"/>
              </a:spcAft>
              <a:buSzPts val="2000"/>
              <a:buChar char="○"/>
              <a:defRPr>
                <a:latin typeface="Times New Roman"/>
                <a:ea typeface="Times New Roman"/>
                <a:cs typeface="Times New Roman"/>
                <a:sym typeface="Times New Roman"/>
              </a:defRPr>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1492" name="Google Shape;1492;p238"/>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93" name="Shape 1493"/>
        <p:cNvGrpSpPr/>
        <p:nvPr/>
      </p:nvGrpSpPr>
      <p:grpSpPr>
        <a:xfrm>
          <a:off x="0" y="0"/>
          <a:ext cx="0" cy="0"/>
          <a:chOff x="0" y="0"/>
          <a:chExt cx="0" cy="0"/>
        </a:xfrm>
      </p:grpSpPr>
      <p:sp>
        <p:nvSpPr>
          <p:cNvPr id="1494" name="Google Shape;1494;p239"/>
          <p:cNvSpPr/>
          <p:nvPr/>
        </p:nvSpPr>
        <p:spPr>
          <a:xfrm>
            <a:off x="0" y="1"/>
            <a:ext cx="9144000" cy="9375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p239"/>
          <p:cNvSpPr/>
          <p:nvPr/>
        </p:nvSpPr>
        <p:spPr>
          <a:xfrm>
            <a:off x="0" y="226265"/>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96" name="Google Shape;1496;p239"/>
          <p:cNvCxnSpPr/>
          <p:nvPr/>
        </p:nvCxnSpPr>
        <p:spPr>
          <a:xfrm flipH="1" rot="10800000">
            <a:off x="2258963" y="783855"/>
            <a:ext cx="4602300" cy="6900"/>
          </a:xfrm>
          <a:prstGeom prst="straightConnector1">
            <a:avLst/>
          </a:prstGeom>
          <a:noFill/>
          <a:ln cap="rnd" cmpd="sng" w="25400">
            <a:solidFill>
              <a:schemeClr val="accent2"/>
            </a:solidFill>
            <a:prstDash val="dot"/>
            <a:round/>
            <a:headEnd len="sm" w="sm" type="none"/>
            <a:tailEnd len="sm" w="sm" type="none"/>
          </a:ln>
        </p:spPr>
      </p:cxnSp>
      <p:sp>
        <p:nvSpPr>
          <p:cNvPr id="1497" name="Google Shape;1497;p239"/>
          <p:cNvSpPr txBox="1"/>
          <p:nvPr>
            <p:ph type="title"/>
          </p:nvPr>
        </p:nvSpPr>
        <p:spPr>
          <a:xfrm>
            <a:off x="457200" y="13322"/>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400"/>
              <a:buNone/>
              <a:defRPr/>
            </a:lvl1pPr>
            <a:lvl2pPr lvl="1" algn="ctr">
              <a:lnSpc>
                <a:spcPct val="100000"/>
              </a:lnSpc>
              <a:spcBef>
                <a:spcPts val="0"/>
              </a:spcBef>
              <a:spcAft>
                <a:spcPts val="0"/>
              </a:spcAft>
              <a:buSzPts val="4400"/>
              <a:buNone/>
              <a:defRPr/>
            </a:lvl2pPr>
            <a:lvl3pPr lvl="2" algn="ctr">
              <a:lnSpc>
                <a:spcPct val="100000"/>
              </a:lnSpc>
              <a:spcBef>
                <a:spcPts val="0"/>
              </a:spcBef>
              <a:spcAft>
                <a:spcPts val="0"/>
              </a:spcAft>
              <a:buSzPts val="4400"/>
              <a:buNone/>
              <a:defRPr/>
            </a:lvl3pPr>
            <a:lvl4pPr lvl="3" algn="ctr">
              <a:lnSpc>
                <a:spcPct val="100000"/>
              </a:lnSpc>
              <a:spcBef>
                <a:spcPts val="0"/>
              </a:spcBef>
              <a:spcAft>
                <a:spcPts val="0"/>
              </a:spcAft>
              <a:buSzPts val="4400"/>
              <a:buNone/>
              <a:defRPr/>
            </a:lvl4pPr>
            <a:lvl5pPr lvl="4" algn="ctr">
              <a:lnSpc>
                <a:spcPct val="100000"/>
              </a:lnSpc>
              <a:spcBef>
                <a:spcPts val="0"/>
              </a:spcBef>
              <a:spcAft>
                <a:spcPts val="0"/>
              </a:spcAft>
              <a:buSzPts val="4400"/>
              <a:buNone/>
              <a:defRPr/>
            </a:lvl5pPr>
            <a:lvl6pPr lvl="5" algn="ctr">
              <a:lnSpc>
                <a:spcPct val="100000"/>
              </a:lnSpc>
              <a:spcBef>
                <a:spcPts val="0"/>
              </a:spcBef>
              <a:spcAft>
                <a:spcPts val="0"/>
              </a:spcAft>
              <a:buSzPts val="4400"/>
              <a:buNone/>
              <a:defRPr/>
            </a:lvl6pPr>
            <a:lvl7pPr lvl="6" algn="ctr">
              <a:lnSpc>
                <a:spcPct val="100000"/>
              </a:lnSpc>
              <a:spcBef>
                <a:spcPts val="0"/>
              </a:spcBef>
              <a:spcAft>
                <a:spcPts val="0"/>
              </a:spcAft>
              <a:buSzPts val="4400"/>
              <a:buNone/>
              <a:defRPr/>
            </a:lvl7pPr>
            <a:lvl8pPr lvl="7" algn="ctr">
              <a:lnSpc>
                <a:spcPct val="100000"/>
              </a:lnSpc>
              <a:spcBef>
                <a:spcPts val="0"/>
              </a:spcBef>
              <a:spcAft>
                <a:spcPts val="0"/>
              </a:spcAft>
              <a:buSzPts val="4400"/>
              <a:buNone/>
              <a:defRPr/>
            </a:lvl8pPr>
            <a:lvl9pPr lvl="8" algn="ctr">
              <a:lnSpc>
                <a:spcPct val="100000"/>
              </a:lnSpc>
              <a:spcBef>
                <a:spcPts val="0"/>
              </a:spcBef>
              <a:spcAft>
                <a:spcPts val="0"/>
              </a:spcAft>
              <a:buSzPts val="4400"/>
              <a:buNone/>
              <a:defRPr/>
            </a:lvl9pPr>
          </a:lstStyle>
          <a:p/>
        </p:txBody>
      </p:sp>
      <p:sp>
        <p:nvSpPr>
          <p:cNvPr id="1498" name="Google Shape;1498;p239"/>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99" name="Shape 1499"/>
        <p:cNvGrpSpPr/>
        <p:nvPr/>
      </p:nvGrpSpPr>
      <p:grpSpPr>
        <a:xfrm>
          <a:off x="0" y="0"/>
          <a:ext cx="0" cy="0"/>
          <a:chOff x="0" y="0"/>
          <a:chExt cx="0" cy="0"/>
        </a:xfrm>
      </p:grpSpPr>
      <p:sp>
        <p:nvSpPr>
          <p:cNvPr id="1500" name="Google Shape;1500;p240"/>
          <p:cNvSpPr/>
          <p:nvPr/>
        </p:nvSpPr>
        <p:spPr>
          <a:xfrm rot="10800000">
            <a:off x="-5938" y="4115077"/>
            <a:ext cx="4453250" cy="1028423"/>
          </a:xfrm>
          <a:custGeom>
            <a:rect b="b" l="l" r="r" t="t"/>
            <a:pathLst>
              <a:path extrusionOk="0" h="1869860" w="4453250">
                <a:moveTo>
                  <a:pt x="4447791" y="1726390"/>
                </a:moveTo>
                <a:lnTo>
                  <a:pt x="4219291" y="1869860"/>
                </a:lnTo>
                <a:lnTo>
                  <a:pt x="3980162" y="1715763"/>
                </a:lnTo>
                <a:lnTo>
                  <a:pt x="3746348" y="1864546"/>
                </a:lnTo>
                <a:lnTo>
                  <a:pt x="3512534" y="1726390"/>
                </a:lnTo>
                <a:lnTo>
                  <a:pt x="3284033" y="1864546"/>
                </a:lnTo>
                <a:lnTo>
                  <a:pt x="3044905" y="1731704"/>
                </a:lnTo>
                <a:lnTo>
                  <a:pt x="2805777" y="1864546"/>
                </a:lnTo>
                <a:lnTo>
                  <a:pt x="2571963" y="1731704"/>
                </a:lnTo>
                <a:lnTo>
                  <a:pt x="2343462" y="1864546"/>
                </a:lnTo>
                <a:lnTo>
                  <a:pt x="2104334" y="1726390"/>
                </a:lnTo>
                <a:lnTo>
                  <a:pt x="1865206" y="1869860"/>
                </a:lnTo>
                <a:lnTo>
                  <a:pt x="1631391" y="1715763"/>
                </a:lnTo>
                <a:lnTo>
                  <a:pt x="1402891" y="1869860"/>
                </a:lnTo>
                <a:lnTo>
                  <a:pt x="1163763" y="1726390"/>
                </a:lnTo>
                <a:lnTo>
                  <a:pt x="935262" y="1869860"/>
                </a:lnTo>
                <a:lnTo>
                  <a:pt x="696134" y="1726390"/>
                </a:lnTo>
                <a:lnTo>
                  <a:pt x="457006" y="1864546"/>
                </a:lnTo>
                <a:lnTo>
                  <a:pt x="217877" y="1726390"/>
                </a:lnTo>
                <a:lnTo>
                  <a:pt x="5" y="1869860"/>
                </a:lnTo>
                <a:cubicBezTo>
                  <a:pt x="3" y="1246574"/>
                  <a:pt x="2" y="623287"/>
                  <a:pt x="0" y="1"/>
                </a:cubicBezTo>
                <a:lnTo>
                  <a:pt x="4453250" y="0"/>
                </a:lnTo>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01" name="Google Shape;1501;p240"/>
          <p:cNvCxnSpPr/>
          <p:nvPr/>
        </p:nvCxnSpPr>
        <p:spPr>
          <a:xfrm>
            <a:off x="388493" y="4409677"/>
            <a:ext cx="3708600" cy="3600"/>
          </a:xfrm>
          <a:prstGeom prst="straightConnector1">
            <a:avLst/>
          </a:prstGeom>
          <a:noFill/>
          <a:ln cap="rnd" cmpd="sng" w="25400">
            <a:solidFill>
              <a:schemeClr val="accent2"/>
            </a:solidFill>
            <a:prstDash val="dot"/>
            <a:round/>
            <a:headEnd len="sm" w="sm" type="none"/>
            <a:tailEnd len="sm" w="sm" type="none"/>
          </a:ln>
        </p:spPr>
      </p:cxnSp>
      <p:sp>
        <p:nvSpPr>
          <p:cNvPr id="1502" name="Google Shape;1502;p240"/>
          <p:cNvSpPr txBox="1"/>
          <p:nvPr>
            <p:ph idx="1" type="body"/>
          </p:nvPr>
        </p:nvSpPr>
        <p:spPr>
          <a:xfrm>
            <a:off x="388493" y="4493760"/>
            <a:ext cx="3644400" cy="387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0"/>
              </a:spcBef>
              <a:spcAft>
                <a:spcPts val="0"/>
              </a:spcAft>
              <a:buClr>
                <a:srgbClr val="FFFFFF"/>
              </a:buClr>
              <a:buSzPts val="1400"/>
              <a:buFont typeface="Times New Roman"/>
              <a:buNone/>
              <a:defRPr i="1" sz="1400">
                <a:solidFill>
                  <a:srgbClr val="FFFFFF"/>
                </a:solidFill>
                <a:latin typeface="Times New Roman"/>
                <a:ea typeface="Times New Roman"/>
                <a:cs typeface="Times New Roman"/>
                <a:sym typeface="Times New Roman"/>
              </a:defRPr>
            </a:lvl1pPr>
          </a:lstStyle>
          <a:p/>
        </p:txBody>
      </p:sp>
      <p:sp>
        <p:nvSpPr>
          <p:cNvPr id="1503" name="Google Shape;1503;p240"/>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4" name="Shape 1504"/>
        <p:cNvGrpSpPr/>
        <p:nvPr/>
      </p:nvGrpSpPr>
      <p:grpSpPr>
        <a:xfrm>
          <a:off x="0" y="0"/>
          <a:ext cx="0" cy="0"/>
          <a:chOff x="0" y="0"/>
          <a:chExt cx="0" cy="0"/>
        </a:xfrm>
      </p:grpSpPr>
      <p:sp>
        <p:nvSpPr>
          <p:cNvPr id="1505" name="Google Shape;1505;p241"/>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663" name="Shape 1663"/>
        <p:cNvGrpSpPr/>
        <p:nvPr/>
      </p:nvGrpSpPr>
      <p:grpSpPr>
        <a:xfrm>
          <a:off x="0" y="0"/>
          <a:ext cx="0" cy="0"/>
          <a:chOff x="0" y="0"/>
          <a:chExt cx="0" cy="0"/>
        </a:xfrm>
      </p:grpSpPr>
      <p:sp>
        <p:nvSpPr>
          <p:cNvPr id="1664" name="Google Shape;1664;p243"/>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65" name="Google Shape;1665;p243"/>
          <p:cNvSpPr txBox="1"/>
          <p:nvPr>
            <p:ph idx="1" type="body"/>
          </p:nvPr>
        </p:nvSpPr>
        <p:spPr>
          <a:xfrm>
            <a:off x="301625" y="1200150"/>
            <a:ext cx="85407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66" name="Google Shape;1666;p243"/>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67" name="Google Shape;1667;p24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68" name="Google Shape;1668;p243"/>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2 Content" type="txAndTwoObj">
  <p:cSld name="TEXT_AND_TWO_OBJECTS">
    <p:spTree>
      <p:nvGrpSpPr>
        <p:cNvPr id="1669" name="Shape 1669"/>
        <p:cNvGrpSpPr/>
        <p:nvPr/>
      </p:nvGrpSpPr>
      <p:grpSpPr>
        <a:xfrm>
          <a:off x="0" y="0"/>
          <a:ext cx="0" cy="0"/>
          <a:chOff x="0" y="0"/>
          <a:chExt cx="0" cy="0"/>
        </a:xfrm>
      </p:grpSpPr>
      <p:sp>
        <p:nvSpPr>
          <p:cNvPr id="1670" name="Google Shape;1670;p244"/>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71" name="Google Shape;1671;p244"/>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72" name="Google Shape;1672;p244"/>
          <p:cNvSpPr txBox="1"/>
          <p:nvPr>
            <p:ph idx="2" type="body"/>
          </p:nvPr>
        </p:nvSpPr>
        <p:spPr>
          <a:xfrm>
            <a:off x="4648200" y="1200150"/>
            <a:ext cx="4194300" cy="162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73" name="Google Shape;1673;p244"/>
          <p:cNvSpPr txBox="1"/>
          <p:nvPr>
            <p:ph idx="3" type="body"/>
          </p:nvPr>
        </p:nvSpPr>
        <p:spPr>
          <a:xfrm>
            <a:off x="4648200" y="2944416"/>
            <a:ext cx="4194300" cy="162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74" name="Google Shape;1674;p244"/>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75" name="Google Shape;1675;p24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76" name="Google Shape;1676;p244"/>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677" name="Shape 1677"/>
        <p:cNvGrpSpPr/>
        <p:nvPr/>
      </p:nvGrpSpPr>
      <p:grpSpPr>
        <a:xfrm>
          <a:off x="0" y="0"/>
          <a:ext cx="0" cy="0"/>
          <a:chOff x="0" y="0"/>
          <a:chExt cx="0" cy="0"/>
        </a:xfrm>
      </p:grpSpPr>
      <p:sp>
        <p:nvSpPr>
          <p:cNvPr id="1678" name="Google Shape;1678;p245"/>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79" name="Google Shape;1679;p245"/>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80" name="Google Shape;1680;p245"/>
          <p:cNvSpPr txBox="1"/>
          <p:nvPr>
            <p:ph idx="2" type="body"/>
          </p:nvPr>
        </p:nvSpPr>
        <p:spPr>
          <a:xfrm>
            <a:off x="4648200"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81" name="Google Shape;1681;p245"/>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82" name="Google Shape;1682;p24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83" name="Google Shape;1683;p245"/>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684" name="Shape 1684"/>
        <p:cNvGrpSpPr/>
        <p:nvPr/>
      </p:nvGrpSpPr>
      <p:grpSpPr>
        <a:xfrm>
          <a:off x="0" y="0"/>
          <a:ext cx="0" cy="0"/>
          <a:chOff x="0" y="0"/>
          <a:chExt cx="0" cy="0"/>
        </a:xfrm>
      </p:grpSpPr>
      <p:sp>
        <p:nvSpPr>
          <p:cNvPr id="1685" name="Google Shape;1685;p246"/>
          <p:cNvSpPr txBox="1"/>
          <p:nvPr>
            <p:ph type="title"/>
          </p:nvPr>
        </p:nvSpPr>
        <p:spPr>
          <a:xfrm rot="5400000">
            <a:off x="5573275" y="1305450"/>
            <a:ext cx="4403100" cy="2135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86" name="Google Shape;1686;p246"/>
          <p:cNvSpPr txBox="1"/>
          <p:nvPr>
            <p:ph idx="1" type="body"/>
          </p:nvPr>
        </p:nvSpPr>
        <p:spPr>
          <a:xfrm rot="5400000">
            <a:off x="1226638" y="-753600"/>
            <a:ext cx="4403100" cy="6253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87" name="Google Shape;1687;p246"/>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88" name="Google Shape;1688;p246"/>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89" name="Google Shape;1689;p246"/>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690" name="Shape 1690"/>
        <p:cNvGrpSpPr/>
        <p:nvPr/>
      </p:nvGrpSpPr>
      <p:grpSpPr>
        <a:xfrm>
          <a:off x="0" y="0"/>
          <a:ext cx="0" cy="0"/>
          <a:chOff x="0" y="0"/>
          <a:chExt cx="0" cy="0"/>
        </a:xfrm>
      </p:grpSpPr>
      <p:sp>
        <p:nvSpPr>
          <p:cNvPr id="1691" name="Google Shape;1691;p247"/>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92" name="Google Shape;1692;p247"/>
          <p:cNvSpPr txBox="1"/>
          <p:nvPr>
            <p:ph idx="1" type="body"/>
          </p:nvPr>
        </p:nvSpPr>
        <p:spPr>
          <a:xfrm rot="5400000">
            <a:off x="2884825" y="-1383000"/>
            <a:ext cx="3374400" cy="8540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93" name="Google Shape;1693;p247"/>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94" name="Google Shape;1694;p247"/>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95" name="Google Shape;1695;p247"/>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64" name="Shape 164"/>
        <p:cNvGrpSpPr/>
        <p:nvPr/>
      </p:nvGrpSpPr>
      <p:grpSpPr>
        <a:xfrm>
          <a:off x="0" y="0"/>
          <a:ext cx="0" cy="0"/>
          <a:chOff x="0" y="0"/>
          <a:chExt cx="0" cy="0"/>
        </a:xfrm>
      </p:grpSpPr>
      <p:sp>
        <p:nvSpPr>
          <p:cNvPr id="165" name="Google Shape;165;p25"/>
          <p:cNvSpPr txBox="1"/>
          <p:nvPr>
            <p:ph idx="1"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66" name="Google Shape;166;p25"/>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67" name="Google Shape;167;p25"/>
          <p:cNvSpPr/>
          <p:nvPr>
            <p:ph idx="3" type="pic"/>
          </p:nvPr>
        </p:nvSpPr>
        <p:spPr>
          <a:xfrm>
            <a:off x="455612" y="771524"/>
            <a:ext cx="8231100" cy="3934500"/>
          </a:xfrm>
          <a:prstGeom prst="rect">
            <a:avLst/>
          </a:prstGeom>
          <a:noFill/>
          <a:ln>
            <a:noFill/>
          </a:ln>
        </p:spPr>
      </p:sp>
    </p:spTree>
  </p:cSld>
  <p:clrMapOvr>
    <a:masterClrMapping/>
  </p:clrMapOvr>
</p:sldLayout>
</file>

<file path=ppt/slideLayouts/slideLayout2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696" name="Shape 1696"/>
        <p:cNvGrpSpPr/>
        <p:nvPr/>
      </p:nvGrpSpPr>
      <p:grpSpPr>
        <a:xfrm>
          <a:off x="0" y="0"/>
          <a:ext cx="0" cy="0"/>
          <a:chOff x="0" y="0"/>
          <a:chExt cx="0" cy="0"/>
        </a:xfrm>
      </p:grpSpPr>
      <p:sp>
        <p:nvSpPr>
          <p:cNvPr id="1697" name="Google Shape;1697;p248"/>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98" name="Google Shape;1698;p248"/>
          <p:cNvSpPr/>
          <p:nvPr>
            <p:ph idx="2" type="pic"/>
          </p:nvPr>
        </p:nvSpPr>
        <p:spPr>
          <a:xfrm>
            <a:off x="3887788" y="740569"/>
            <a:ext cx="4629300" cy="3655200"/>
          </a:xfrm>
          <a:prstGeom prst="rect">
            <a:avLst/>
          </a:prstGeom>
          <a:noFill/>
          <a:ln>
            <a:noFill/>
          </a:ln>
        </p:spPr>
      </p:sp>
      <p:sp>
        <p:nvSpPr>
          <p:cNvPr id="1699" name="Google Shape;1699;p248"/>
          <p:cNvSpPr txBox="1"/>
          <p:nvPr>
            <p:ph idx="1"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700" name="Google Shape;1700;p248"/>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01" name="Google Shape;1701;p24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02" name="Google Shape;1702;p248"/>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703" name="Shape 1703"/>
        <p:cNvGrpSpPr/>
        <p:nvPr/>
      </p:nvGrpSpPr>
      <p:grpSpPr>
        <a:xfrm>
          <a:off x="0" y="0"/>
          <a:ext cx="0" cy="0"/>
          <a:chOff x="0" y="0"/>
          <a:chExt cx="0" cy="0"/>
        </a:xfrm>
      </p:grpSpPr>
      <p:sp>
        <p:nvSpPr>
          <p:cNvPr id="1704" name="Google Shape;1704;p249"/>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705" name="Google Shape;1705;p249"/>
          <p:cNvSpPr txBox="1"/>
          <p:nvPr>
            <p:ph idx="1" type="body"/>
          </p:nvPr>
        </p:nvSpPr>
        <p:spPr>
          <a:xfrm>
            <a:off x="3887788" y="740569"/>
            <a:ext cx="4629300" cy="3655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90000"/>
              </a:lnSpc>
              <a:spcBef>
                <a:spcPts val="500"/>
              </a:spcBef>
              <a:spcAft>
                <a:spcPts val="0"/>
              </a:spcAft>
              <a:buSzPts val="1400"/>
              <a:buChar char="•"/>
              <a:defRPr/>
            </a:lvl6pPr>
            <a:lvl7pPr indent="-317500" lvl="6" marL="3200400" algn="l">
              <a:lnSpc>
                <a:spcPct val="90000"/>
              </a:lnSpc>
              <a:spcBef>
                <a:spcPts val="500"/>
              </a:spcBef>
              <a:spcAft>
                <a:spcPts val="0"/>
              </a:spcAft>
              <a:buSzPts val="1400"/>
              <a:buChar char="•"/>
              <a:defRPr/>
            </a:lvl7pPr>
            <a:lvl8pPr indent="-317500" lvl="7" marL="3657600" algn="l">
              <a:lnSpc>
                <a:spcPct val="90000"/>
              </a:lnSpc>
              <a:spcBef>
                <a:spcPts val="500"/>
              </a:spcBef>
              <a:spcAft>
                <a:spcPts val="0"/>
              </a:spcAft>
              <a:buSzPts val="1400"/>
              <a:buChar char="•"/>
              <a:defRPr/>
            </a:lvl8pPr>
            <a:lvl9pPr indent="-317500" lvl="8" marL="4114800" algn="l">
              <a:lnSpc>
                <a:spcPct val="90000"/>
              </a:lnSpc>
              <a:spcBef>
                <a:spcPts val="500"/>
              </a:spcBef>
              <a:spcAft>
                <a:spcPts val="0"/>
              </a:spcAft>
              <a:buSzPts val="1400"/>
              <a:buChar char="•"/>
              <a:defRPr/>
            </a:lvl9pPr>
          </a:lstStyle>
          <a:p/>
        </p:txBody>
      </p:sp>
      <p:sp>
        <p:nvSpPr>
          <p:cNvPr id="1706" name="Google Shape;1706;p249"/>
          <p:cNvSpPr txBox="1"/>
          <p:nvPr>
            <p:ph idx="2"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707" name="Google Shape;1707;p249"/>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08" name="Google Shape;1708;p24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09" name="Google Shape;1709;p249"/>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10" name="Shape 1710"/>
        <p:cNvGrpSpPr/>
        <p:nvPr/>
      </p:nvGrpSpPr>
      <p:grpSpPr>
        <a:xfrm>
          <a:off x="0" y="0"/>
          <a:ext cx="0" cy="0"/>
          <a:chOff x="0" y="0"/>
          <a:chExt cx="0" cy="0"/>
        </a:xfrm>
      </p:grpSpPr>
      <p:sp>
        <p:nvSpPr>
          <p:cNvPr id="1711" name="Google Shape;1711;p250"/>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12" name="Google Shape;1712;p25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13" name="Google Shape;1713;p250"/>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14" name="Shape 1714"/>
        <p:cNvGrpSpPr/>
        <p:nvPr/>
      </p:nvGrpSpPr>
      <p:grpSpPr>
        <a:xfrm>
          <a:off x="0" y="0"/>
          <a:ext cx="0" cy="0"/>
          <a:chOff x="0" y="0"/>
          <a:chExt cx="0" cy="0"/>
        </a:xfrm>
      </p:grpSpPr>
      <p:sp>
        <p:nvSpPr>
          <p:cNvPr id="1715" name="Google Shape;1715;p251"/>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716" name="Google Shape;1716;p251"/>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17" name="Google Shape;1717;p25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18" name="Google Shape;1718;p251"/>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719" name="Shape 1719"/>
        <p:cNvGrpSpPr/>
        <p:nvPr/>
      </p:nvGrpSpPr>
      <p:grpSpPr>
        <a:xfrm>
          <a:off x="0" y="0"/>
          <a:ext cx="0" cy="0"/>
          <a:chOff x="0" y="0"/>
          <a:chExt cx="0" cy="0"/>
        </a:xfrm>
      </p:grpSpPr>
      <p:sp>
        <p:nvSpPr>
          <p:cNvPr id="1720" name="Google Shape;1720;p252"/>
          <p:cNvSpPr txBox="1"/>
          <p:nvPr>
            <p:ph type="title"/>
          </p:nvPr>
        </p:nvSpPr>
        <p:spPr>
          <a:xfrm>
            <a:off x="630238" y="273844"/>
            <a:ext cx="7886700" cy="994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721" name="Google Shape;1721;p252"/>
          <p:cNvSpPr txBox="1"/>
          <p:nvPr>
            <p:ph idx="1" type="body"/>
          </p:nvPr>
        </p:nvSpPr>
        <p:spPr>
          <a:xfrm>
            <a:off x="630238" y="1260872"/>
            <a:ext cx="3868800" cy="618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722" name="Google Shape;1722;p252"/>
          <p:cNvSpPr txBox="1"/>
          <p:nvPr>
            <p:ph idx="2" type="body"/>
          </p:nvPr>
        </p:nvSpPr>
        <p:spPr>
          <a:xfrm>
            <a:off x="630238" y="1878806"/>
            <a:ext cx="3868800" cy="2763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723" name="Google Shape;1723;p252"/>
          <p:cNvSpPr txBox="1"/>
          <p:nvPr>
            <p:ph idx="3" type="body"/>
          </p:nvPr>
        </p:nvSpPr>
        <p:spPr>
          <a:xfrm>
            <a:off x="4629150" y="1260872"/>
            <a:ext cx="3887700" cy="618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724" name="Google Shape;1724;p252"/>
          <p:cNvSpPr txBox="1"/>
          <p:nvPr>
            <p:ph idx="4" type="body"/>
          </p:nvPr>
        </p:nvSpPr>
        <p:spPr>
          <a:xfrm>
            <a:off x="4629150" y="1878806"/>
            <a:ext cx="3887700" cy="2763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725" name="Google Shape;1725;p252"/>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26" name="Google Shape;1726;p25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27" name="Google Shape;1727;p252"/>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728" name="Shape 1728"/>
        <p:cNvGrpSpPr/>
        <p:nvPr/>
      </p:nvGrpSpPr>
      <p:grpSpPr>
        <a:xfrm>
          <a:off x="0" y="0"/>
          <a:ext cx="0" cy="0"/>
          <a:chOff x="0" y="0"/>
          <a:chExt cx="0" cy="0"/>
        </a:xfrm>
      </p:grpSpPr>
      <p:sp>
        <p:nvSpPr>
          <p:cNvPr id="1729" name="Google Shape;1729;p253"/>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730" name="Google Shape;1730;p253"/>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731" name="Google Shape;1731;p253"/>
          <p:cNvSpPr txBox="1"/>
          <p:nvPr>
            <p:ph idx="2" type="body"/>
          </p:nvPr>
        </p:nvSpPr>
        <p:spPr>
          <a:xfrm>
            <a:off x="4648200"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732" name="Google Shape;1732;p253"/>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33" name="Google Shape;1733;p25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34" name="Google Shape;1734;p253"/>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35" name="Shape 1735"/>
        <p:cNvGrpSpPr/>
        <p:nvPr/>
      </p:nvGrpSpPr>
      <p:grpSpPr>
        <a:xfrm>
          <a:off x="0" y="0"/>
          <a:ext cx="0" cy="0"/>
          <a:chOff x="0" y="0"/>
          <a:chExt cx="0" cy="0"/>
        </a:xfrm>
      </p:grpSpPr>
      <p:sp>
        <p:nvSpPr>
          <p:cNvPr id="1736" name="Google Shape;1736;p254"/>
          <p:cNvSpPr txBox="1"/>
          <p:nvPr>
            <p:ph type="title"/>
          </p:nvPr>
        </p:nvSpPr>
        <p:spPr>
          <a:xfrm>
            <a:off x="623888" y="1282304"/>
            <a:ext cx="7886700" cy="2139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737" name="Google Shape;1737;p254"/>
          <p:cNvSpPr txBox="1"/>
          <p:nvPr>
            <p:ph idx="1" type="body"/>
          </p:nvPr>
        </p:nvSpPr>
        <p:spPr>
          <a:xfrm>
            <a:off x="623888" y="3442097"/>
            <a:ext cx="7886700" cy="1125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738" name="Google Shape;1738;p254"/>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39" name="Google Shape;1739;p25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40" name="Google Shape;1740;p254"/>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96" name="Shape 1796"/>
        <p:cNvGrpSpPr/>
        <p:nvPr/>
      </p:nvGrpSpPr>
      <p:grpSpPr>
        <a:xfrm>
          <a:off x="0" y="0"/>
          <a:ext cx="0" cy="0"/>
          <a:chOff x="0" y="0"/>
          <a:chExt cx="0" cy="0"/>
        </a:xfrm>
      </p:grpSpPr>
      <p:grpSp>
        <p:nvGrpSpPr>
          <p:cNvPr id="1797" name="Google Shape;1797;p256"/>
          <p:cNvGrpSpPr/>
          <p:nvPr/>
        </p:nvGrpSpPr>
        <p:grpSpPr>
          <a:xfrm>
            <a:off x="-13" y="-9141"/>
            <a:ext cx="8005728" cy="1209422"/>
            <a:chOff x="-13" y="-12188"/>
            <a:chExt cx="8005728" cy="1161900"/>
          </a:xfrm>
        </p:grpSpPr>
        <p:sp>
          <p:nvSpPr>
            <p:cNvPr id="1798" name="Google Shape;1798;p256"/>
            <p:cNvSpPr/>
            <p:nvPr/>
          </p:nvSpPr>
          <p:spPr>
            <a:xfrm flipH="1">
              <a:off x="-13" y="-12188"/>
              <a:ext cx="187800" cy="11619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 name="Google Shape;1799;p256"/>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00" name="Google Shape;1800;p256"/>
          <p:cNvSpPr txBox="1"/>
          <p:nvPr>
            <p:ph type="title"/>
          </p:nvPr>
        </p:nvSpPr>
        <p:spPr>
          <a:xfrm>
            <a:off x="457200" y="101101"/>
            <a:ext cx="7315500" cy="1014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400"/>
              <a:buNone/>
              <a:defRPr/>
            </a:lvl1pPr>
            <a:lvl2pPr lvl="1" algn="l">
              <a:lnSpc>
                <a:spcPct val="100000"/>
              </a:lnSpc>
              <a:spcBef>
                <a:spcPts val="0"/>
              </a:spcBef>
              <a:spcAft>
                <a:spcPts val="0"/>
              </a:spcAft>
              <a:buSzPts val="4400"/>
              <a:buNone/>
              <a:defRPr/>
            </a:lvl2pPr>
            <a:lvl3pPr lvl="2" algn="l">
              <a:lnSpc>
                <a:spcPct val="100000"/>
              </a:lnSpc>
              <a:spcBef>
                <a:spcPts val="0"/>
              </a:spcBef>
              <a:spcAft>
                <a:spcPts val="0"/>
              </a:spcAft>
              <a:buSzPts val="4400"/>
              <a:buNone/>
              <a:defRPr/>
            </a:lvl3pPr>
            <a:lvl4pPr lvl="3" algn="l">
              <a:lnSpc>
                <a:spcPct val="100000"/>
              </a:lnSpc>
              <a:spcBef>
                <a:spcPts val="0"/>
              </a:spcBef>
              <a:spcAft>
                <a:spcPts val="0"/>
              </a:spcAft>
              <a:buSzPts val="4400"/>
              <a:buNone/>
              <a:defRPr/>
            </a:lvl4pPr>
            <a:lvl5pPr lvl="4" algn="l">
              <a:lnSpc>
                <a:spcPct val="100000"/>
              </a:lnSpc>
              <a:spcBef>
                <a:spcPts val="0"/>
              </a:spcBef>
              <a:spcAft>
                <a:spcPts val="0"/>
              </a:spcAft>
              <a:buSzPts val="4400"/>
              <a:buNone/>
              <a:defRPr/>
            </a:lvl5pPr>
            <a:lvl6pPr lvl="5" algn="l">
              <a:lnSpc>
                <a:spcPct val="100000"/>
              </a:lnSpc>
              <a:spcBef>
                <a:spcPts val="0"/>
              </a:spcBef>
              <a:spcAft>
                <a:spcPts val="0"/>
              </a:spcAft>
              <a:buSzPts val="4400"/>
              <a:buNone/>
              <a:defRPr/>
            </a:lvl6pPr>
            <a:lvl7pPr lvl="6" algn="l">
              <a:lnSpc>
                <a:spcPct val="100000"/>
              </a:lnSpc>
              <a:spcBef>
                <a:spcPts val="0"/>
              </a:spcBef>
              <a:spcAft>
                <a:spcPts val="0"/>
              </a:spcAft>
              <a:buSzPts val="4400"/>
              <a:buNone/>
              <a:defRPr/>
            </a:lvl7pPr>
            <a:lvl8pPr lvl="7" algn="l">
              <a:lnSpc>
                <a:spcPct val="100000"/>
              </a:lnSpc>
              <a:spcBef>
                <a:spcPts val="0"/>
              </a:spcBef>
              <a:spcAft>
                <a:spcPts val="0"/>
              </a:spcAft>
              <a:buSzPts val="4400"/>
              <a:buNone/>
              <a:defRPr/>
            </a:lvl8pPr>
            <a:lvl9pPr lvl="8" algn="l">
              <a:lnSpc>
                <a:spcPct val="100000"/>
              </a:lnSpc>
              <a:spcBef>
                <a:spcPts val="0"/>
              </a:spcBef>
              <a:spcAft>
                <a:spcPts val="0"/>
              </a:spcAft>
              <a:buSzPts val="4400"/>
              <a:buNone/>
              <a:defRPr/>
            </a:lvl9pPr>
          </a:lstStyle>
          <a:p/>
        </p:txBody>
      </p:sp>
      <p:sp>
        <p:nvSpPr>
          <p:cNvPr id="1801" name="Google Shape;1801;p256"/>
          <p:cNvSpPr txBox="1"/>
          <p:nvPr>
            <p:ph idx="1" type="body"/>
          </p:nvPr>
        </p:nvSpPr>
        <p:spPr>
          <a:xfrm>
            <a:off x="457200" y="1278516"/>
            <a:ext cx="8229600" cy="36303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0"/>
              </a:spcBef>
              <a:spcAft>
                <a:spcPts val="0"/>
              </a:spcAft>
              <a:buSzPts val="1800"/>
              <a:buChar char="●"/>
              <a:defRPr/>
            </a:lvl1pPr>
            <a:lvl2pPr indent="-342900" lvl="1" marL="914400" algn="l">
              <a:lnSpc>
                <a:spcPct val="100000"/>
              </a:lnSpc>
              <a:spcBef>
                <a:spcPts val="0"/>
              </a:spcBef>
              <a:spcAft>
                <a:spcPts val="0"/>
              </a:spcAft>
              <a:buSzPts val="1800"/>
              <a:buChar char="○"/>
              <a:defRPr/>
            </a:lvl2pPr>
            <a:lvl3pPr indent="-342900" lvl="2" marL="1371600" algn="l">
              <a:lnSpc>
                <a:spcPct val="100000"/>
              </a:lnSpc>
              <a:spcBef>
                <a:spcPts val="0"/>
              </a:spcBef>
              <a:spcAft>
                <a:spcPts val="0"/>
              </a:spcAft>
              <a:buSzPts val="18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2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02" name="Shape 1802"/>
        <p:cNvGrpSpPr/>
        <p:nvPr/>
      </p:nvGrpSpPr>
      <p:grpSpPr>
        <a:xfrm>
          <a:off x="0" y="0"/>
          <a:ext cx="0" cy="0"/>
          <a:chOff x="0" y="0"/>
          <a:chExt cx="0" cy="0"/>
        </a:xfrm>
      </p:grpSpPr>
      <p:grpSp>
        <p:nvGrpSpPr>
          <p:cNvPr id="1803" name="Google Shape;1803;p257"/>
          <p:cNvGrpSpPr/>
          <p:nvPr/>
        </p:nvGrpSpPr>
        <p:grpSpPr>
          <a:xfrm>
            <a:off x="-11" y="1000670"/>
            <a:ext cx="7314320" cy="3087225"/>
            <a:chOff x="-11" y="1378677"/>
            <a:chExt cx="7314320" cy="4116300"/>
          </a:xfrm>
        </p:grpSpPr>
        <p:sp>
          <p:nvSpPr>
            <p:cNvPr id="1804" name="Google Shape;1804;p257"/>
            <p:cNvSpPr/>
            <p:nvPr/>
          </p:nvSpPr>
          <p:spPr>
            <a:xfrm flipH="1">
              <a:off x="-11" y="1378677"/>
              <a:ext cx="187800" cy="41163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 name="Google Shape;1805;p257"/>
            <p:cNvSpPr/>
            <p:nvPr/>
          </p:nvSpPr>
          <p:spPr>
            <a:xfrm flipH="1">
              <a:off x="187809" y="1378677"/>
              <a:ext cx="7126500" cy="4116300"/>
            </a:xfrm>
            <a:prstGeom prst="rect">
              <a:avLst/>
            </a:prstGeom>
            <a:solidFill>
              <a:srgbClr val="0F243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06" name="Google Shape;1806;p257"/>
          <p:cNvSpPr txBox="1"/>
          <p:nvPr>
            <p:ph type="ctrTitle"/>
          </p:nvPr>
        </p:nvSpPr>
        <p:spPr>
          <a:xfrm>
            <a:off x="685800" y="1699932"/>
            <a:ext cx="6400800" cy="1000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400"/>
              <a:buNone/>
              <a:defRPr/>
            </a:lvl1pPr>
            <a:lvl2pPr lvl="1" algn="l">
              <a:lnSpc>
                <a:spcPct val="100000"/>
              </a:lnSpc>
              <a:spcBef>
                <a:spcPts val="0"/>
              </a:spcBef>
              <a:spcAft>
                <a:spcPts val="0"/>
              </a:spcAft>
              <a:buSzPts val="4400"/>
              <a:buNone/>
              <a:defRPr/>
            </a:lvl2pPr>
            <a:lvl3pPr lvl="2" algn="l">
              <a:lnSpc>
                <a:spcPct val="100000"/>
              </a:lnSpc>
              <a:spcBef>
                <a:spcPts val="0"/>
              </a:spcBef>
              <a:spcAft>
                <a:spcPts val="0"/>
              </a:spcAft>
              <a:buSzPts val="4400"/>
              <a:buNone/>
              <a:defRPr/>
            </a:lvl3pPr>
            <a:lvl4pPr lvl="3" algn="l">
              <a:lnSpc>
                <a:spcPct val="100000"/>
              </a:lnSpc>
              <a:spcBef>
                <a:spcPts val="0"/>
              </a:spcBef>
              <a:spcAft>
                <a:spcPts val="0"/>
              </a:spcAft>
              <a:buSzPts val="4400"/>
              <a:buNone/>
              <a:defRPr/>
            </a:lvl4pPr>
            <a:lvl5pPr lvl="4" algn="l">
              <a:lnSpc>
                <a:spcPct val="100000"/>
              </a:lnSpc>
              <a:spcBef>
                <a:spcPts val="0"/>
              </a:spcBef>
              <a:spcAft>
                <a:spcPts val="0"/>
              </a:spcAft>
              <a:buSzPts val="4400"/>
              <a:buNone/>
              <a:defRPr/>
            </a:lvl5pPr>
            <a:lvl6pPr lvl="5" algn="l">
              <a:lnSpc>
                <a:spcPct val="100000"/>
              </a:lnSpc>
              <a:spcBef>
                <a:spcPts val="0"/>
              </a:spcBef>
              <a:spcAft>
                <a:spcPts val="0"/>
              </a:spcAft>
              <a:buSzPts val="4400"/>
              <a:buNone/>
              <a:defRPr/>
            </a:lvl6pPr>
            <a:lvl7pPr lvl="6" algn="l">
              <a:lnSpc>
                <a:spcPct val="100000"/>
              </a:lnSpc>
              <a:spcBef>
                <a:spcPts val="0"/>
              </a:spcBef>
              <a:spcAft>
                <a:spcPts val="0"/>
              </a:spcAft>
              <a:buSzPts val="4400"/>
              <a:buNone/>
              <a:defRPr/>
            </a:lvl7pPr>
            <a:lvl8pPr lvl="7" algn="l">
              <a:lnSpc>
                <a:spcPct val="100000"/>
              </a:lnSpc>
              <a:spcBef>
                <a:spcPts val="0"/>
              </a:spcBef>
              <a:spcAft>
                <a:spcPts val="0"/>
              </a:spcAft>
              <a:buSzPts val="4400"/>
              <a:buNone/>
              <a:defRPr/>
            </a:lvl8pPr>
            <a:lvl9pPr lvl="8" algn="l">
              <a:lnSpc>
                <a:spcPct val="100000"/>
              </a:lnSpc>
              <a:spcBef>
                <a:spcPts val="0"/>
              </a:spcBef>
              <a:spcAft>
                <a:spcPts val="0"/>
              </a:spcAft>
              <a:buSzPts val="4400"/>
              <a:buNone/>
              <a:defRPr/>
            </a:lvl9pPr>
          </a:lstStyle>
          <a:p/>
        </p:txBody>
      </p:sp>
      <p:sp>
        <p:nvSpPr>
          <p:cNvPr id="1807" name="Google Shape;1807;p257"/>
          <p:cNvSpPr txBox="1"/>
          <p:nvPr>
            <p:ph idx="1" type="subTitle"/>
          </p:nvPr>
        </p:nvSpPr>
        <p:spPr>
          <a:xfrm>
            <a:off x="685800" y="2700338"/>
            <a:ext cx="6400800" cy="675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400"/>
              <a:buNone/>
              <a:defRPr sz="2400">
                <a:solidFill>
                  <a:schemeClr val="lt1"/>
                </a:solidFill>
              </a:defRPr>
            </a:lvl1pPr>
            <a:lvl2pPr lvl="1" algn="l">
              <a:lnSpc>
                <a:spcPct val="100000"/>
              </a:lnSpc>
              <a:spcBef>
                <a:spcPts val="0"/>
              </a:spcBef>
              <a:spcAft>
                <a:spcPts val="0"/>
              </a:spcAft>
              <a:buClr>
                <a:schemeClr val="lt1"/>
              </a:buClr>
              <a:buSzPts val="2400"/>
              <a:buNone/>
              <a:defRPr sz="2400">
                <a:solidFill>
                  <a:schemeClr val="lt1"/>
                </a:solidFill>
              </a:defRPr>
            </a:lvl2pPr>
            <a:lvl3pPr lvl="2" algn="l">
              <a:lnSpc>
                <a:spcPct val="100000"/>
              </a:lnSpc>
              <a:spcBef>
                <a:spcPts val="0"/>
              </a:spcBef>
              <a:spcAft>
                <a:spcPts val="0"/>
              </a:spcAft>
              <a:buClr>
                <a:schemeClr val="lt1"/>
              </a:buClr>
              <a:buSzPts val="2400"/>
              <a:buNone/>
              <a:defRPr sz="2400">
                <a:solidFill>
                  <a:schemeClr val="lt1"/>
                </a:solidFill>
              </a:defRPr>
            </a:lvl3pPr>
            <a:lvl4pPr lvl="3" algn="l">
              <a:lnSpc>
                <a:spcPct val="100000"/>
              </a:lnSpc>
              <a:spcBef>
                <a:spcPts val="0"/>
              </a:spcBef>
              <a:spcAft>
                <a:spcPts val="0"/>
              </a:spcAft>
              <a:buClr>
                <a:schemeClr val="lt1"/>
              </a:buClr>
              <a:buSzPts val="2400"/>
              <a:buNone/>
              <a:defRPr sz="2400">
                <a:solidFill>
                  <a:schemeClr val="lt1"/>
                </a:solidFill>
              </a:defRPr>
            </a:lvl4pPr>
            <a:lvl5pPr lvl="4" algn="l">
              <a:lnSpc>
                <a:spcPct val="100000"/>
              </a:lnSpc>
              <a:spcBef>
                <a:spcPts val="0"/>
              </a:spcBef>
              <a:spcAft>
                <a:spcPts val="0"/>
              </a:spcAft>
              <a:buClr>
                <a:schemeClr val="lt1"/>
              </a:buClr>
              <a:buSzPts val="2400"/>
              <a:buNone/>
              <a:defRPr sz="2400">
                <a:solidFill>
                  <a:schemeClr val="lt1"/>
                </a:solidFill>
              </a:defRPr>
            </a:lvl5pPr>
            <a:lvl6pPr lvl="5" algn="l">
              <a:lnSpc>
                <a:spcPct val="100000"/>
              </a:lnSpc>
              <a:spcBef>
                <a:spcPts val="0"/>
              </a:spcBef>
              <a:spcAft>
                <a:spcPts val="0"/>
              </a:spcAft>
              <a:buClr>
                <a:schemeClr val="lt1"/>
              </a:buClr>
              <a:buSzPts val="2400"/>
              <a:buNone/>
              <a:defRPr sz="2400">
                <a:solidFill>
                  <a:schemeClr val="lt1"/>
                </a:solidFill>
              </a:defRPr>
            </a:lvl6pPr>
            <a:lvl7pPr lvl="6" algn="l">
              <a:lnSpc>
                <a:spcPct val="100000"/>
              </a:lnSpc>
              <a:spcBef>
                <a:spcPts val="0"/>
              </a:spcBef>
              <a:spcAft>
                <a:spcPts val="0"/>
              </a:spcAft>
              <a:buClr>
                <a:schemeClr val="lt1"/>
              </a:buClr>
              <a:buSzPts val="2400"/>
              <a:buNone/>
              <a:defRPr sz="2400">
                <a:solidFill>
                  <a:schemeClr val="lt1"/>
                </a:solidFill>
              </a:defRPr>
            </a:lvl7pPr>
            <a:lvl8pPr lvl="7" algn="l">
              <a:lnSpc>
                <a:spcPct val="100000"/>
              </a:lnSpc>
              <a:spcBef>
                <a:spcPts val="0"/>
              </a:spcBef>
              <a:spcAft>
                <a:spcPts val="0"/>
              </a:spcAft>
              <a:buClr>
                <a:schemeClr val="lt1"/>
              </a:buClr>
              <a:buSzPts val="2400"/>
              <a:buNone/>
              <a:defRPr sz="2400">
                <a:solidFill>
                  <a:schemeClr val="lt1"/>
                </a:solidFill>
              </a:defRPr>
            </a:lvl8pPr>
            <a:lvl9pPr lvl="8" algn="l">
              <a:lnSpc>
                <a:spcPct val="100000"/>
              </a:lnSpc>
              <a:spcBef>
                <a:spcPts val="0"/>
              </a:spcBef>
              <a:spcAft>
                <a:spcPts val="0"/>
              </a:spcAft>
              <a:buClr>
                <a:schemeClr val="lt1"/>
              </a:buClr>
              <a:buSzPts val="2400"/>
              <a:buNone/>
              <a:defRPr sz="2400">
                <a:solidFill>
                  <a:schemeClr val="lt1"/>
                </a:solidFill>
              </a:defRPr>
            </a:lvl9pPr>
          </a:lstStyle>
          <a:p/>
        </p:txBody>
      </p:sp>
    </p:spTree>
  </p:cSld>
  <p:clrMapOvr>
    <a:masterClrMapping/>
  </p:clrMapOvr>
</p:sldLayout>
</file>

<file path=ppt/slideLayouts/slideLayout2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08" name="Shape 1808"/>
        <p:cNvGrpSpPr/>
        <p:nvPr/>
      </p:nvGrpSpPr>
      <p:grpSpPr>
        <a:xfrm>
          <a:off x="0" y="0"/>
          <a:ext cx="0" cy="0"/>
          <a:chOff x="0" y="0"/>
          <a:chExt cx="0" cy="0"/>
        </a:xfrm>
      </p:grpSpPr>
      <p:sp>
        <p:nvSpPr>
          <p:cNvPr id="1809" name="Google Shape;1809;p258"/>
          <p:cNvSpPr txBox="1"/>
          <p:nvPr>
            <p:ph idx="1" type="body"/>
          </p:nvPr>
        </p:nvSpPr>
        <p:spPr>
          <a:xfrm>
            <a:off x="456245" y="1278514"/>
            <a:ext cx="4038600" cy="36303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0"/>
              </a:spcBef>
              <a:spcAft>
                <a:spcPts val="0"/>
              </a:spcAft>
              <a:buSzPts val="1800"/>
              <a:buChar char="●"/>
              <a:defRPr/>
            </a:lvl1pPr>
            <a:lvl2pPr indent="-342900" lvl="1" marL="914400" algn="l">
              <a:lnSpc>
                <a:spcPct val="100000"/>
              </a:lnSpc>
              <a:spcBef>
                <a:spcPts val="0"/>
              </a:spcBef>
              <a:spcAft>
                <a:spcPts val="0"/>
              </a:spcAft>
              <a:buSzPts val="1800"/>
              <a:buChar char="○"/>
              <a:defRPr/>
            </a:lvl2pPr>
            <a:lvl3pPr indent="-342900" lvl="2" marL="1371600" algn="l">
              <a:lnSpc>
                <a:spcPct val="100000"/>
              </a:lnSpc>
              <a:spcBef>
                <a:spcPts val="0"/>
              </a:spcBef>
              <a:spcAft>
                <a:spcPts val="0"/>
              </a:spcAft>
              <a:buSzPts val="18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810" name="Google Shape;1810;p258"/>
          <p:cNvSpPr txBox="1"/>
          <p:nvPr>
            <p:ph idx="2" type="body"/>
          </p:nvPr>
        </p:nvSpPr>
        <p:spPr>
          <a:xfrm>
            <a:off x="4648200" y="1278514"/>
            <a:ext cx="4038600" cy="36303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0"/>
              </a:spcBef>
              <a:spcAft>
                <a:spcPts val="0"/>
              </a:spcAft>
              <a:buSzPts val="1800"/>
              <a:buChar char="●"/>
              <a:defRPr/>
            </a:lvl1pPr>
            <a:lvl2pPr indent="-342900" lvl="1" marL="914400" algn="l">
              <a:lnSpc>
                <a:spcPct val="100000"/>
              </a:lnSpc>
              <a:spcBef>
                <a:spcPts val="0"/>
              </a:spcBef>
              <a:spcAft>
                <a:spcPts val="0"/>
              </a:spcAft>
              <a:buSzPts val="1800"/>
              <a:buChar char="○"/>
              <a:defRPr/>
            </a:lvl2pPr>
            <a:lvl3pPr indent="-342900" lvl="2" marL="1371600" algn="l">
              <a:lnSpc>
                <a:spcPct val="100000"/>
              </a:lnSpc>
              <a:spcBef>
                <a:spcPts val="0"/>
              </a:spcBef>
              <a:spcAft>
                <a:spcPts val="0"/>
              </a:spcAft>
              <a:buSzPts val="18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grpSp>
        <p:nvGrpSpPr>
          <p:cNvPr id="1811" name="Google Shape;1811;p258"/>
          <p:cNvGrpSpPr/>
          <p:nvPr/>
        </p:nvGrpSpPr>
        <p:grpSpPr>
          <a:xfrm>
            <a:off x="-13" y="-9141"/>
            <a:ext cx="8005728" cy="1209422"/>
            <a:chOff x="-13" y="-12188"/>
            <a:chExt cx="8005728" cy="1161900"/>
          </a:xfrm>
        </p:grpSpPr>
        <p:sp>
          <p:nvSpPr>
            <p:cNvPr id="1812" name="Google Shape;1812;p258"/>
            <p:cNvSpPr/>
            <p:nvPr/>
          </p:nvSpPr>
          <p:spPr>
            <a:xfrm flipH="1">
              <a:off x="-13" y="-12188"/>
              <a:ext cx="187800" cy="1161900"/>
            </a:xfrm>
            <a:prstGeom prst="rect">
              <a:avLst/>
            </a:prstGeom>
            <a:solidFill>
              <a:srgbClr val="AB010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 name="Google Shape;1813;p258"/>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14" name="Google Shape;1814;p258"/>
          <p:cNvSpPr txBox="1"/>
          <p:nvPr>
            <p:ph type="title"/>
          </p:nvPr>
        </p:nvSpPr>
        <p:spPr>
          <a:xfrm>
            <a:off x="457200" y="101101"/>
            <a:ext cx="7315500" cy="1014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400"/>
              <a:buNone/>
              <a:defRPr/>
            </a:lvl1pPr>
            <a:lvl2pPr lvl="1" algn="l">
              <a:lnSpc>
                <a:spcPct val="100000"/>
              </a:lnSpc>
              <a:spcBef>
                <a:spcPts val="0"/>
              </a:spcBef>
              <a:spcAft>
                <a:spcPts val="0"/>
              </a:spcAft>
              <a:buSzPts val="4400"/>
              <a:buNone/>
              <a:defRPr/>
            </a:lvl2pPr>
            <a:lvl3pPr lvl="2" algn="l">
              <a:lnSpc>
                <a:spcPct val="100000"/>
              </a:lnSpc>
              <a:spcBef>
                <a:spcPts val="0"/>
              </a:spcBef>
              <a:spcAft>
                <a:spcPts val="0"/>
              </a:spcAft>
              <a:buSzPts val="4400"/>
              <a:buNone/>
              <a:defRPr/>
            </a:lvl3pPr>
            <a:lvl4pPr lvl="3" algn="l">
              <a:lnSpc>
                <a:spcPct val="100000"/>
              </a:lnSpc>
              <a:spcBef>
                <a:spcPts val="0"/>
              </a:spcBef>
              <a:spcAft>
                <a:spcPts val="0"/>
              </a:spcAft>
              <a:buSzPts val="4400"/>
              <a:buNone/>
              <a:defRPr/>
            </a:lvl4pPr>
            <a:lvl5pPr lvl="4" algn="l">
              <a:lnSpc>
                <a:spcPct val="100000"/>
              </a:lnSpc>
              <a:spcBef>
                <a:spcPts val="0"/>
              </a:spcBef>
              <a:spcAft>
                <a:spcPts val="0"/>
              </a:spcAft>
              <a:buSzPts val="4400"/>
              <a:buNone/>
              <a:defRPr/>
            </a:lvl5pPr>
            <a:lvl6pPr lvl="5" algn="l">
              <a:lnSpc>
                <a:spcPct val="100000"/>
              </a:lnSpc>
              <a:spcBef>
                <a:spcPts val="0"/>
              </a:spcBef>
              <a:spcAft>
                <a:spcPts val="0"/>
              </a:spcAft>
              <a:buSzPts val="4400"/>
              <a:buNone/>
              <a:defRPr/>
            </a:lvl6pPr>
            <a:lvl7pPr lvl="6" algn="l">
              <a:lnSpc>
                <a:spcPct val="100000"/>
              </a:lnSpc>
              <a:spcBef>
                <a:spcPts val="0"/>
              </a:spcBef>
              <a:spcAft>
                <a:spcPts val="0"/>
              </a:spcAft>
              <a:buSzPts val="4400"/>
              <a:buNone/>
              <a:defRPr/>
            </a:lvl7pPr>
            <a:lvl8pPr lvl="7" algn="l">
              <a:lnSpc>
                <a:spcPct val="100000"/>
              </a:lnSpc>
              <a:spcBef>
                <a:spcPts val="0"/>
              </a:spcBef>
              <a:spcAft>
                <a:spcPts val="0"/>
              </a:spcAft>
              <a:buSzPts val="4400"/>
              <a:buNone/>
              <a:defRPr/>
            </a:lvl8pPr>
            <a:lvl9pPr lvl="8" algn="l">
              <a:lnSpc>
                <a:spcPct val="100000"/>
              </a:lnSpc>
              <a:spcBef>
                <a:spcPts val="0"/>
              </a:spcBef>
              <a:spcAft>
                <a:spcPts val="0"/>
              </a:spcAft>
              <a:buSzPts val="4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spTree>
      <p:nvGrpSpPr>
        <p:cNvPr id="168" name="Shape 168"/>
        <p:cNvGrpSpPr/>
        <p:nvPr/>
      </p:nvGrpSpPr>
      <p:grpSpPr>
        <a:xfrm>
          <a:off x="0" y="0"/>
          <a:ext cx="0" cy="0"/>
          <a:chOff x="0" y="0"/>
          <a:chExt cx="0" cy="0"/>
        </a:xfrm>
      </p:grpSpPr>
      <p:sp>
        <p:nvSpPr>
          <p:cNvPr id="169" name="Google Shape;169;p26"/>
          <p:cNvSpPr/>
          <p:nvPr>
            <p:ph idx="2" type="pic"/>
          </p:nvPr>
        </p:nvSpPr>
        <p:spPr>
          <a:xfrm>
            <a:off x="0" y="0"/>
            <a:ext cx="9144000" cy="4706100"/>
          </a:xfrm>
          <a:prstGeom prst="rect">
            <a:avLst/>
          </a:prstGeom>
          <a:noFill/>
          <a:ln>
            <a:noFill/>
          </a:ln>
        </p:spPr>
      </p:sp>
    </p:spTree>
  </p:cSld>
  <p:clrMapOvr>
    <a:masterClrMapping/>
  </p:clrMapOvr>
</p:sldLayout>
</file>

<file path=ppt/slideLayouts/slideLayout2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15" name="Shape 1815"/>
        <p:cNvGrpSpPr/>
        <p:nvPr/>
      </p:nvGrpSpPr>
      <p:grpSpPr>
        <a:xfrm>
          <a:off x="0" y="0"/>
          <a:ext cx="0" cy="0"/>
          <a:chOff x="0" y="0"/>
          <a:chExt cx="0" cy="0"/>
        </a:xfrm>
      </p:grpSpPr>
      <p:grpSp>
        <p:nvGrpSpPr>
          <p:cNvPr id="1816" name="Google Shape;1816;p259"/>
          <p:cNvGrpSpPr/>
          <p:nvPr/>
        </p:nvGrpSpPr>
        <p:grpSpPr>
          <a:xfrm>
            <a:off x="-13" y="-9141"/>
            <a:ext cx="8005728" cy="1209422"/>
            <a:chOff x="-13" y="-12188"/>
            <a:chExt cx="8005728" cy="1161900"/>
          </a:xfrm>
        </p:grpSpPr>
        <p:sp>
          <p:nvSpPr>
            <p:cNvPr id="1817" name="Google Shape;1817;p259"/>
            <p:cNvSpPr/>
            <p:nvPr/>
          </p:nvSpPr>
          <p:spPr>
            <a:xfrm flipH="1">
              <a:off x="-13" y="-12188"/>
              <a:ext cx="187800" cy="1161900"/>
            </a:xfrm>
            <a:prstGeom prst="rect">
              <a:avLst/>
            </a:prstGeom>
            <a:solidFill>
              <a:srgbClr val="AB010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 name="Google Shape;1818;p259"/>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19" name="Google Shape;1819;p259"/>
          <p:cNvSpPr txBox="1"/>
          <p:nvPr>
            <p:ph type="title"/>
          </p:nvPr>
        </p:nvSpPr>
        <p:spPr>
          <a:xfrm>
            <a:off x="457200" y="101101"/>
            <a:ext cx="7315500" cy="1014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400"/>
              <a:buNone/>
              <a:defRPr/>
            </a:lvl1pPr>
            <a:lvl2pPr lvl="1" algn="l">
              <a:lnSpc>
                <a:spcPct val="100000"/>
              </a:lnSpc>
              <a:spcBef>
                <a:spcPts val="0"/>
              </a:spcBef>
              <a:spcAft>
                <a:spcPts val="0"/>
              </a:spcAft>
              <a:buSzPts val="4400"/>
              <a:buNone/>
              <a:defRPr/>
            </a:lvl2pPr>
            <a:lvl3pPr lvl="2" algn="l">
              <a:lnSpc>
                <a:spcPct val="100000"/>
              </a:lnSpc>
              <a:spcBef>
                <a:spcPts val="0"/>
              </a:spcBef>
              <a:spcAft>
                <a:spcPts val="0"/>
              </a:spcAft>
              <a:buSzPts val="4400"/>
              <a:buNone/>
              <a:defRPr/>
            </a:lvl3pPr>
            <a:lvl4pPr lvl="3" algn="l">
              <a:lnSpc>
                <a:spcPct val="100000"/>
              </a:lnSpc>
              <a:spcBef>
                <a:spcPts val="0"/>
              </a:spcBef>
              <a:spcAft>
                <a:spcPts val="0"/>
              </a:spcAft>
              <a:buSzPts val="4400"/>
              <a:buNone/>
              <a:defRPr/>
            </a:lvl4pPr>
            <a:lvl5pPr lvl="4" algn="l">
              <a:lnSpc>
                <a:spcPct val="100000"/>
              </a:lnSpc>
              <a:spcBef>
                <a:spcPts val="0"/>
              </a:spcBef>
              <a:spcAft>
                <a:spcPts val="0"/>
              </a:spcAft>
              <a:buSzPts val="4400"/>
              <a:buNone/>
              <a:defRPr/>
            </a:lvl5pPr>
            <a:lvl6pPr lvl="5" algn="l">
              <a:lnSpc>
                <a:spcPct val="100000"/>
              </a:lnSpc>
              <a:spcBef>
                <a:spcPts val="0"/>
              </a:spcBef>
              <a:spcAft>
                <a:spcPts val="0"/>
              </a:spcAft>
              <a:buSzPts val="4400"/>
              <a:buNone/>
              <a:defRPr/>
            </a:lvl6pPr>
            <a:lvl7pPr lvl="6" algn="l">
              <a:lnSpc>
                <a:spcPct val="100000"/>
              </a:lnSpc>
              <a:spcBef>
                <a:spcPts val="0"/>
              </a:spcBef>
              <a:spcAft>
                <a:spcPts val="0"/>
              </a:spcAft>
              <a:buSzPts val="4400"/>
              <a:buNone/>
              <a:defRPr/>
            </a:lvl7pPr>
            <a:lvl8pPr lvl="7" algn="l">
              <a:lnSpc>
                <a:spcPct val="100000"/>
              </a:lnSpc>
              <a:spcBef>
                <a:spcPts val="0"/>
              </a:spcBef>
              <a:spcAft>
                <a:spcPts val="0"/>
              </a:spcAft>
              <a:buSzPts val="4400"/>
              <a:buNone/>
              <a:defRPr/>
            </a:lvl8pPr>
            <a:lvl9pPr lvl="8" algn="l">
              <a:lnSpc>
                <a:spcPct val="100000"/>
              </a:lnSpc>
              <a:spcBef>
                <a:spcPts val="0"/>
              </a:spcBef>
              <a:spcAft>
                <a:spcPts val="0"/>
              </a:spcAft>
              <a:buSzPts val="4400"/>
              <a:buNone/>
              <a:defRPr/>
            </a:lvl9pPr>
          </a:lstStyle>
          <a:p/>
        </p:txBody>
      </p:sp>
    </p:spTree>
  </p:cSld>
  <p:clrMapOvr>
    <a:masterClrMapping/>
  </p:clrMapOvr>
</p:sldLayout>
</file>

<file path=ppt/slideLayouts/slideLayout2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20" name="Shape 1820"/>
        <p:cNvGrpSpPr/>
        <p:nvPr/>
      </p:nvGrpSpPr>
      <p:grpSpPr>
        <a:xfrm>
          <a:off x="0" y="0"/>
          <a:ext cx="0" cy="0"/>
          <a:chOff x="0" y="0"/>
          <a:chExt cx="0" cy="0"/>
        </a:xfrm>
      </p:grpSpPr>
      <p:sp>
        <p:nvSpPr>
          <p:cNvPr id="1821" name="Google Shape;1821;p260"/>
          <p:cNvSpPr/>
          <p:nvPr/>
        </p:nvSpPr>
        <p:spPr>
          <a:xfrm flipH="1">
            <a:off x="8964666" y="4623761"/>
            <a:ext cx="187800" cy="521400"/>
          </a:xfrm>
          <a:prstGeom prst="rect">
            <a:avLst/>
          </a:prstGeom>
          <a:solidFill>
            <a:srgbClr val="AB010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 name="Google Shape;1822;p260"/>
          <p:cNvSpPr/>
          <p:nvPr/>
        </p:nvSpPr>
        <p:spPr>
          <a:xfrm flipH="1">
            <a:off x="3866778" y="4623761"/>
            <a:ext cx="5097900" cy="521400"/>
          </a:xfrm>
          <a:prstGeom prst="rect">
            <a:avLst/>
          </a:prstGeom>
          <a:solidFill>
            <a:srgbClr val="0F243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 name="Google Shape;1823;p260"/>
          <p:cNvSpPr txBox="1"/>
          <p:nvPr>
            <p:ph idx="1" type="body"/>
          </p:nvPr>
        </p:nvSpPr>
        <p:spPr>
          <a:xfrm>
            <a:off x="3866813" y="4623761"/>
            <a:ext cx="5097900" cy="521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0"/>
              </a:spcBef>
              <a:spcAft>
                <a:spcPts val="0"/>
              </a:spcAft>
              <a:buClr>
                <a:schemeClr val="lt1"/>
              </a:buClr>
              <a:buSzPts val="1400"/>
              <a:buNone/>
              <a:defRPr sz="1400">
                <a:solidFill>
                  <a:schemeClr val="lt1"/>
                </a:solidFill>
              </a:defRPr>
            </a:lvl1pPr>
          </a:lstStyle>
          <a:p/>
        </p:txBody>
      </p:sp>
    </p:spTree>
  </p:cSld>
  <p:clrMapOvr>
    <a:masterClrMapping/>
  </p:clrMapOvr>
</p:sldLayout>
</file>

<file path=ppt/slideLayouts/slideLayout2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824" name="Shape 1824"/>
        <p:cNvGrpSpPr/>
        <p:nvPr/>
      </p:nvGrpSpPr>
      <p:grpSpPr>
        <a:xfrm>
          <a:off x="0" y="0"/>
          <a:ext cx="0" cy="0"/>
          <a:chOff x="0" y="0"/>
          <a:chExt cx="0" cy="0"/>
        </a:xfrm>
      </p:grpSpPr>
    </p:spTree>
  </p:cSld>
  <p:clrMapOvr>
    <a:masterClrMapping/>
  </p:clrMapOvr>
</p:sldLayout>
</file>

<file path=ppt/slideLayouts/slideLayout2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46" name="Shape 1846"/>
        <p:cNvGrpSpPr/>
        <p:nvPr/>
      </p:nvGrpSpPr>
      <p:grpSpPr>
        <a:xfrm>
          <a:off x="0" y="0"/>
          <a:ext cx="0" cy="0"/>
          <a:chOff x="0" y="0"/>
          <a:chExt cx="0" cy="0"/>
        </a:xfrm>
      </p:grpSpPr>
      <p:sp>
        <p:nvSpPr>
          <p:cNvPr id="1847" name="Google Shape;1847;p263"/>
          <p:cNvSpPr txBox="1"/>
          <p:nvPr>
            <p:ph type="ctrTitle"/>
          </p:nvPr>
        </p:nvSpPr>
        <p:spPr>
          <a:xfrm>
            <a:off x="1727201" y="1346201"/>
            <a:ext cx="5723400" cy="13713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4800" u="none" cap="none" strike="noStrike">
                <a:solidFill>
                  <a:schemeClr val="lt1"/>
                </a:solidFill>
                <a:latin typeface="Arial"/>
                <a:ea typeface="Arial"/>
                <a:cs typeface="Arial"/>
                <a:sym typeface="Arial"/>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848" name="Google Shape;1848;p263"/>
          <p:cNvSpPr txBox="1"/>
          <p:nvPr>
            <p:ph idx="1" type="subTitle"/>
          </p:nvPr>
        </p:nvSpPr>
        <p:spPr>
          <a:xfrm>
            <a:off x="1727200" y="2802466"/>
            <a:ext cx="5712300" cy="11430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480"/>
              </a:spcBef>
              <a:spcAft>
                <a:spcPts val="0"/>
              </a:spcAft>
              <a:buClr>
                <a:schemeClr val="accent2"/>
              </a:buClr>
              <a:buSzPts val="1400"/>
              <a:buFont typeface="Arial"/>
              <a:buNone/>
              <a:defRPr b="0" i="0" sz="2400" u="none" cap="none" strike="noStrike">
                <a:solidFill>
                  <a:schemeClr val="lt2"/>
                </a:solidFill>
                <a:latin typeface="Arial"/>
                <a:ea typeface="Arial"/>
                <a:cs typeface="Arial"/>
                <a:sym typeface="Arial"/>
              </a:defRPr>
            </a:lvl1pPr>
            <a:lvl2pPr lvl="1" marR="0" algn="ctr">
              <a:lnSpc>
                <a:spcPct val="100000"/>
              </a:lnSpc>
              <a:spcBef>
                <a:spcPts val="0"/>
              </a:spcBef>
              <a:spcAft>
                <a:spcPts val="0"/>
              </a:spcAft>
              <a:buClr>
                <a:schemeClr val="accent2"/>
              </a:buClr>
              <a:buSzPts val="1400"/>
              <a:buFont typeface="Arial"/>
              <a:buNone/>
              <a:defRPr b="0" i="0" sz="2200" u="none" cap="none" strike="noStrike">
                <a:solidFill>
                  <a:srgbClr val="888888"/>
                </a:solidFill>
                <a:latin typeface="Arial"/>
                <a:ea typeface="Arial"/>
                <a:cs typeface="Arial"/>
                <a:sym typeface="Arial"/>
              </a:defRPr>
            </a:lvl2pPr>
            <a:lvl3pPr lvl="2" marR="0" algn="ctr">
              <a:lnSpc>
                <a:spcPct val="100000"/>
              </a:lnSpc>
              <a:spcBef>
                <a:spcPts val="0"/>
              </a:spcBef>
              <a:spcAft>
                <a:spcPts val="0"/>
              </a:spcAft>
              <a:buClr>
                <a:schemeClr val="accent2"/>
              </a:buClr>
              <a:buSzPts val="1400"/>
              <a:buFont typeface="Arial"/>
              <a:buNone/>
              <a:defRPr b="0" i="0" sz="2000" u="none" cap="none" strike="noStrike">
                <a:solidFill>
                  <a:srgbClr val="888888"/>
                </a:solidFill>
                <a:latin typeface="Arial"/>
                <a:ea typeface="Arial"/>
                <a:cs typeface="Arial"/>
                <a:sym typeface="Arial"/>
              </a:defRPr>
            </a:lvl3pPr>
            <a:lvl4pPr lvl="3" marR="0" algn="ctr">
              <a:lnSpc>
                <a:spcPct val="100000"/>
              </a:lnSpc>
              <a:spcBef>
                <a:spcPts val="0"/>
              </a:spcBef>
              <a:spcAft>
                <a:spcPts val="0"/>
              </a:spcAft>
              <a:buClr>
                <a:schemeClr val="accent2"/>
              </a:buClr>
              <a:buSzPts val="1400"/>
              <a:buFont typeface="Arial"/>
              <a:buNone/>
              <a:defRPr b="0" i="0" sz="1800" u="none" cap="none" strike="noStrike">
                <a:solidFill>
                  <a:srgbClr val="888888"/>
                </a:solidFill>
                <a:latin typeface="Arial"/>
                <a:ea typeface="Arial"/>
                <a:cs typeface="Arial"/>
                <a:sym typeface="Arial"/>
              </a:defRPr>
            </a:lvl4pPr>
            <a:lvl5pPr lvl="4" marR="0" algn="ctr">
              <a:lnSpc>
                <a:spcPct val="100000"/>
              </a:lnSpc>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5pPr>
            <a:lvl6pPr lvl="5" marR="0" algn="ctr">
              <a:lnSpc>
                <a:spcPct val="100000"/>
              </a:lnSpc>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6pPr>
            <a:lvl7pPr lvl="6" marR="0" algn="ctr">
              <a:lnSpc>
                <a:spcPct val="100000"/>
              </a:lnSpc>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7pPr>
            <a:lvl8pPr lvl="7" marR="0" algn="ctr">
              <a:lnSpc>
                <a:spcPct val="100000"/>
              </a:lnSpc>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8pPr>
            <a:lvl9pPr lvl="8" marR="0" algn="ctr">
              <a:lnSpc>
                <a:spcPct val="100000"/>
              </a:lnSpc>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2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855" name="Shape 1855"/>
        <p:cNvGrpSpPr/>
        <p:nvPr/>
      </p:nvGrpSpPr>
      <p:grpSpPr>
        <a:xfrm>
          <a:off x="0" y="0"/>
          <a:ext cx="0" cy="0"/>
          <a:chOff x="0" y="0"/>
          <a:chExt cx="0" cy="0"/>
        </a:xfrm>
      </p:grpSpPr>
      <p:sp>
        <p:nvSpPr>
          <p:cNvPr id="1856" name="Google Shape;1856;p265"/>
          <p:cNvSpPr txBox="1"/>
          <p:nvPr>
            <p:ph type="ctrTitle"/>
          </p:nvPr>
        </p:nvSpPr>
        <p:spPr>
          <a:xfrm>
            <a:off x="1143000" y="841772"/>
            <a:ext cx="6858000" cy="1790700"/>
          </a:xfrm>
          <a:prstGeom prst="rect">
            <a:avLst/>
          </a:prstGeom>
          <a:noFill/>
          <a:ln>
            <a:noFill/>
          </a:ln>
        </p:spPr>
        <p:txBody>
          <a:bodyPr anchorCtr="0" anchor="b" bIns="68575" lIns="68575" spcFirstLastPara="1" rIns="68575" wrap="square" tIns="68575">
            <a:noAutofit/>
          </a:bodyPr>
          <a:lstStyle>
            <a:lvl1pPr lvl="0" marR="0" algn="ctr">
              <a:lnSpc>
                <a:spcPct val="90000"/>
              </a:lnSpc>
              <a:spcBef>
                <a:spcPts val="0"/>
              </a:spcBef>
              <a:spcAft>
                <a:spcPts val="0"/>
              </a:spcAft>
              <a:buClr>
                <a:schemeClr val="dk1"/>
              </a:buClr>
              <a:buSzPts val="1100"/>
              <a:buFont typeface="Calibri"/>
              <a:buNone/>
              <a:defRPr b="0" i="0" sz="45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57" name="Google Shape;1857;p265"/>
          <p:cNvSpPr txBox="1"/>
          <p:nvPr>
            <p:ph idx="1" type="subTitle"/>
          </p:nvPr>
        </p:nvSpPr>
        <p:spPr>
          <a:xfrm>
            <a:off x="1143000" y="2701528"/>
            <a:ext cx="6858000" cy="1241700"/>
          </a:xfrm>
          <a:prstGeom prst="rect">
            <a:avLst/>
          </a:prstGeom>
          <a:noFill/>
          <a:ln>
            <a:noFill/>
          </a:ln>
        </p:spPr>
        <p:txBody>
          <a:bodyPr anchorCtr="0" anchor="t" bIns="68575" lIns="68575" spcFirstLastPara="1" rIns="68575" wrap="square" tIns="68575">
            <a:noAutofit/>
          </a:bodyPr>
          <a:lstStyle>
            <a:lvl1pPr lvl="0" marR="0" algn="ctr">
              <a:lnSpc>
                <a:spcPct val="90000"/>
              </a:lnSpc>
              <a:spcBef>
                <a:spcPts val="800"/>
              </a:spcBef>
              <a:spcAft>
                <a:spcPts val="0"/>
              </a:spcAft>
              <a:buClr>
                <a:schemeClr val="dk1"/>
              </a:buClr>
              <a:buSzPts val="2100"/>
              <a:buFont typeface="Arial"/>
              <a:buNone/>
              <a:defRPr b="0" i="0" sz="1800" u="none" cap="none" strike="noStrike">
                <a:solidFill>
                  <a:schemeClr val="dk1"/>
                </a:solidFill>
                <a:latin typeface="Calibri"/>
                <a:ea typeface="Calibri"/>
                <a:cs typeface="Calibri"/>
                <a:sym typeface="Calibri"/>
              </a:defRPr>
            </a:lvl1pPr>
            <a:lvl2pPr lvl="1" marR="0" algn="ctr">
              <a:lnSpc>
                <a:spcPct val="90000"/>
              </a:lnSpc>
              <a:spcBef>
                <a:spcPts val="400"/>
              </a:spcBef>
              <a:spcAft>
                <a:spcPts val="0"/>
              </a:spcAft>
              <a:buClr>
                <a:schemeClr val="dk1"/>
              </a:buClr>
              <a:buSzPts val="1800"/>
              <a:buFont typeface="Arial"/>
              <a:buNone/>
              <a:defRPr b="0" i="0" sz="1500" u="none" cap="none" strike="noStrike">
                <a:solidFill>
                  <a:schemeClr val="dk1"/>
                </a:solidFill>
                <a:latin typeface="Calibri"/>
                <a:ea typeface="Calibri"/>
                <a:cs typeface="Calibri"/>
                <a:sym typeface="Calibri"/>
              </a:defRPr>
            </a:lvl2pPr>
            <a:lvl3pPr lvl="2" marR="0" algn="ctr">
              <a:lnSpc>
                <a:spcPct val="90000"/>
              </a:lnSpc>
              <a:spcBef>
                <a:spcPts val="400"/>
              </a:spcBef>
              <a:spcAft>
                <a:spcPts val="0"/>
              </a:spcAft>
              <a:buClr>
                <a:schemeClr val="dk1"/>
              </a:buClr>
              <a:buSzPts val="1500"/>
              <a:buFont typeface="Arial"/>
              <a:buNone/>
              <a:defRPr b="0" i="0" sz="1400" u="none" cap="none" strike="noStrike">
                <a:solidFill>
                  <a:schemeClr val="dk1"/>
                </a:solidFill>
                <a:latin typeface="Calibri"/>
                <a:ea typeface="Calibri"/>
                <a:cs typeface="Calibri"/>
                <a:sym typeface="Calibri"/>
              </a:defRPr>
            </a:lvl3pPr>
            <a:lvl4pPr lvl="3"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4pPr>
            <a:lvl5pPr lvl="4"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5pPr>
            <a:lvl6pPr lvl="5"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6pPr>
            <a:lvl7pPr lvl="6"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7pPr>
            <a:lvl8pPr lvl="7"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8pPr>
            <a:lvl9pPr lvl="8"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1858" name="Google Shape;1858;p265"/>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59" name="Google Shape;1859;p265"/>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60" name="Google Shape;1860;p26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1861" name="Shape 1861"/>
        <p:cNvGrpSpPr/>
        <p:nvPr/>
      </p:nvGrpSpPr>
      <p:grpSpPr>
        <a:xfrm>
          <a:off x="0" y="0"/>
          <a:ext cx="0" cy="0"/>
          <a:chOff x="0" y="0"/>
          <a:chExt cx="0" cy="0"/>
        </a:xfrm>
      </p:grpSpPr>
      <p:sp>
        <p:nvSpPr>
          <p:cNvPr id="1862" name="Google Shape;1862;p266"/>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63" name="Google Shape;1863;p266"/>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64" name="Google Shape;1864;p26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1865" name="Shape 1865"/>
        <p:cNvGrpSpPr/>
        <p:nvPr/>
      </p:nvGrpSpPr>
      <p:grpSpPr>
        <a:xfrm>
          <a:off x="0" y="0"/>
          <a:ext cx="0" cy="0"/>
          <a:chOff x="0" y="0"/>
          <a:chExt cx="0" cy="0"/>
        </a:xfrm>
      </p:grpSpPr>
      <p:sp>
        <p:nvSpPr>
          <p:cNvPr id="1866" name="Google Shape;1866;p267"/>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67" name="Google Shape;1867;p267"/>
          <p:cNvSpPr txBox="1"/>
          <p:nvPr>
            <p:ph idx="1" type="body"/>
          </p:nvPr>
        </p:nvSpPr>
        <p:spPr>
          <a:xfrm>
            <a:off x="628650" y="1369219"/>
            <a:ext cx="78867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68" name="Google Shape;1868;p267"/>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69" name="Google Shape;1869;p267"/>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70" name="Google Shape;1870;p267"/>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1871" name="Shape 1871"/>
        <p:cNvGrpSpPr/>
        <p:nvPr/>
      </p:nvGrpSpPr>
      <p:grpSpPr>
        <a:xfrm>
          <a:off x="0" y="0"/>
          <a:ext cx="0" cy="0"/>
          <a:chOff x="0" y="0"/>
          <a:chExt cx="0" cy="0"/>
        </a:xfrm>
      </p:grpSpPr>
      <p:sp>
        <p:nvSpPr>
          <p:cNvPr id="1872" name="Google Shape;1872;p268"/>
          <p:cNvSpPr txBox="1"/>
          <p:nvPr>
            <p:ph type="title"/>
          </p:nvPr>
        </p:nvSpPr>
        <p:spPr>
          <a:xfrm>
            <a:off x="623888" y="1282304"/>
            <a:ext cx="7886700" cy="2139600"/>
          </a:xfrm>
          <a:prstGeom prst="rect">
            <a:avLst/>
          </a:prstGeom>
          <a:noFill/>
          <a:ln>
            <a:noFill/>
          </a:ln>
        </p:spPr>
        <p:txBody>
          <a:bodyPr anchorCtr="0" anchor="b"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45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73" name="Google Shape;1873;p268"/>
          <p:cNvSpPr txBox="1"/>
          <p:nvPr>
            <p:ph idx="1" type="body"/>
          </p:nvPr>
        </p:nvSpPr>
        <p:spPr>
          <a:xfrm>
            <a:off x="623888" y="3442097"/>
            <a:ext cx="7886700" cy="11253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rgbClr val="888888"/>
              </a:buClr>
              <a:buSzPts val="2100"/>
              <a:buFont typeface="Arial"/>
              <a:buNone/>
              <a:defRPr b="0" i="0" sz="1800" u="none" cap="none" strike="noStrike">
                <a:solidFill>
                  <a:srgbClr val="888888"/>
                </a:solidFill>
                <a:latin typeface="Calibri"/>
                <a:ea typeface="Calibri"/>
                <a:cs typeface="Calibri"/>
                <a:sym typeface="Calibri"/>
              </a:defRPr>
            </a:lvl1pPr>
            <a:lvl2pPr indent="-228600" lvl="1" marL="914400" marR="0" algn="l">
              <a:lnSpc>
                <a:spcPct val="90000"/>
              </a:lnSpc>
              <a:spcBef>
                <a:spcPts val="400"/>
              </a:spcBef>
              <a:spcAft>
                <a:spcPts val="0"/>
              </a:spcAft>
              <a:buClr>
                <a:srgbClr val="888888"/>
              </a:buClr>
              <a:buSzPts val="1800"/>
              <a:buFont typeface="Arial"/>
              <a:buNone/>
              <a:defRPr b="0" i="0" sz="1500" u="none" cap="none" strike="noStrike">
                <a:solidFill>
                  <a:srgbClr val="888888"/>
                </a:solidFill>
                <a:latin typeface="Calibri"/>
                <a:ea typeface="Calibri"/>
                <a:cs typeface="Calibri"/>
                <a:sym typeface="Calibri"/>
              </a:defRPr>
            </a:lvl2pPr>
            <a:lvl3pPr indent="-228600" lvl="2" marL="1371600" marR="0" algn="l">
              <a:lnSpc>
                <a:spcPct val="90000"/>
              </a:lnSpc>
              <a:spcBef>
                <a:spcPts val="400"/>
              </a:spcBef>
              <a:spcAft>
                <a:spcPts val="0"/>
              </a:spcAft>
              <a:buClr>
                <a:srgbClr val="888888"/>
              </a:buClr>
              <a:buSzPts val="1500"/>
              <a:buFont typeface="Arial"/>
              <a:buNone/>
              <a:defRPr b="0" i="0" sz="1400" u="none" cap="none" strike="noStrike">
                <a:solidFill>
                  <a:srgbClr val="888888"/>
                </a:solidFill>
                <a:latin typeface="Calibri"/>
                <a:ea typeface="Calibri"/>
                <a:cs typeface="Calibri"/>
                <a:sym typeface="Calibri"/>
              </a:defRPr>
            </a:lvl3pPr>
            <a:lvl4pPr indent="-228600" lvl="3" marL="18288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4pPr>
            <a:lvl5pPr indent="-228600" lvl="4" marL="22860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5pPr>
            <a:lvl6pPr indent="-228600" lvl="5" marL="27432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6pPr>
            <a:lvl7pPr indent="-228600" lvl="6" marL="32004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7pPr>
            <a:lvl8pPr indent="-228600" lvl="7" marL="36576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8pPr>
            <a:lvl9pPr indent="-228600" lvl="8" marL="41148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9pPr>
          </a:lstStyle>
          <a:p/>
        </p:txBody>
      </p:sp>
      <p:sp>
        <p:nvSpPr>
          <p:cNvPr id="1874" name="Google Shape;1874;p268"/>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75" name="Google Shape;1875;p268"/>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76" name="Google Shape;1876;p268"/>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1877" name="Shape 1877"/>
        <p:cNvGrpSpPr/>
        <p:nvPr/>
      </p:nvGrpSpPr>
      <p:grpSpPr>
        <a:xfrm>
          <a:off x="0" y="0"/>
          <a:ext cx="0" cy="0"/>
          <a:chOff x="0" y="0"/>
          <a:chExt cx="0" cy="0"/>
        </a:xfrm>
      </p:grpSpPr>
      <p:sp>
        <p:nvSpPr>
          <p:cNvPr id="1878" name="Google Shape;1878;p269"/>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79" name="Google Shape;1879;p269"/>
          <p:cNvSpPr txBox="1"/>
          <p:nvPr>
            <p:ph idx="1" type="body"/>
          </p:nvPr>
        </p:nvSpPr>
        <p:spPr>
          <a:xfrm>
            <a:off x="628650" y="1369219"/>
            <a:ext cx="38862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80" name="Google Shape;1880;p269"/>
          <p:cNvSpPr txBox="1"/>
          <p:nvPr>
            <p:ph idx="2" type="body"/>
          </p:nvPr>
        </p:nvSpPr>
        <p:spPr>
          <a:xfrm>
            <a:off x="4629150" y="1369219"/>
            <a:ext cx="38862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81" name="Google Shape;1881;p269"/>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82" name="Google Shape;1882;p269"/>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83" name="Google Shape;1883;p269"/>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1884" name="Shape 1884"/>
        <p:cNvGrpSpPr/>
        <p:nvPr/>
      </p:nvGrpSpPr>
      <p:grpSpPr>
        <a:xfrm>
          <a:off x="0" y="0"/>
          <a:ext cx="0" cy="0"/>
          <a:chOff x="0" y="0"/>
          <a:chExt cx="0" cy="0"/>
        </a:xfrm>
      </p:grpSpPr>
      <p:sp>
        <p:nvSpPr>
          <p:cNvPr id="1885" name="Google Shape;1885;p270"/>
          <p:cNvSpPr txBox="1"/>
          <p:nvPr>
            <p:ph type="title"/>
          </p:nvPr>
        </p:nvSpPr>
        <p:spPr>
          <a:xfrm>
            <a:off x="629841" y="273844"/>
            <a:ext cx="7886700" cy="9942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86" name="Google Shape;1886;p270"/>
          <p:cNvSpPr txBox="1"/>
          <p:nvPr>
            <p:ph idx="1" type="body"/>
          </p:nvPr>
        </p:nvSpPr>
        <p:spPr>
          <a:xfrm>
            <a:off x="629841" y="1260872"/>
            <a:ext cx="3868500" cy="618000"/>
          </a:xfrm>
          <a:prstGeom prst="rect">
            <a:avLst/>
          </a:prstGeom>
          <a:noFill/>
          <a:ln>
            <a:noFill/>
          </a:ln>
        </p:spPr>
        <p:txBody>
          <a:bodyPr anchorCtr="0" anchor="b"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1" i="0" sz="18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1" i="0" sz="15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1" i="0" sz="14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9pPr>
          </a:lstStyle>
          <a:p/>
        </p:txBody>
      </p:sp>
      <p:sp>
        <p:nvSpPr>
          <p:cNvPr id="1887" name="Google Shape;1887;p270"/>
          <p:cNvSpPr txBox="1"/>
          <p:nvPr>
            <p:ph idx="2" type="body"/>
          </p:nvPr>
        </p:nvSpPr>
        <p:spPr>
          <a:xfrm>
            <a:off x="629841" y="1878806"/>
            <a:ext cx="3868500" cy="27636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88" name="Google Shape;1888;p270"/>
          <p:cNvSpPr txBox="1"/>
          <p:nvPr>
            <p:ph idx="3" type="body"/>
          </p:nvPr>
        </p:nvSpPr>
        <p:spPr>
          <a:xfrm>
            <a:off x="4629150" y="1260872"/>
            <a:ext cx="3887400" cy="618000"/>
          </a:xfrm>
          <a:prstGeom prst="rect">
            <a:avLst/>
          </a:prstGeom>
          <a:noFill/>
          <a:ln>
            <a:noFill/>
          </a:ln>
        </p:spPr>
        <p:txBody>
          <a:bodyPr anchorCtr="0" anchor="b"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1" i="0" sz="18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1" i="0" sz="15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1" i="0" sz="14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9pPr>
          </a:lstStyle>
          <a:p/>
        </p:txBody>
      </p:sp>
      <p:sp>
        <p:nvSpPr>
          <p:cNvPr id="1889" name="Google Shape;1889;p270"/>
          <p:cNvSpPr txBox="1"/>
          <p:nvPr>
            <p:ph idx="4" type="body"/>
          </p:nvPr>
        </p:nvSpPr>
        <p:spPr>
          <a:xfrm>
            <a:off x="4629150" y="1878806"/>
            <a:ext cx="3887400" cy="27636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90" name="Google Shape;1890;p270"/>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91" name="Google Shape;1891;p270"/>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92" name="Google Shape;1892;p270"/>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spTree>
      <p:nvGrpSpPr>
        <p:cNvPr id="170" name="Shape 170"/>
        <p:cNvGrpSpPr/>
        <p:nvPr/>
      </p:nvGrpSpPr>
      <p:grpSpPr>
        <a:xfrm>
          <a:off x="0" y="0"/>
          <a:ext cx="0" cy="0"/>
          <a:chOff x="0" y="0"/>
          <a:chExt cx="0" cy="0"/>
        </a:xfrm>
      </p:grpSpPr>
      <p:sp>
        <p:nvSpPr>
          <p:cNvPr id="171" name="Google Shape;171;p27"/>
          <p:cNvSpPr/>
          <p:nvPr>
            <p:ph idx="2" type="pic"/>
          </p:nvPr>
        </p:nvSpPr>
        <p:spPr>
          <a:xfrm>
            <a:off x="457200" y="777670"/>
            <a:ext cx="4023300" cy="3934500"/>
          </a:xfrm>
          <a:prstGeom prst="rect">
            <a:avLst/>
          </a:prstGeom>
          <a:noFill/>
          <a:ln>
            <a:noFill/>
          </a:ln>
        </p:spPr>
      </p:sp>
      <p:sp>
        <p:nvSpPr>
          <p:cNvPr id="172" name="Google Shape;172;p27"/>
          <p:cNvSpPr/>
          <p:nvPr>
            <p:ph idx="3" type="pic"/>
          </p:nvPr>
        </p:nvSpPr>
        <p:spPr>
          <a:xfrm>
            <a:off x="4663440" y="777670"/>
            <a:ext cx="4023300" cy="3934500"/>
          </a:xfrm>
          <a:prstGeom prst="rect">
            <a:avLst/>
          </a:prstGeom>
          <a:noFill/>
          <a:ln>
            <a:noFill/>
          </a:ln>
        </p:spPr>
      </p:sp>
      <p:sp>
        <p:nvSpPr>
          <p:cNvPr id="173" name="Google Shape;173;p27"/>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74" name="Google Shape;174;p27"/>
          <p:cNvSpPr txBox="1"/>
          <p:nvPr>
            <p:ph idx="4"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1893" name="Shape 1893"/>
        <p:cNvGrpSpPr/>
        <p:nvPr/>
      </p:nvGrpSpPr>
      <p:grpSpPr>
        <a:xfrm>
          <a:off x="0" y="0"/>
          <a:ext cx="0" cy="0"/>
          <a:chOff x="0" y="0"/>
          <a:chExt cx="0" cy="0"/>
        </a:xfrm>
      </p:grpSpPr>
      <p:sp>
        <p:nvSpPr>
          <p:cNvPr id="1894" name="Google Shape;1894;p271"/>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95" name="Google Shape;1895;p271"/>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96" name="Google Shape;1896;p271"/>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97" name="Google Shape;1897;p271"/>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1898" name="Shape 1898"/>
        <p:cNvGrpSpPr/>
        <p:nvPr/>
      </p:nvGrpSpPr>
      <p:grpSpPr>
        <a:xfrm>
          <a:off x="0" y="0"/>
          <a:ext cx="0" cy="0"/>
          <a:chOff x="0" y="0"/>
          <a:chExt cx="0" cy="0"/>
        </a:xfrm>
      </p:grpSpPr>
      <p:sp>
        <p:nvSpPr>
          <p:cNvPr id="1899" name="Google Shape;1899;p272"/>
          <p:cNvSpPr txBox="1"/>
          <p:nvPr>
            <p:ph type="title"/>
          </p:nvPr>
        </p:nvSpPr>
        <p:spPr>
          <a:xfrm>
            <a:off x="629841" y="342900"/>
            <a:ext cx="2949000" cy="1200300"/>
          </a:xfrm>
          <a:prstGeom prst="rect">
            <a:avLst/>
          </a:prstGeom>
          <a:noFill/>
          <a:ln>
            <a:noFill/>
          </a:ln>
        </p:spPr>
        <p:txBody>
          <a:bodyPr anchorCtr="0" anchor="b"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2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900" name="Google Shape;1900;p272"/>
          <p:cNvSpPr txBox="1"/>
          <p:nvPr>
            <p:ph idx="1" type="body"/>
          </p:nvPr>
        </p:nvSpPr>
        <p:spPr>
          <a:xfrm>
            <a:off x="3887391" y="740569"/>
            <a:ext cx="4629300" cy="3655200"/>
          </a:xfrm>
          <a:prstGeom prst="rect">
            <a:avLst/>
          </a:prstGeom>
          <a:noFill/>
          <a:ln>
            <a:noFill/>
          </a:ln>
        </p:spPr>
        <p:txBody>
          <a:bodyPr anchorCtr="0" anchor="t" bIns="68575" lIns="68575" spcFirstLastPara="1" rIns="68575" wrap="square" tIns="68575">
            <a:noAutofit/>
          </a:bodyPr>
          <a:lstStyle>
            <a:lvl1pPr indent="-381000" lvl="0" marL="457200" marR="0" algn="l">
              <a:lnSpc>
                <a:spcPct val="90000"/>
              </a:lnSpc>
              <a:spcBef>
                <a:spcPts val="8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61950" lvl="1" marL="914400" marR="0" algn="l">
              <a:lnSpc>
                <a:spcPct val="90000"/>
              </a:lnSpc>
              <a:spcBef>
                <a:spcPts val="4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2pPr>
            <a:lvl3pPr indent="-342900" lvl="2" marL="13716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23850" lvl="3" marL="18288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4pPr>
            <a:lvl5pPr indent="-323850" lvl="4" marL="22860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5pPr>
            <a:lvl6pPr indent="-323850" lvl="5" marL="27432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
        <p:nvSpPr>
          <p:cNvPr id="1901" name="Google Shape;1901;p272"/>
          <p:cNvSpPr txBox="1"/>
          <p:nvPr>
            <p:ph idx="2" type="body"/>
          </p:nvPr>
        </p:nvSpPr>
        <p:spPr>
          <a:xfrm>
            <a:off x="629841" y="1543050"/>
            <a:ext cx="2949000" cy="28587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0" i="0" sz="12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0" i="0" sz="11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0" i="0" sz="9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9pPr>
          </a:lstStyle>
          <a:p/>
        </p:txBody>
      </p:sp>
      <p:sp>
        <p:nvSpPr>
          <p:cNvPr id="1902" name="Google Shape;1902;p272"/>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03" name="Google Shape;1903;p272"/>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04" name="Google Shape;1904;p27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1905" name="Shape 1905"/>
        <p:cNvGrpSpPr/>
        <p:nvPr/>
      </p:nvGrpSpPr>
      <p:grpSpPr>
        <a:xfrm>
          <a:off x="0" y="0"/>
          <a:ext cx="0" cy="0"/>
          <a:chOff x="0" y="0"/>
          <a:chExt cx="0" cy="0"/>
        </a:xfrm>
      </p:grpSpPr>
      <p:sp>
        <p:nvSpPr>
          <p:cNvPr id="1906" name="Google Shape;1906;p273"/>
          <p:cNvSpPr txBox="1"/>
          <p:nvPr>
            <p:ph type="title"/>
          </p:nvPr>
        </p:nvSpPr>
        <p:spPr>
          <a:xfrm>
            <a:off x="629841" y="342900"/>
            <a:ext cx="2949000" cy="1200300"/>
          </a:xfrm>
          <a:prstGeom prst="rect">
            <a:avLst/>
          </a:prstGeom>
          <a:noFill/>
          <a:ln>
            <a:noFill/>
          </a:ln>
        </p:spPr>
        <p:txBody>
          <a:bodyPr anchorCtr="0" anchor="b"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2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907" name="Google Shape;1907;p273"/>
          <p:cNvSpPr/>
          <p:nvPr>
            <p:ph idx="2" type="pic"/>
          </p:nvPr>
        </p:nvSpPr>
        <p:spPr>
          <a:xfrm>
            <a:off x="3887391" y="740569"/>
            <a:ext cx="4629300" cy="3655200"/>
          </a:xfrm>
          <a:prstGeom prst="rect">
            <a:avLst/>
          </a:prstGeom>
          <a:noFill/>
          <a:ln>
            <a:noFill/>
          </a:ln>
        </p:spPr>
      </p:sp>
      <p:sp>
        <p:nvSpPr>
          <p:cNvPr id="1908" name="Google Shape;1908;p273"/>
          <p:cNvSpPr txBox="1"/>
          <p:nvPr>
            <p:ph idx="1" type="body"/>
          </p:nvPr>
        </p:nvSpPr>
        <p:spPr>
          <a:xfrm>
            <a:off x="629841" y="1543050"/>
            <a:ext cx="2949000" cy="28587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0" i="0" sz="12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0" i="0" sz="11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0" i="0" sz="9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9pPr>
          </a:lstStyle>
          <a:p/>
        </p:txBody>
      </p:sp>
      <p:sp>
        <p:nvSpPr>
          <p:cNvPr id="1909" name="Google Shape;1909;p273"/>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10" name="Google Shape;1910;p273"/>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11" name="Google Shape;1911;p27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1912" name="Shape 1912"/>
        <p:cNvGrpSpPr/>
        <p:nvPr/>
      </p:nvGrpSpPr>
      <p:grpSpPr>
        <a:xfrm>
          <a:off x="0" y="0"/>
          <a:ext cx="0" cy="0"/>
          <a:chOff x="0" y="0"/>
          <a:chExt cx="0" cy="0"/>
        </a:xfrm>
      </p:grpSpPr>
      <p:sp>
        <p:nvSpPr>
          <p:cNvPr id="1913" name="Google Shape;1913;p274"/>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914" name="Google Shape;1914;p274"/>
          <p:cNvSpPr txBox="1"/>
          <p:nvPr>
            <p:ph idx="1" type="body"/>
          </p:nvPr>
        </p:nvSpPr>
        <p:spPr>
          <a:xfrm rot="5400000">
            <a:off x="2940300" y="-942431"/>
            <a:ext cx="3263400" cy="78867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915" name="Google Shape;1915;p274"/>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16" name="Google Shape;1916;p274"/>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17" name="Google Shape;1917;p27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1918" name="Shape 1918"/>
        <p:cNvGrpSpPr/>
        <p:nvPr/>
      </p:nvGrpSpPr>
      <p:grpSpPr>
        <a:xfrm>
          <a:off x="0" y="0"/>
          <a:ext cx="0" cy="0"/>
          <a:chOff x="0" y="0"/>
          <a:chExt cx="0" cy="0"/>
        </a:xfrm>
      </p:grpSpPr>
      <p:sp>
        <p:nvSpPr>
          <p:cNvPr id="1919" name="Google Shape;1919;p275"/>
          <p:cNvSpPr txBox="1"/>
          <p:nvPr>
            <p:ph type="title"/>
          </p:nvPr>
        </p:nvSpPr>
        <p:spPr>
          <a:xfrm rot="5400000">
            <a:off x="5350050" y="1467544"/>
            <a:ext cx="4359000" cy="19716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920" name="Google Shape;1920;p275"/>
          <p:cNvSpPr txBox="1"/>
          <p:nvPr>
            <p:ph idx="1" type="body"/>
          </p:nvPr>
        </p:nvSpPr>
        <p:spPr>
          <a:xfrm rot="5400000">
            <a:off x="1349475" y="-447056"/>
            <a:ext cx="4359000" cy="58008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921" name="Google Shape;1921;p275"/>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22" name="Google Shape;1922;p275"/>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23" name="Google Shape;1923;p27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930" name="Shape 1930"/>
        <p:cNvGrpSpPr/>
        <p:nvPr/>
      </p:nvGrpSpPr>
      <p:grpSpPr>
        <a:xfrm>
          <a:off x="0" y="0"/>
          <a:ext cx="0" cy="0"/>
          <a:chOff x="0" y="0"/>
          <a:chExt cx="0" cy="0"/>
        </a:xfrm>
      </p:grpSpPr>
      <p:sp>
        <p:nvSpPr>
          <p:cNvPr id="1931" name="Google Shape;1931;p277"/>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32" name="Google Shape;1932;p277"/>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lip Art" type="txAndClipArt">
  <p:cSld name="TEXT_AND_CLIPART">
    <p:spTree>
      <p:nvGrpSpPr>
        <p:cNvPr id="1933" name="Shape 1933"/>
        <p:cNvGrpSpPr/>
        <p:nvPr/>
      </p:nvGrpSpPr>
      <p:grpSpPr>
        <a:xfrm>
          <a:off x="0" y="0"/>
          <a:ext cx="0" cy="0"/>
          <a:chOff x="0" y="0"/>
          <a:chExt cx="0" cy="0"/>
        </a:xfrm>
      </p:grpSpPr>
      <p:sp>
        <p:nvSpPr>
          <p:cNvPr id="1934" name="Google Shape;1934;p278"/>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35" name="Google Shape;1935;p278"/>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936" name="Google Shape;1936;p278"/>
          <p:cNvSpPr/>
          <p:nvPr>
            <p:ph idx="2" type="clipArt"/>
          </p:nvPr>
        </p:nvSpPr>
        <p:spPr>
          <a:xfrm>
            <a:off x="4648200" y="1428750"/>
            <a:ext cx="3029100" cy="3086100"/>
          </a:xfrm>
          <a:prstGeom prst="rect">
            <a:avLst/>
          </a:prstGeom>
          <a:noFill/>
          <a:ln>
            <a:noFill/>
          </a:ln>
        </p:spPr>
      </p:sp>
    </p:spTree>
  </p:cSld>
  <p:clrMapOvr>
    <a:masterClrMapping/>
  </p:clrMapOvr>
</p:sldLayout>
</file>

<file path=ppt/slideLayouts/slideLayout2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937" name="Shape 1937"/>
        <p:cNvGrpSpPr/>
        <p:nvPr/>
      </p:nvGrpSpPr>
      <p:grpSpPr>
        <a:xfrm>
          <a:off x="0" y="0"/>
          <a:ext cx="0" cy="0"/>
          <a:chOff x="0" y="0"/>
          <a:chExt cx="0" cy="0"/>
        </a:xfrm>
      </p:grpSpPr>
      <p:sp>
        <p:nvSpPr>
          <p:cNvPr id="1938" name="Google Shape;1938;p279"/>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39" name="Google Shape;1939;p279"/>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940" name="Google Shape;1940;p279"/>
          <p:cNvSpPr txBox="1"/>
          <p:nvPr>
            <p:ph idx="2" type="body"/>
          </p:nvPr>
        </p:nvSpPr>
        <p:spPr>
          <a:xfrm>
            <a:off x="4648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941" name="Shape 1941"/>
        <p:cNvGrpSpPr/>
        <p:nvPr/>
      </p:nvGrpSpPr>
      <p:grpSpPr>
        <a:xfrm>
          <a:off x="0" y="0"/>
          <a:ext cx="0" cy="0"/>
          <a:chOff x="0" y="0"/>
          <a:chExt cx="0" cy="0"/>
        </a:xfrm>
      </p:grpSpPr>
      <p:sp>
        <p:nvSpPr>
          <p:cNvPr id="1942" name="Google Shape;1942;p280"/>
          <p:cNvSpPr txBox="1"/>
          <p:nvPr>
            <p:ph type="title"/>
          </p:nvPr>
        </p:nvSpPr>
        <p:spPr>
          <a:xfrm rot="5400000">
            <a:off x="5510250" y="1338225"/>
            <a:ext cx="4295700" cy="205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43" name="Google Shape;1943;p280"/>
          <p:cNvSpPr txBox="1"/>
          <p:nvPr>
            <p:ph idx="1" type="body"/>
          </p:nvPr>
        </p:nvSpPr>
        <p:spPr>
          <a:xfrm rot="5400000">
            <a:off x="1319250" y="-642975"/>
            <a:ext cx="4295700" cy="60198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944" name="Shape 1944"/>
        <p:cNvGrpSpPr/>
        <p:nvPr/>
      </p:nvGrpSpPr>
      <p:grpSpPr>
        <a:xfrm>
          <a:off x="0" y="0"/>
          <a:ext cx="0" cy="0"/>
          <a:chOff x="0" y="0"/>
          <a:chExt cx="0" cy="0"/>
        </a:xfrm>
      </p:grpSpPr>
      <p:sp>
        <p:nvSpPr>
          <p:cNvPr id="1945" name="Google Shape;1945;p281"/>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46" name="Google Shape;1946;p281"/>
          <p:cNvSpPr txBox="1"/>
          <p:nvPr>
            <p:ph idx="1" type="body"/>
          </p:nvPr>
        </p:nvSpPr>
        <p:spPr>
          <a:xfrm rot="5400000">
            <a:off x="3028950" y="-1143000"/>
            <a:ext cx="3086100" cy="8229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175" name="Shape 175"/>
        <p:cNvGrpSpPr/>
        <p:nvPr/>
      </p:nvGrpSpPr>
      <p:grpSpPr>
        <a:xfrm>
          <a:off x="0" y="0"/>
          <a:ext cx="0" cy="0"/>
          <a:chOff x="0" y="0"/>
          <a:chExt cx="0" cy="0"/>
        </a:xfrm>
      </p:grpSpPr>
      <p:sp>
        <p:nvSpPr>
          <p:cNvPr id="176" name="Google Shape;176;p28"/>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77" name="Google Shape;177;p28"/>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78" name="Google Shape;178;p28"/>
          <p:cNvSpPr/>
          <p:nvPr>
            <p:ph idx="3" type="pic"/>
          </p:nvPr>
        </p:nvSpPr>
        <p:spPr>
          <a:xfrm>
            <a:off x="457200" y="775595"/>
            <a:ext cx="4023300" cy="1891500"/>
          </a:xfrm>
          <a:prstGeom prst="rect">
            <a:avLst/>
          </a:prstGeom>
          <a:noFill/>
          <a:ln>
            <a:noFill/>
          </a:ln>
        </p:spPr>
      </p:sp>
      <p:sp>
        <p:nvSpPr>
          <p:cNvPr id="179" name="Google Shape;179;p28"/>
          <p:cNvSpPr/>
          <p:nvPr>
            <p:ph idx="4" type="pic"/>
          </p:nvPr>
        </p:nvSpPr>
        <p:spPr>
          <a:xfrm>
            <a:off x="4663440" y="775595"/>
            <a:ext cx="4023300" cy="1891500"/>
          </a:xfrm>
          <a:prstGeom prst="rect">
            <a:avLst/>
          </a:prstGeom>
          <a:noFill/>
          <a:ln>
            <a:noFill/>
          </a:ln>
        </p:spPr>
      </p:sp>
      <p:sp>
        <p:nvSpPr>
          <p:cNvPr id="180" name="Google Shape;180;p28"/>
          <p:cNvSpPr/>
          <p:nvPr>
            <p:ph idx="5" type="pic"/>
          </p:nvPr>
        </p:nvSpPr>
        <p:spPr>
          <a:xfrm>
            <a:off x="455613" y="2775571"/>
            <a:ext cx="4023300" cy="1933800"/>
          </a:xfrm>
          <a:prstGeom prst="rect">
            <a:avLst/>
          </a:prstGeom>
          <a:noFill/>
          <a:ln>
            <a:noFill/>
          </a:ln>
        </p:spPr>
      </p:sp>
      <p:sp>
        <p:nvSpPr>
          <p:cNvPr id="181" name="Google Shape;181;p28"/>
          <p:cNvSpPr/>
          <p:nvPr>
            <p:ph idx="6" type="pic"/>
          </p:nvPr>
        </p:nvSpPr>
        <p:spPr>
          <a:xfrm>
            <a:off x="4661853" y="2775571"/>
            <a:ext cx="4023300" cy="1933800"/>
          </a:xfrm>
          <a:prstGeom prst="rect">
            <a:avLst/>
          </a:prstGeom>
          <a:noFill/>
          <a:ln>
            <a:noFill/>
          </a:ln>
        </p:spPr>
      </p:sp>
    </p:spTree>
  </p:cSld>
  <p:clrMapOvr>
    <a:masterClrMapping/>
  </p:clrMapOvr>
</p:sldLayout>
</file>

<file path=ppt/slideLayouts/slideLayout2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947" name="Shape 1947"/>
        <p:cNvGrpSpPr/>
        <p:nvPr/>
      </p:nvGrpSpPr>
      <p:grpSpPr>
        <a:xfrm>
          <a:off x="0" y="0"/>
          <a:ext cx="0" cy="0"/>
          <a:chOff x="0" y="0"/>
          <a:chExt cx="0" cy="0"/>
        </a:xfrm>
      </p:grpSpPr>
      <p:sp>
        <p:nvSpPr>
          <p:cNvPr id="1948" name="Google Shape;1948;p282"/>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49" name="Google Shape;1949;p282"/>
          <p:cNvSpPr/>
          <p:nvPr>
            <p:ph idx="2" type="pic"/>
          </p:nvPr>
        </p:nvSpPr>
        <p:spPr>
          <a:xfrm>
            <a:off x="3887788" y="740569"/>
            <a:ext cx="4629300" cy="3655200"/>
          </a:xfrm>
          <a:prstGeom prst="rect">
            <a:avLst/>
          </a:prstGeom>
          <a:noFill/>
          <a:ln>
            <a:noFill/>
          </a:ln>
        </p:spPr>
      </p:sp>
      <p:sp>
        <p:nvSpPr>
          <p:cNvPr id="1950" name="Google Shape;1950;p282"/>
          <p:cNvSpPr txBox="1"/>
          <p:nvPr>
            <p:ph idx="1"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Tree>
  </p:cSld>
  <p:clrMapOvr>
    <a:masterClrMapping/>
  </p:clrMapOvr>
</p:sldLayout>
</file>

<file path=ppt/slideLayouts/slideLayout2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951" name="Shape 1951"/>
        <p:cNvGrpSpPr/>
        <p:nvPr/>
      </p:nvGrpSpPr>
      <p:grpSpPr>
        <a:xfrm>
          <a:off x="0" y="0"/>
          <a:ext cx="0" cy="0"/>
          <a:chOff x="0" y="0"/>
          <a:chExt cx="0" cy="0"/>
        </a:xfrm>
      </p:grpSpPr>
      <p:sp>
        <p:nvSpPr>
          <p:cNvPr id="1952" name="Google Shape;1952;p283"/>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53" name="Google Shape;1953;p283"/>
          <p:cNvSpPr txBox="1"/>
          <p:nvPr>
            <p:ph idx="1" type="body"/>
          </p:nvPr>
        </p:nvSpPr>
        <p:spPr>
          <a:xfrm>
            <a:off x="3887788" y="740569"/>
            <a:ext cx="4629300" cy="3655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90000"/>
              </a:lnSpc>
              <a:spcBef>
                <a:spcPts val="500"/>
              </a:spcBef>
              <a:spcAft>
                <a:spcPts val="0"/>
              </a:spcAft>
              <a:buSzPts val="1400"/>
              <a:buChar char="•"/>
              <a:defRPr/>
            </a:lvl6pPr>
            <a:lvl7pPr indent="-317500" lvl="6" marL="3200400" algn="l">
              <a:lnSpc>
                <a:spcPct val="90000"/>
              </a:lnSpc>
              <a:spcBef>
                <a:spcPts val="500"/>
              </a:spcBef>
              <a:spcAft>
                <a:spcPts val="0"/>
              </a:spcAft>
              <a:buSzPts val="1400"/>
              <a:buChar char="•"/>
              <a:defRPr/>
            </a:lvl7pPr>
            <a:lvl8pPr indent="-317500" lvl="7" marL="3657600" algn="l">
              <a:lnSpc>
                <a:spcPct val="90000"/>
              </a:lnSpc>
              <a:spcBef>
                <a:spcPts val="500"/>
              </a:spcBef>
              <a:spcAft>
                <a:spcPts val="0"/>
              </a:spcAft>
              <a:buSzPts val="1400"/>
              <a:buChar char="•"/>
              <a:defRPr/>
            </a:lvl8pPr>
            <a:lvl9pPr indent="-317500" lvl="8" marL="4114800" algn="l">
              <a:lnSpc>
                <a:spcPct val="90000"/>
              </a:lnSpc>
              <a:spcBef>
                <a:spcPts val="500"/>
              </a:spcBef>
              <a:spcAft>
                <a:spcPts val="0"/>
              </a:spcAft>
              <a:buSzPts val="1400"/>
              <a:buChar char="•"/>
              <a:defRPr/>
            </a:lvl9pPr>
          </a:lstStyle>
          <a:p/>
        </p:txBody>
      </p:sp>
      <p:sp>
        <p:nvSpPr>
          <p:cNvPr id="1954" name="Google Shape;1954;p283"/>
          <p:cNvSpPr txBox="1"/>
          <p:nvPr>
            <p:ph idx="2"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Tree>
  </p:cSld>
  <p:clrMapOvr>
    <a:masterClrMapping/>
  </p:clrMapOvr>
</p:sldLayout>
</file>

<file path=ppt/slideLayouts/slideLayout2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55" name="Shape 1955"/>
        <p:cNvGrpSpPr/>
        <p:nvPr/>
      </p:nvGrpSpPr>
      <p:grpSpPr>
        <a:xfrm>
          <a:off x="0" y="0"/>
          <a:ext cx="0" cy="0"/>
          <a:chOff x="0" y="0"/>
          <a:chExt cx="0" cy="0"/>
        </a:xfrm>
      </p:grpSpPr>
    </p:spTree>
  </p:cSld>
  <p:clrMapOvr>
    <a:masterClrMapping/>
  </p:clrMapOvr>
</p:sldLayout>
</file>

<file path=ppt/slideLayouts/slideLayout2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56" name="Shape 1956"/>
        <p:cNvGrpSpPr/>
        <p:nvPr/>
      </p:nvGrpSpPr>
      <p:grpSpPr>
        <a:xfrm>
          <a:off x="0" y="0"/>
          <a:ext cx="0" cy="0"/>
          <a:chOff x="0" y="0"/>
          <a:chExt cx="0" cy="0"/>
        </a:xfrm>
      </p:grpSpPr>
      <p:sp>
        <p:nvSpPr>
          <p:cNvPr id="1957" name="Google Shape;1957;p285"/>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Tree>
  </p:cSld>
  <p:clrMapOvr>
    <a:masterClrMapping/>
  </p:clrMapOvr>
</p:sldLayout>
</file>

<file path=ppt/slideLayouts/slideLayout2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958" name="Shape 1958"/>
        <p:cNvGrpSpPr/>
        <p:nvPr/>
      </p:nvGrpSpPr>
      <p:grpSpPr>
        <a:xfrm>
          <a:off x="0" y="0"/>
          <a:ext cx="0" cy="0"/>
          <a:chOff x="0" y="0"/>
          <a:chExt cx="0" cy="0"/>
        </a:xfrm>
      </p:grpSpPr>
      <p:sp>
        <p:nvSpPr>
          <p:cNvPr id="1959" name="Google Shape;1959;p286"/>
          <p:cNvSpPr txBox="1"/>
          <p:nvPr>
            <p:ph type="title"/>
          </p:nvPr>
        </p:nvSpPr>
        <p:spPr>
          <a:xfrm>
            <a:off x="630238" y="273844"/>
            <a:ext cx="7886700" cy="994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60" name="Google Shape;1960;p286"/>
          <p:cNvSpPr txBox="1"/>
          <p:nvPr>
            <p:ph idx="1" type="body"/>
          </p:nvPr>
        </p:nvSpPr>
        <p:spPr>
          <a:xfrm>
            <a:off x="630238" y="1260872"/>
            <a:ext cx="3868800" cy="618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961" name="Google Shape;1961;p286"/>
          <p:cNvSpPr txBox="1"/>
          <p:nvPr>
            <p:ph idx="2" type="body"/>
          </p:nvPr>
        </p:nvSpPr>
        <p:spPr>
          <a:xfrm>
            <a:off x="630238" y="1878806"/>
            <a:ext cx="3868800" cy="2763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962" name="Google Shape;1962;p286"/>
          <p:cNvSpPr txBox="1"/>
          <p:nvPr>
            <p:ph idx="3" type="body"/>
          </p:nvPr>
        </p:nvSpPr>
        <p:spPr>
          <a:xfrm>
            <a:off x="4629150" y="1260872"/>
            <a:ext cx="3887700" cy="618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963" name="Google Shape;1963;p286"/>
          <p:cNvSpPr txBox="1"/>
          <p:nvPr>
            <p:ph idx="4" type="body"/>
          </p:nvPr>
        </p:nvSpPr>
        <p:spPr>
          <a:xfrm>
            <a:off x="4629150" y="1878806"/>
            <a:ext cx="3887700" cy="2763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964" name="Shape 1964"/>
        <p:cNvGrpSpPr/>
        <p:nvPr/>
      </p:nvGrpSpPr>
      <p:grpSpPr>
        <a:xfrm>
          <a:off x="0" y="0"/>
          <a:ext cx="0" cy="0"/>
          <a:chOff x="0" y="0"/>
          <a:chExt cx="0" cy="0"/>
        </a:xfrm>
      </p:grpSpPr>
      <p:sp>
        <p:nvSpPr>
          <p:cNvPr id="1965" name="Google Shape;1965;p287"/>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66" name="Google Shape;1966;p287"/>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967" name="Google Shape;1967;p287"/>
          <p:cNvSpPr txBox="1"/>
          <p:nvPr>
            <p:ph idx="2" type="body"/>
          </p:nvPr>
        </p:nvSpPr>
        <p:spPr>
          <a:xfrm>
            <a:off x="4648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68" name="Shape 1968"/>
        <p:cNvGrpSpPr/>
        <p:nvPr/>
      </p:nvGrpSpPr>
      <p:grpSpPr>
        <a:xfrm>
          <a:off x="0" y="0"/>
          <a:ext cx="0" cy="0"/>
          <a:chOff x="0" y="0"/>
          <a:chExt cx="0" cy="0"/>
        </a:xfrm>
      </p:grpSpPr>
      <p:sp>
        <p:nvSpPr>
          <p:cNvPr id="1969" name="Google Shape;1969;p288"/>
          <p:cNvSpPr txBox="1"/>
          <p:nvPr>
            <p:ph type="title"/>
          </p:nvPr>
        </p:nvSpPr>
        <p:spPr>
          <a:xfrm>
            <a:off x="623888" y="1282304"/>
            <a:ext cx="7886700" cy="2139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70" name="Google Shape;1970;p288"/>
          <p:cNvSpPr txBox="1"/>
          <p:nvPr>
            <p:ph idx="1" type="body"/>
          </p:nvPr>
        </p:nvSpPr>
        <p:spPr>
          <a:xfrm>
            <a:off x="623888" y="3442097"/>
            <a:ext cx="7886700" cy="1125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Tree>
  </p:cSld>
  <p:clrMapOvr>
    <a:masterClrMapping/>
  </p:clrMapOvr>
</p:sldLayout>
</file>

<file path=ppt/slideLayouts/slideLayout2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type="tx">
  <p:cSld name="TITLE_AND_BODY">
    <p:spTree>
      <p:nvGrpSpPr>
        <p:cNvPr id="1975" name="Shape 1975"/>
        <p:cNvGrpSpPr/>
        <p:nvPr/>
      </p:nvGrpSpPr>
      <p:grpSpPr>
        <a:xfrm>
          <a:off x="0" y="0"/>
          <a:ext cx="0" cy="0"/>
          <a:chOff x="0" y="0"/>
          <a:chExt cx="0" cy="0"/>
        </a:xfrm>
      </p:grpSpPr>
      <p:sp>
        <p:nvSpPr>
          <p:cNvPr id="1976" name="Google Shape;1976;p290"/>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368300" lvl="1" marL="368300" rtl="0" algn="r">
              <a:spcBef>
                <a:spcPts val="0"/>
              </a:spcBef>
              <a:spcAft>
                <a:spcPts val="0"/>
              </a:spcAft>
              <a:buClr>
                <a:srgbClr val="000000"/>
              </a:buClr>
              <a:buSzPts val="1400"/>
              <a:buFont typeface="Arial"/>
              <a:buChar char="○"/>
            </a:pPr>
            <a:r>
              <a:t/>
            </a:r>
            <a:endParaRPr/>
          </a:p>
          <a:p>
            <a:pPr indent="-825500" lvl="2" marL="825500" rtl="0" algn="r">
              <a:spcBef>
                <a:spcPts val="0"/>
              </a:spcBef>
              <a:spcAft>
                <a:spcPts val="0"/>
              </a:spcAft>
              <a:buClr>
                <a:srgbClr val="000000"/>
              </a:buClr>
              <a:buSzPts val="1400"/>
              <a:buFont typeface="Arial"/>
              <a:buChar char="■"/>
            </a:pPr>
            <a:r>
              <a:t/>
            </a:r>
            <a:endParaRPr/>
          </a:p>
          <a:p>
            <a:pPr indent="-1282700" lvl="3" marL="1282700" rtl="0" algn="r">
              <a:spcBef>
                <a:spcPts val="0"/>
              </a:spcBef>
              <a:spcAft>
                <a:spcPts val="0"/>
              </a:spcAft>
              <a:buClr>
                <a:srgbClr val="000000"/>
              </a:buClr>
              <a:buSzPts val="1400"/>
              <a:buFont typeface="Arial"/>
              <a:buChar char="●"/>
            </a:pPr>
            <a:r>
              <a:t/>
            </a:r>
            <a:endParaRPr/>
          </a:p>
          <a:p>
            <a:pPr indent="-1739900" lvl="4" marL="1739900" rtl="0" algn="r">
              <a:spcBef>
                <a:spcPts val="0"/>
              </a:spcBef>
              <a:spcAft>
                <a:spcPts val="0"/>
              </a:spcAft>
              <a:buClr>
                <a:srgbClr val="000000"/>
              </a:buClr>
              <a:buSzPts val="1400"/>
              <a:buFont typeface="Arial"/>
              <a:buChar char="○"/>
            </a:pPr>
            <a:r>
              <a:t/>
            </a:r>
            <a:endParaRPr/>
          </a:p>
          <a:p>
            <a:pPr indent="0" lvl="5" marL="0" rtl="0" algn="r">
              <a:spcBef>
                <a:spcPts val="0"/>
              </a:spcBef>
              <a:spcAft>
                <a:spcPts val="0"/>
              </a:spcAft>
              <a:buClr>
                <a:srgbClr val="000000"/>
              </a:buClr>
              <a:buSzPts val="1400"/>
              <a:buFont typeface="Arial"/>
              <a:buChar char="■"/>
            </a:pPr>
            <a:r>
              <a:t/>
            </a:r>
            <a:endParaRPr/>
          </a:p>
          <a:p>
            <a:pPr indent="0" lvl="6" marL="0" rtl="0" algn="r">
              <a:spcBef>
                <a:spcPts val="0"/>
              </a:spcBef>
              <a:spcAft>
                <a:spcPts val="0"/>
              </a:spcAft>
              <a:buClr>
                <a:srgbClr val="000000"/>
              </a:buClr>
              <a:buSzPts val="1400"/>
              <a:buFont typeface="Arial"/>
              <a:buChar char="●"/>
            </a:pPr>
            <a:r>
              <a:t/>
            </a:r>
            <a:endParaRPr/>
          </a:p>
          <a:p>
            <a:pPr indent="0" lvl="7" marL="0" rtl="0" algn="r">
              <a:spcBef>
                <a:spcPts val="0"/>
              </a:spcBef>
              <a:spcAft>
                <a:spcPts val="0"/>
              </a:spcAft>
              <a:buClr>
                <a:srgbClr val="000000"/>
              </a:buClr>
              <a:buSzPts val="1400"/>
              <a:buFont typeface="Arial"/>
              <a:buChar char="○"/>
            </a:pPr>
            <a:r>
              <a:t/>
            </a:r>
            <a:endParaRPr/>
          </a:p>
          <a:p>
            <a:pPr indent="0" lvl="8" marL="0" rtl="0" algn="r">
              <a:spcBef>
                <a:spcPts val="0"/>
              </a:spcBef>
              <a:spcAft>
                <a:spcPts val="0"/>
              </a:spcAft>
              <a:buClr>
                <a:srgbClr val="000000"/>
              </a:buClr>
              <a:buSzPts val="1400"/>
              <a:buFont typeface="Arial"/>
              <a:buChar char="■"/>
            </a:pPr>
            <a:r>
              <a:t/>
            </a:r>
            <a:endParaRPr/>
          </a:p>
        </p:txBody>
      </p:sp>
      <p:sp>
        <p:nvSpPr>
          <p:cNvPr id="1977" name="Google Shape;1977;p290"/>
          <p:cNvSpPr txBox="1"/>
          <p:nvPr>
            <p:ph type="title"/>
          </p:nvPr>
        </p:nvSpPr>
        <p:spPr>
          <a:xfrm>
            <a:off x="685800" y="1383506"/>
            <a:ext cx="7772400" cy="153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978" name="Google Shape;1978;p290"/>
          <p:cNvSpPr txBox="1"/>
          <p:nvPr>
            <p:ph idx="1" type="body"/>
          </p:nvPr>
        </p:nvSpPr>
        <p:spPr>
          <a:xfrm>
            <a:off x="1371600" y="2914650"/>
            <a:ext cx="6400800" cy="22290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700"/>
              </a:spcBef>
              <a:spcAft>
                <a:spcPts val="0"/>
              </a:spcAft>
              <a:buSzPts val="1400"/>
              <a:buFont typeface="Arial"/>
              <a:buNone/>
              <a:defRPr/>
            </a:lvl1pPr>
            <a:lvl2pPr indent="-228600" lvl="1" marL="914400" algn="ctr">
              <a:lnSpc>
                <a:spcPct val="100000"/>
              </a:lnSpc>
              <a:spcBef>
                <a:spcPts val="700"/>
              </a:spcBef>
              <a:spcAft>
                <a:spcPts val="0"/>
              </a:spcAft>
              <a:buSzPts val="1400"/>
              <a:buFont typeface="Arial"/>
              <a:buNone/>
              <a:defRPr/>
            </a:lvl2pPr>
            <a:lvl3pPr indent="-228600" lvl="2" marL="1371600" algn="ctr">
              <a:lnSpc>
                <a:spcPct val="100000"/>
              </a:lnSpc>
              <a:spcBef>
                <a:spcPts val="700"/>
              </a:spcBef>
              <a:spcAft>
                <a:spcPts val="0"/>
              </a:spcAft>
              <a:buSzPts val="1400"/>
              <a:buFont typeface="Arial"/>
              <a:buNone/>
              <a:defRPr/>
            </a:lvl3pPr>
            <a:lvl4pPr indent="-228600" lvl="3" marL="1828800" algn="ctr">
              <a:lnSpc>
                <a:spcPct val="100000"/>
              </a:lnSpc>
              <a:spcBef>
                <a:spcPts val="700"/>
              </a:spcBef>
              <a:spcAft>
                <a:spcPts val="0"/>
              </a:spcAft>
              <a:buSzPts val="1400"/>
              <a:buFont typeface="Arial"/>
              <a:buNone/>
              <a:defRPr/>
            </a:lvl4pPr>
            <a:lvl5pPr indent="-228600" lvl="4" marL="2286000" algn="ctr">
              <a:lnSpc>
                <a:spcPct val="100000"/>
              </a:lnSpc>
              <a:spcBef>
                <a:spcPts val="700"/>
              </a:spcBef>
              <a:spcAft>
                <a:spcPts val="0"/>
              </a:spcAft>
              <a:buSzPts val="1400"/>
              <a:buFont typeface="Arial"/>
              <a:buNone/>
              <a:defRPr/>
            </a:lvl5pPr>
            <a:lvl6pPr indent="-317500" lvl="5" marL="2743200" algn="l">
              <a:lnSpc>
                <a:spcPct val="100000"/>
              </a:lnSpc>
              <a:spcBef>
                <a:spcPts val="700"/>
              </a:spcBef>
              <a:spcAft>
                <a:spcPts val="0"/>
              </a:spcAft>
              <a:buSzPts val="1400"/>
              <a:buChar char="•"/>
              <a:defRPr/>
            </a:lvl6pPr>
            <a:lvl7pPr indent="-317500" lvl="6" marL="3200400" algn="l">
              <a:lnSpc>
                <a:spcPct val="100000"/>
              </a:lnSpc>
              <a:spcBef>
                <a:spcPts val="700"/>
              </a:spcBef>
              <a:spcAft>
                <a:spcPts val="0"/>
              </a:spcAft>
              <a:buSzPts val="1400"/>
              <a:buChar char="•"/>
              <a:defRPr/>
            </a:lvl7pPr>
            <a:lvl8pPr indent="-317500" lvl="7" marL="3657600" algn="l">
              <a:lnSpc>
                <a:spcPct val="100000"/>
              </a:lnSpc>
              <a:spcBef>
                <a:spcPts val="700"/>
              </a:spcBef>
              <a:spcAft>
                <a:spcPts val="0"/>
              </a:spcAft>
              <a:buSzPts val="1400"/>
              <a:buChar char="•"/>
              <a:defRPr/>
            </a:lvl8pPr>
            <a:lvl9pPr indent="-317500" lvl="8" marL="4114800" algn="l">
              <a:lnSpc>
                <a:spcPct val="100000"/>
              </a:lnSpc>
              <a:spcBef>
                <a:spcPts val="700"/>
              </a:spcBef>
              <a:spcAft>
                <a:spcPts val="0"/>
              </a:spcAft>
              <a:buSzPts val="1400"/>
              <a:buChar char="•"/>
              <a:defRPr/>
            </a:lvl9pPr>
          </a:lstStyle>
          <a:p/>
        </p:txBody>
      </p:sp>
    </p:spTree>
  </p:cSld>
  <p:clrMapOvr>
    <a:masterClrMapping/>
  </p:clrMapOvr>
</p:sldLayout>
</file>

<file path=ppt/slideLayouts/slideLayout2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spTree>
      <p:nvGrpSpPr>
        <p:cNvPr id="1979" name="Shape 1979"/>
        <p:cNvGrpSpPr/>
        <p:nvPr/>
      </p:nvGrpSpPr>
      <p:grpSpPr>
        <a:xfrm>
          <a:off x="0" y="0"/>
          <a:ext cx="0" cy="0"/>
          <a:chOff x="0" y="0"/>
          <a:chExt cx="0" cy="0"/>
        </a:xfrm>
      </p:grpSpPr>
      <p:sp>
        <p:nvSpPr>
          <p:cNvPr id="1980" name="Google Shape;1980;p291"/>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368300" lvl="1" marL="368300" rtl="0" algn="r">
              <a:spcBef>
                <a:spcPts val="0"/>
              </a:spcBef>
              <a:spcAft>
                <a:spcPts val="0"/>
              </a:spcAft>
              <a:buClr>
                <a:srgbClr val="000000"/>
              </a:buClr>
              <a:buSzPts val="1400"/>
              <a:buFont typeface="Arial"/>
              <a:buChar char="○"/>
            </a:pPr>
            <a:r>
              <a:t/>
            </a:r>
            <a:endParaRPr/>
          </a:p>
          <a:p>
            <a:pPr indent="-825500" lvl="2" marL="825500" rtl="0" algn="r">
              <a:spcBef>
                <a:spcPts val="0"/>
              </a:spcBef>
              <a:spcAft>
                <a:spcPts val="0"/>
              </a:spcAft>
              <a:buClr>
                <a:srgbClr val="000000"/>
              </a:buClr>
              <a:buSzPts val="1400"/>
              <a:buFont typeface="Arial"/>
              <a:buChar char="■"/>
            </a:pPr>
            <a:r>
              <a:t/>
            </a:r>
            <a:endParaRPr/>
          </a:p>
          <a:p>
            <a:pPr indent="-1282700" lvl="3" marL="1282700" rtl="0" algn="r">
              <a:spcBef>
                <a:spcPts val="0"/>
              </a:spcBef>
              <a:spcAft>
                <a:spcPts val="0"/>
              </a:spcAft>
              <a:buClr>
                <a:srgbClr val="000000"/>
              </a:buClr>
              <a:buSzPts val="1400"/>
              <a:buFont typeface="Arial"/>
              <a:buChar char="●"/>
            </a:pPr>
            <a:r>
              <a:t/>
            </a:r>
            <a:endParaRPr/>
          </a:p>
          <a:p>
            <a:pPr indent="-1739900" lvl="4" marL="1739900" rtl="0" algn="r">
              <a:spcBef>
                <a:spcPts val="0"/>
              </a:spcBef>
              <a:spcAft>
                <a:spcPts val="0"/>
              </a:spcAft>
              <a:buClr>
                <a:srgbClr val="000000"/>
              </a:buClr>
              <a:buSzPts val="1400"/>
              <a:buFont typeface="Arial"/>
              <a:buChar char="○"/>
            </a:pPr>
            <a:r>
              <a:t/>
            </a:r>
            <a:endParaRPr/>
          </a:p>
          <a:p>
            <a:pPr indent="0" lvl="5" marL="0" rtl="0" algn="r">
              <a:spcBef>
                <a:spcPts val="0"/>
              </a:spcBef>
              <a:spcAft>
                <a:spcPts val="0"/>
              </a:spcAft>
              <a:buClr>
                <a:srgbClr val="000000"/>
              </a:buClr>
              <a:buSzPts val="1400"/>
              <a:buFont typeface="Arial"/>
              <a:buChar char="■"/>
            </a:pPr>
            <a:r>
              <a:t/>
            </a:r>
            <a:endParaRPr/>
          </a:p>
          <a:p>
            <a:pPr indent="0" lvl="6" marL="0" rtl="0" algn="r">
              <a:spcBef>
                <a:spcPts val="0"/>
              </a:spcBef>
              <a:spcAft>
                <a:spcPts val="0"/>
              </a:spcAft>
              <a:buClr>
                <a:srgbClr val="000000"/>
              </a:buClr>
              <a:buSzPts val="1400"/>
              <a:buFont typeface="Arial"/>
              <a:buChar char="●"/>
            </a:pPr>
            <a:r>
              <a:t/>
            </a:r>
            <a:endParaRPr/>
          </a:p>
          <a:p>
            <a:pPr indent="0" lvl="7" marL="0" rtl="0" algn="r">
              <a:spcBef>
                <a:spcPts val="0"/>
              </a:spcBef>
              <a:spcAft>
                <a:spcPts val="0"/>
              </a:spcAft>
              <a:buClr>
                <a:srgbClr val="000000"/>
              </a:buClr>
              <a:buSzPts val="1400"/>
              <a:buFont typeface="Arial"/>
              <a:buChar char="○"/>
            </a:pPr>
            <a:r>
              <a:t/>
            </a:r>
            <a:endParaRPr/>
          </a:p>
          <a:p>
            <a:pPr indent="0" lvl="8" marL="0" rtl="0" algn="r">
              <a:spcBef>
                <a:spcPts val="0"/>
              </a:spcBef>
              <a:spcAft>
                <a:spcPts val="0"/>
              </a:spcAft>
              <a:buClr>
                <a:srgbClr val="000000"/>
              </a:buClr>
              <a:buSzPts val="1400"/>
              <a:buFont typeface="Arial"/>
              <a:buChar char="■"/>
            </a:pPr>
            <a:r>
              <a:t/>
            </a:r>
            <a:endParaRPr/>
          </a:p>
        </p:txBody>
      </p:sp>
      <p:sp>
        <p:nvSpPr>
          <p:cNvPr id="1981" name="Google Shape;1981;p291"/>
          <p:cNvSpPr txBox="1"/>
          <p:nvPr>
            <p:ph type="title"/>
          </p:nvPr>
        </p:nvSpPr>
        <p:spPr>
          <a:xfrm>
            <a:off x="457200" y="69056"/>
            <a:ext cx="8229600" cy="1131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982" name="Google Shape;1982;p291"/>
          <p:cNvSpPr txBox="1"/>
          <p:nvPr>
            <p:ph idx="1" type="body"/>
          </p:nvPr>
        </p:nvSpPr>
        <p:spPr>
          <a:xfrm>
            <a:off x="457200" y="1200150"/>
            <a:ext cx="8229600" cy="3943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700"/>
              </a:spcBef>
              <a:spcAft>
                <a:spcPts val="0"/>
              </a:spcAft>
              <a:buSzPts val="1400"/>
              <a:buFont typeface="Arial"/>
              <a:buChar char="»"/>
              <a:defRPr/>
            </a:lvl1pPr>
            <a:lvl2pPr indent="-317500" lvl="1" marL="914400" algn="l">
              <a:lnSpc>
                <a:spcPct val="100000"/>
              </a:lnSpc>
              <a:spcBef>
                <a:spcPts val="700"/>
              </a:spcBef>
              <a:spcAft>
                <a:spcPts val="0"/>
              </a:spcAft>
              <a:buSzPts val="1400"/>
              <a:buFont typeface="Arial"/>
              <a:buChar char="–"/>
              <a:defRPr/>
            </a:lvl2pPr>
            <a:lvl3pPr indent="-317500" lvl="2" marL="1371600" algn="l">
              <a:lnSpc>
                <a:spcPct val="100000"/>
              </a:lnSpc>
              <a:spcBef>
                <a:spcPts val="700"/>
              </a:spcBef>
              <a:spcAft>
                <a:spcPts val="0"/>
              </a:spcAft>
              <a:buSzPts val="1400"/>
              <a:buFont typeface="Arial"/>
              <a:buChar char="•"/>
              <a:defRPr/>
            </a:lvl3pPr>
            <a:lvl4pPr indent="-317500" lvl="3" marL="1828800" algn="l">
              <a:lnSpc>
                <a:spcPct val="100000"/>
              </a:lnSpc>
              <a:spcBef>
                <a:spcPts val="700"/>
              </a:spcBef>
              <a:spcAft>
                <a:spcPts val="0"/>
              </a:spcAft>
              <a:buSzPts val="1400"/>
              <a:buFont typeface="Arial"/>
              <a:buChar char="–"/>
              <a:defRPr/>
            </a:lvl4pPr>
            <a:lvl5pPr indent="-317500" lvl="4" marL="2286000" algn="l">
              <a:lnSpc>
                <a:spcPct val="100000"/>
              </a:lnSpc>
              <a:spcBef>
                <a:spcPts val="700"/>
              </a:spcBef>
              <a:spcAft>
                <a:spcPts val="0"/>
              </a:spcAft>
              <a:buSzPts val="1400"/>
              <a:buFont typeface="Arial"/>
              <a:buChar char="»"/>
              <a:defRPr/>
            </a:lvl5pPr>
            <a:lvl6pPr indent="-317500" lvl="5" marL="2743200" algn="l">
              <a:lnSpc>
                <a:spcPct val="100000"/>
              </a:lnSpc>
              <a:spcBef>
                <a:spcPts val="700"/>
              </a:spcBef>
              <a:spcAft>
                <a:spcPts val="0"/>
              </a:spcAft>
              <a:buSzPts val="1400"/>
              <a:buFont typeface="Arial"/>
              <a:buChar char="•"/>
              <a:defRPr/>
            </a:lvl6pPr>
            <a:lvl7pPr indent="-317500" lvl="6" marL="3200400" algn="l">
              <a:lnSpc>
                <a:spcPct val="100000"/>
              </a:lnSpc>
              <a:spcBef>
                <a:spcPts val="700"/>
              </a:spcBef>
              <a:spcAft>
                <a:spcPts val="0"/>
              </a:spcAft>
              <a:buSzPts val="1400"/>
              <a:buFont typeface="Arial"/>
              <a:buChar char="•"/>
              <a:defRPr/>
            </a:lvl7pPr>
            <a:lvl8pPr indent="-317500" lvl="7" marL="3657600" algn="l">
              <a:lnSpc>
                <a:spcPct val="100000"/>
              </a:lnSpc>
              <a:spcBef>
                <a:spcPts val="700"/>
              </a:spcBef>
              <a:spcAft>
                <a:spcPts val="0"/>
              </a:spcAft>
              <a:buSzPts val="1400"/>
              <a:buFont typeface="Arial"/>
              <a:buChar char="•"/>
              <a:defRPr/>
            </a:lvl8pPr>
            <a:lvl9pPr indent="-317500" lvl="8" marL="4114800" algn="l">
              <a:lnSpc>
                <a:spcPct val="100000"/>
              </a:lnSpc>
              <a:spcBef>
                <a:spcPts val="700"/>
              </a:spcBef>
              <a:spcAft>
                <a:spcPts val="0"/>
              </a:spcAft>
              <a:buSzPts val="1400"/>
              <a:buFont typeface="Arial"/>
              <a:buChar char="•"/>
              <a:defRPr/>
            </a:lvl9pPr>
          </a:lstStyle>
          <a:p/>
        </p:txBody>
      </p:sp>
    </p:spTree>
  </p:cSld>
  <p:clrMapOvr>
    <a:masterClrMapping/>
  </p:clrMapOvr>
</p:sldLayout>
</file>

<file path=ppt/slideLayouts/slideLayout2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1994" name="Shape 1994"/>
        <p:cNvGrpSpPr/>
        <p:nvPr/>
      </p:nvGrpSpPr>
      <p:grpSpPr>
        <a:xfrm>
          <a:off x="0" y="0"/>
          <a:ext cx="0" cy="0"/>
          <a:chOff x="0" y="0"/>
          <a:chExt cx="0" cy="0"/>
        </a:xfrm>
      </p:grpSpPr>
      <p:sp>
        <p:nvSpPr>
          <p:cNvPr id="1995" name="Google Shape;1995;p293"/>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5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96" name="Google Shape;1996;p293"/>
          <p:cNvSpPr txBox="1"/>
          <p:nvPr>
            <p:ph idx="1" type="body"/>
          </p:nvPr>
        </p:nvSpPr>
        <p:spPr>
          <a:xfrm>
            <a:off x="457200" y="1451610"/>
            <a:ext cx="8229600" cy="3291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Clr>
                <a:schemeClr val="accent3"/>
              </a:buClr>
              <a:buSzPts val="1400"/>
              <a:buChar char="●"/>
              <a:defRPr sz="2600">
                <a:solidFill>
                  <a:schemeClr val="dk1"/>
                </a:solidFill>
              </a:defRPr>
            </a:lvl1pPr>
            <a:lvl2pPr indent="-317500" lvl="1" marL="914400" algn="l">
              <a:lnSpc>
                <a:spcPct val="100000"/>
              </a:lnSpc>
              <a:spcBef>
                <a:spcPts val="0"/>
              </a:spcBef>
              <a:spcAft>
                <a:spcPts val="0"/>
              </a:spcAft>
              <a:buClr>
                <a:schemeClr val="accent1"/>
              </a:buClr>
              <a:buSzPts val="1400"/>
              <a:buChar char="●"/>
              <a:defRPr sz="2400">
                <a:solidFill>
                  <a:schemeClr val="dk1"/>
                </a:solidFill>
              </a:defRPr>
            </a:lvl2pPr>
            <a:lvl3pPr indent="-317500" lvl="2" marL="1371600" algn="l">
              <a:lnSpc>
                <a:spcPct val="100000"/>
              </a:lnSpc>
              <a:spcBef>
                <a:spcPts val="0"/>
              </a:spcBef>
              <a:spcAft>
                <a:spcPts val="0"/>
              </a:spcAft>
              <a:buClr>
                <a:schemeClr val="accent2"/>
              </a:buClr>
              <a:buSzPts val="1400"/>
              <a:buChar char="●"/>
              <a:defRPr sz="2100">
                <a:solidFill>
                  <a:schemeClr val="dk1"/>
                </a:solidFill>
              </a:defRPr>
            </a:lvl3pPr>
            <a:lvl4pPr indent="-317500" lvl="3" marL="1828800" algn="l">
              <a:lnSpc>
                <a:spcPct val="100000"/>
              </a:lnSpc>
              <a:spcBef>
                <a:spcPts val="0"/>
              </a:spcBef>
              <a:spcAft>
                <a:spcPts val="0"/>
              </a:spcAft>
              <a:buClr>
                <a:schemeClr val="accent3"/>
              </a:buClr>
              <a:buSzPts val="1400"/>
              <a:buChar char="●"/>
              <a:defRPr sz="2000">
                <a:solidFill>
                  <a:schemeClr val="dk1"/>
                </a:solidFill>
              </a:defRPr>
            </a:lvl4pPr>
            <a:lvl5pPr indent="-317500" lvl="4" marL="2286000" algn="l">
              <a:lnSpc>
                <a:spcPct val="100000"/>
              </a:lnSpc>
              <a:spcBef>
                <a:spcPts val="0"/>
              </a:spcBef>
              <a:spcAft>
                <a:spcPts val="0"/>
              </a:spcAft>
              <a:buClr>
                <a:schemeClr val="accent4"/>
              </a:buClr>
              <a:buSzPts val="1400"/>
              <a:buChar char="●"/>
              <a:defRPr sz="2000">
                <a:solidFill>
                  <a:schemeClr val="dk1"/>
                </a:solidFill>
              </a:defRPr>
            </a:lvl5pPr>
            <a:lvl6pPr indent="-317500" lvl="5" marL="2743200" algn="l">
              <a:lnSpc>
                <a:spcPct val="100000"/>
              </a:lnSpc>
              <a:spcBef>
                <a:spcPts val="0"/>
              </a:spcBef>
              <a:spcAft>
                <a:spcPts val="0"/>
              </a:spcAft>
              <a:buClr>
                <a:schemeClr val="accent5"/>
              </a:buClr>
              <a:buSzPts val="1400"/>
              <a:buChar char="●"/>
              <a:defRPr sz="1800">
                <a:solidFill>
                  <a:schemeClr val="dk1"/>
                </a:solidFill>
              </a:defRPr>
            </a:lvl6pPr>
            <a:lvl7pPr indent="-317500" lvl="6" marL="3200400" algn="l">
              <a:lnSpc>
                <a:spcPct val="100000"/>
              </a:lnSpc>
              <a:spcBef>
                <a:spcPts val="0"/>
              </a:spcBef>
              <a:spcAft>
                <a:spcPts val="0"/>
              </a:spcAft>
              <a:buClr>
                <a:schemeClr val="accent6"/>
              </a:buClr>
              <a:buSzPts val="1400"/>
              <a:buChar char="●"/>
              <a:defRPr sz="1600">
                <a:solidFill>
                  <a:schemeClr val="dk1"/>
                </a:solidFill>
              </a:defRPr>
            </a:lvl7pPr>
            <a:lvl8pPr indent="-317500" lvl="7" marL="3657600" algn="l">
              <a:lnSpc>
                <a:spcPct val="100000"/>
              </a:lnSpc>
              <a:spcBef>
                <a:spcPts val="0"/>
              </a:spcBef>
              <a:spcAft>
                <a:spcPts val="0"/>
              </a:spcAft>
              <a:buClr>
                <a:schemeClr val="dk2"/>
              </a:buClr>
              <a:buSzPts val="1400"/>
              <a:buChar char="●"/>
              <a:defRPr sz="1600">
                <a:solidFill>
                  <a:schemeClr val="dk1"/>
                </a:solidFill>
              </a:defRPr>
            </a:lvl8pPr>
            <a:lvl9pPr indent="-317500" lvl="8" marL="4114800" algn="l">
              <a:lnSpc>
                <a:spcPct val="100000"/>
              </a:lnSpc>
              <a:spcBef>
                <a:spcPts val="0"/>
              </a:spcBef>
              <a:spcAft>
                <a:spcPts val="0"/>
              </a:spcAft>
              <a:buClr>
                <a:schemeClr val="dk2"/>
              </a:buClr>
              <a:buSzPts val="1400"/>
              <a:buChar char="●"/>
              <a:defRPr sz="1400">
                <a:solidFill>
                  <a:schemeClr val="dk1"/>
                </a:solidFill>
              </a:defRPr>
            </a:lvl9pPr>
          </a:lstStyle>
          <a:p/>
        </p:txBody>
      </p:sp>
      <p:sp>
        <p:nvSpPr>
          <p:cNvPr id="1997" name="Google Shape;1997;p293"/>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998" name="Google Shape;1998;p293"/>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999" name="Google Shape;1999;p293"/>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ustom Layout">
  <p:cSld name="3_Custom Layout">
    <p:spTree>
      <p:nvGrpSpPr>
        <p:cNvPr id="182" name="Shape 182"/>
        <p:cNvGrpSpPr/>
        <p:nvPr/>
      </p:nvGrpSpPr>
      <p:grpSpPr>
        <a:xfrm>
          <a:off x="0" y="0"/>
          <a:ext cx="0" cy="0"/>
          <a:chOff x="0" y="0"/>
          <a:chExt cx="0" cy="0"/>
        </a:xfrm>
      </p:grpSpPr>
      <p:sp>
        <p:nvSpPr>
          <p:cNvPr id="183" name="Google Shape;183;p29"/>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84" name="Google Shape;184;p29"/>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85" name="Google Shape;185;p29"/>
          <p:cNvSpPr/>
          <p:nvPr>
            <p:ph idx="3" type="pic"/>
          </p:nvPr>
        </p:nvSpPr>
        <p:spPr>
          <a:xfrm>
            <a:off x="457200" y="771017"/>
            <a:ext cx="2650200" cy="1933800"/>
          </a:xfrm>
          <a:prstGeom prst="rect">
            <a:avLst/>
          </a:prstGeom>
          <a:noFill/>
          <a:ln>
            <a:noFill/>
          </a:ln>
        </p:spPr>
      </p:sp>
      <p:sp>
        <p:nvSpPr>
          <p:cNvPr id="186" name="Google Shape;186;p29"/>
          <p:cNvSpPr/>
          <p:nvPr>
            <p:ph idx="4" type="pic"/>
          </p:nvPr>
        </p:nvSpPr>
        <p:spPr>
          <a:xfrm>
            <a:off x="455613" y="2775571"/>
            <a:ext cx="2650200" cy="1933800"/>
          </a:xfrm>
          <a:prstGeom prst="rect">
            <a:avLst/>
          </a:prstGeom>
          <a:noFill/>
          <a:ln>
            <a:noFill/>
          </a:ln>
        </p:spPr>
      </p:sp>
      <p:sp>
        <p:nvSpPr>
          <p:cNvPr id="187" name="Google Shape;187;p29"/>
          <p:cNvSpPr/>
          <p:nvPr>
            <p:ph idx="5" type="pic"/>
          </p:nvPr>
        </p:nvSpPr>
        <p:spPr>
          <a:xfrm>
            <a:off x="3250005" y="771499"/>
            <a:ext cx="2650200" cy="1933800"/>
          </a:xfrm>
          <a:prstGeom prst="rect">
            <a:avLst/>
          </a:prstGeom>
          <a:noFill/>
          <a:ln>
            <a:noFill/>
          </a:ln>
        </p:spPr>
      </p:sp>
      <p:sp>
        <p:nvSpPr>
          <p:cNvPr id="188" name="Google Shape;188;p29"/>
          <p:cNvSpPr/>
          <p:nvPr>
            <p:ph idx="6" type="pic"/>
          </p:nvPr>
        </p:nvSpPr>
        <p:spPr>
          <a:xfrm>
            <a:off x="3250005" y="2776053"/>
            <a:ext cx="2650200" cy="1933800"/>
          </a:xfrm>
          <a:prstGeom prst="rect">
            <a:avLst/>
          </a:prstGeom>
          <a:noFill/>
          <a:ln>
            <a:noFill/>
          </a:ln>
        </p:spPr>
      </p:sp>
      <p:sp>
        <p:nvSpPr>
          <p:cNvPr id="189" name="Google Shape;189;p29"/>
          <p:cNvSpPr/>
          <p:nvPr>
            <p:ph idx="7" type="pic"/>
          </p:nvPr>
        </p:nvSpPr>
        <p:spPr>
          <a:xfrm>
            <a:off x="6036628" y="771525"/>
            <a:ext cx="2650200" cy="1933800"/>
          </a:xfrm>
          <a:prstGeom prst="rect">
            <a:avLst/>
          </a:prstGeom>
          <a:noFill/>
          <a:ln>
            <a:noFill/>
          </a:ln>
        </p:spPr>
      </p:sp>
      <p:sp>
        <p:nvSpPr>
          <p:cNvPr id="190" name="Google Shape;190;p29"/>
          <p:cNvSpPr/>
          <p:nvPr>
            <p:ph idx="8" type="pic"/>
          </p:nvPr>
        </p:nvSpPr>
        <p:spPr>
          <a:xfrm>
            <a:off x="6035041" y="2776079"/>
            <a:ext cx="2650200" cy="1933800"/>
          </a:xfrm>
          <a:prstGeom prst="rect">
            <a:avLst/>
          </a:prstGeom>
          <a:noFill/>
          <a:ln>
            <a:noFill/>
          </a:ln>
        </p:spPr>
      </p:sp>
    </p:spTree>
  </p:cSld>
  <p:clrMapOvr>
    <a:masterClrMapping/>
  </p:clrMapOvr>
</p:sldLayout>
</file>

<file path=ppt/slideLayouts/slideLayout2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37D4FF"/>
            </a:gs>
            <a:gs pos="25000">
              <a:srgbClr val="2BCEFE"/>
            </a:gs>
            <a:gs pos="100000">
              <a:srgbClr val="002E3F"/>
            </a:gs>
          </a:gsLst>
          <a:path path="circle">
            <a:fillToRect b="50%" l="50%" r="50%" t="50%"/>
          </a:path>
          <a:tileRect/>
        </a:gradFill>
      </p:bgPr>
    </p:bg>
    <p:spTree>
      <p:nvGrpSpPr>
        <p:cNvPr id="2000" name="Shape 2000"/>
        <p:cNvGrpSpPr/>
        <p:nvPr/>
      </p:nvGrpSpPr>
      <p:grpSpPr>
        <a:xfrm>
          <a:off x="0" y="0"/>
          <a:ext cx="0" cy="0"/>
          <a:chOff x="0" y="0"/>
          <a:chExt cx="0" cy="0"/>
        </a:xfrm>
      </p:grpSpPr>
      <p:sp>
        <p:nvSpPr>
          <p:cNvPr id="2001" name="Google Shape;2001;p294"/>
          <p:cNvSpPr txBox="1"/>
          <p:nvPr>
            <p:ph type="ctrTitle"/>
          </p:nvPr>
        </p:nvSpPr>
        <p:spPr>
          <a:xfrm>
            <a:off x="533400" y="1028700"/>
            <a:ext cx="7851600" cy="1371600"/>
          </a:xfrm>
          <a:prstGeom prst="rect">
            <a:avLst/>
          </a:prstGeom>
          <a:noFill/>
          <a:ln>
            <a:noFill/>
          </a:ln>
        </p:spPr>
        <p:txBody>
          <a:bodyPr anchorCtr="0" anchor="b" bIns="91425" lIns="91425" spcFirstLastPara="1" rIns="91425" wrap="square" tIns="91425">
            <a:noAutofit/>
          </a:bodyPr>
          <a:lstStyle>
            <a:lvl1pPr lvl="0" marR="0" algn="r">
              <a:lnSpc>
                <a:spcPct val="100000"/>
              </a:lnSpc>
              <a:spcBef>
                <a:spcPts val="0"/>
              </a:spcBef>
              <a:spcAft>
                <a:spcPts val="0"/>
              </a:spcAft>
              <a:buClr>
                <a:srgbClr val="53ECF3"/>
              </a:buClr>
              <a:buSzPts val="1400"/>
              <a:buFont typeface="Arial"/>
              <a:buNone/>
              <a:defRPr b="1" i="0" sz="5600" u="none" cap="none" strike="noStrike">
                <a:solidFill>
                  <a:srgbClr val="53ECF3"/>
                </a:solidFill>
                <a:latin typeface="Arial"/>
                <a:ea typeface="Arial"/>
                <a:cs typeface="Arial"/>
                <a:sym typeface="Arial"/>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002" name="Google Shape;2002;p294"/>
          <p:cNvSpPr txBox="1"/>
          <p:nvPr>
            <p:ph idx="1" type="subTitle"/>
          </p:nvPr>
        </p:nvSpPr>
        <p:spPr>
          <a:xfrm>
            <a:off x="533400" y="2421402"/>
            <a:ext cx="7854600" cy="1314600"/>
          </a:xfrm>
          <a:prstGeom prst="rect">
            <a:avLst/>
          </a:prstGeom>
          <a:noFill/>
          <a:ln>
            <a:noFill/>
          </a:ln>
        </p:spPr>
        <p:txBody>
          <a:bodyPr anchorCtr="0" anchor="t" bIns="91425" lIns="91425" spcFirstLastPara="1" rIns="91425" wrap="square" tIns="91425">
            <a:noAutofit/>
          </a:bodyPr>
          <a:lstStyle>
            <a:lvl1pPr lvl="0" marR="45720" algn="r">
              <a:lnSpc>
                <a:spcPct val="100000"/>
              </a:lnSpc>
              <a:spcBef>
                <a:spcPts val="520"/>
              </a:spcBef>
              <a:spcAft>
                <a:spcPts val="0"/>
              </a:spcAft>
              <a:buClr>
                <a:schemeClr val="accent3"/>
              </a:buClr>
              <a:buSzPts val="1400"/>
              <a:buFont typeface="Arial"/>
              <a:buNone/>
              <a:defRPr b="0" i="0" sz="2600" u="none" cap="none" strike="noStrike">
                <a:solidFill>
                  <a:schemeClr val="lt1"/>
                </a:solidFill>
                <a:latin typeface="Arial"/>
                <a:ea typeface="Arial"/>
                <a:cs typeface="Arial"/>
                <a:sym typeface="Arial"/>
              </a:defRPr>
            </a:lvl1pPr>
            <a:lvl2pPr lvl="1" marR="0" algn="ctr">
              <a:lnSpc>
                <a:spcPct val="100000"/>
              </a:lnSpc>
              <a:spcBef>
                <a:spcPts val="0"/>
              </a:spcBef>
              <a:spcAft>
                <a:spcPts val="0"/>
              </a:spcAft>
              <a:buClr>
                <a:schemeClr val="accent1"/>
              </a:buClr>
              <a:buSzPts val="1400"/>
              <a:buFont typeface="Arial"/>
              <a:buNone/>
              <a:defRPr b="0" i="0" sz="2400" u="none" cap="none" strike="noStrike">
                <a:solidFill>
                  <a:schemeClr val="lt1"/>
                </a:solidFill>
                <a:latin typeface="Arial"/>
                <a:ea typeface="Arial"/>
                <a:cs typeface="Arial"/>
                <a:sym typeface="Arial"/>
              </a:defRPr>
            </a:lvl2pPr>
            <a:lvl3pPr lvl="2" marR="0" algn="ctr">
              <a:lnSpc>
                <a:spcPct val="100000"/>
              </a:lnSpc>
              <a:spcBef>
                <a:spcPts val="0"/>
              </a:spcBef>
              <a:spcAft>
                <a:spcPts val="0"/>
              </a:spcAft>
              <a:buClr>
                <a:schemeClr val="accent2"/>
              </a:buClr>
              <a:buSzPts val="1400"/>
              <a:buFont typeface="Arial"/>
              <a:buNone/>
              <a:defRPr b="0" i="0" sz="2100" u="none" cap="none" strike="noStrike">
                <a:solidFill>
                  <a:schemeClr val="lt1"/>
                </a:solidFill>
                <a:latin typeface="Arial"/>
                <a:ea typeface="Arial"/>
                <a:cs typeface="Arial"/>
                <a:sym typeface="Arial"/>
              </a:defRPr>
            </a:lvl3pPr>
            <a:lvl4pPr lvl="3" marR="0" algn="ctr">
              <a:lnSpc>
                <a:spcPct val="100000"/>
              </a:lnSpc>
              <a:spcBef>
                <a:spcPts val="0"/>
              </a:spcBef>
              <a:spcAft>
                <a:spcPts val="0"/>
              </a:spcAft>
              <a:buClr>
                <a:schemeClr val="accent3"/>
              </a:buClr>
              <a:buSzPts val="1400"/>
              <a:buFont typeface="Arial"/>
              <a:buNone/>
              <a:defRPr b="0" i="0" sz="2000" u="none" cap="none" strike="noStrike">
                <a:solidFill>
                  <a:schemeClr val="lt1"/>
                </a:solidFill>
                <a:latin typeface="Arial"/>
                <a:ea typeface="Arial"/>
                <a:cs typeface="Arial"/>
                <a:sym typeface="Arial"/>
              </a:defRPr>
            </a:lvl4pPr>
            <a:lvl5pPr lvl="4" marR="0" algn="ctr">
              <a:lnSpc>
                <a:spcPct val="100000"/>
              </a:lnSpc>
              <a:spcBef>
                <a:spcPts val="0"/>
              </a:spcBef>
              <a:spcAft>
                <a:spcPts val="0"/>
              </a:spcAft>
              <a:buClr>
                <a:schemeClr val="accent4"/>
              </a:buClr>
              <a:buSzPts val="1400"/>
              <a:buFont typeface="Arial"/>
              <a:buNone/>
              <a:defRPr b="0" i="0" sz="2000" u="none" cap="none" strike="noStrike">
                <a:solidFill>
                  <a:schemeClr val="lt1"/>
                </a:solidFill>
                <a:latin typeface="Arial"/>
                <a:ea typeface="Arial"/>
                <a:cs typeface="Arial"/>
                <a:sym typeface="Arial"/>
              </a:defRPr>
            </a:lvl5pPr>
            <a:lvl6pPr lvl="5" marR="0" algn="ctr">
              <a:lnSpc>
                <a:spcPct val="100000"/>
              </a:lnSpc>
              <a:spcBef>
                <a:spcPts val="0"/>
              </a:spcBef>
              <a:spcAft>
                <a:spcPts val="0"/>
              </a:spcAft>
              <a:buClr>
                <a:schemeClr val="accent5"/>
              </a:buClr>
              <a:buSzPts val="1400"/>
              <a:buFont typeface="Arial"/>
              <a:buNone/>
              <a:defRPr b="0" i="0" sz="1800" u="none" cap="none" strike="noStrike">
                <a:solidFill>
                  <a:schemeClr val="lt1"/>
                </a:solidFill>
                <a:latin typeface="Arial"/>
                <a:ea typeface="Arial"/>
                <a:cs typeface="Arial"/>
                <a:sym typeface="Arial"/>
              </a:defRPr>
            </a:lvl6pPr>
            <a:lvl7pPr lvl="6" marR="0" algn="ctr">
              <a:lnSpc>
                <a:spcPct val="100000"/>
              </a:lnSpc>
              <a:spcBef>
                <a:spcPts val="0"/>
              </a:spcBef>
              <a:spcAft>
                <a:spcPts val="0"/>
              </a:spcAft>
              <a:buClr>
                <a:schemeClr val="accent6"/>
              </a:buClr>
              <a:buSzPts val="1400"/>
              <a:buFont typeface="Arial"/>
              <a:buNone/>
              <a:defRPr b="0" i="0" sz="1600" u="none" cap="none" strike="noStrike">
                <a:solidFill>
                  <a:schemeClr val="lt1"/>
                </a:solidFill>
                <a:latin typeface="Arial"/>
                <a:ea typeface="Arial"/>
                <a:cs typeface="Arial"/>
                <a:sym typeface="Arial"/>
              </a:defRPr>
            </a:lvl7pPr>
            <a:lvl8pPr lvl="7" marR="0" algn="ctr">
              <a:lnSpc>
                <a:spcPct val="100000"/>
              </a:lnSpc>
              <a:spcBef>
                <a:spcPts val="0"/>
              </a:spcBef>
              <a:spcAft>
                <a:spcPts val="0"/>
              </a:spcAft>
              <a:buClr>
                <a:schemeClr val="lt2"/>
              </a:buClr>
              <a:buSzPts val="1400"/>
              <a:buFont typeface="Arial"/>
              <a:buNone/>
              <a:defRPr b="0" i="0" sz="1600" u="none" cap="none" strike="noStrike">
                <a:solidFill>
                  <a:schemeClr val="lt1"/>
                </a:solidFill>
                <a:latin typeface="Arial"/>
                <a:ea typeface="Arial"/>
                <a:cs typeface="Arial"/>
                <a:sym typeface="Arial"/>
              </a:defRPr>
            </a:lvl8pPr>
            <a:lvl9pPr lvl="8" marR="0" algn="ctr">
              <a:lnSpc>
                <a:spcPct val="100000"/>
              </a:lnSpc>
              <a:spcBef>
                <a:spcPts val="0"/>
              </a:spcBef>
              <a:spcAft>
                <a:spcPts val="0"/>
              </a:spcAft>
              <a:buClr>
                <a:schemeClr val="lt2"/>
              </a:buClr>
              <a:buSzPts val="1400"/>
              <a:buFont typeface="Arial"/>
              <a:buNone/>
              <a:defRPr b="0" i="0" sz="1400" u="none" cap="none" strike="noStrike">
                <a:solidFill>
                  <a:schemeClr val="lt1"/>
                </a:solidFill>
                <a:latin typeface="Arial"/>
                <a:ea typeface="Arial"/>
                <a:cs typeface="Arial"/>
                <a:sym typeface="Arial"/>
              </a:defRPr>
            </a:lvl9pPr>
          </a:lstStyle>
          <a:p/>
        </p:txBody>
      </p:sp>
      <p:sp>
        <p:nvSpPr>
          <p:cNvPr id="2003" name="Google Shape;2003;p294"/>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2004" name="Google Shape;2004;p294"/>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2005" name="Google Shape;2005;p294"/>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lt1"/>
              </a:solidFill>
            </a:endParaRPr>
          </a:p>
          <a:p>
            <a:pPr indent="-88900" lvl="2" marL="914400" rtl="0" algn="l">
              <a:spcBef>
                <a:spcPts val="0"/>
              </a:spcBef>
              <a:spcAft>
                <a:spcPts val="0"/>
              </a:spcAft>
              <a:buClr>
                <a:srgbClr val="000000"/>
              </a:buClr>
              <a:buSzPts val="1400"/>
              <a:buFont typeface="Arial"/>
              <a:buChar char="■"/>
            </a:pPr>
            <a:r>
              <a:t/>
            </a:r>
            <a:endParaRPr sz="1800">
              <a:solidFill>
                <a:schemeClr val="lt1"/>
              </a:solidFill>
            </a:endParaRPr>
          </a:p>
          <a:p>
            <a:pPr indent="-88900" lvl="3" marL="1371600" rtl="0" algn="l">
              <a:spcBef>
                <a:spcPts val="0"/>
              </a:spcBef>
              <a:spcAft>
                <a:spcPts val="0"/>
              </a:spcAft>
              <a:buClr>
                <a:srgbClr val="000000"/>
              </a:buClr>
              <a:buSzPts val="1400"/>
              <a:buFont typeface="Arial"/>
              <a:buChar char="●"/>
            </a:pPr>
            <a:r>
              <a:t/>
            </a:r>
            <a:endParaRPr sz="1800">
              <a:solidFill>
                <a:schemeClr val="lt1"/>
              </a:solidFill>
            </a:endParaRPr>
          </a:p>
          <a:p>
            <a:pPr indent="-88900" lvl="4" marL="1828800" rtl="0" algn="l">
              <a:spcBef>
                <a:spcPts val="0"/>
              </a:spcBef>
              <a:spcAft>
                <a:spcPts val="0"/>
              </a:spcAft>
              <a:buClr>
                <a:srgbClr val="000000"/>
              </a:buClr>
              <a:buSzPts val="1400"/>
              <a:buFont typeface="Arial"/>
              <a:buChar char="○"/>
            </a:pPr>
            <a:r>
              <a:t/>
            </a:r>
            <a:endParaRPr sz="1800">
              <a:solidFill>
                <a:schemeClr val="lt1"/>
              </a:solidFill>
            </a:endParaRPr>
          </a:p>
          <a:p>
            <a:pPr indent="-88900" lvl="5" marL="2286000" rtl="0" algn="l">
              <a:spcBef>
                <a:spcPts val="0"/>
              </a:spcBef>
              <a:spcAft>
                <a:spcPts val="0"/>
              </a:spcAft>
              <a:buClr>
                <a:srgbClr val="000000"/>
              </a:buClr>
              <a:buSzPts val="1400"/>
              <a:buFont typeface="Arial"/>
              <a:buChar char="■"/>
            </a:pPr>
            <a:r>
              <a:t/>
            </a:r>
            <a:endParaRPr sz="1800">
              <a:solidFill>
                <a:schemeClr val="lt1"/>
              </a:solidFill>
            </a:endParaRPr>
          </a:p>
          <a:p>
            <a:pPr indent="-88900" lvl="6" marL="2743200" rtl="0" algn="l">
              <a:spcBef>
                <a:spcPts val="0"/>
              </a:spcBef>
              <a:spcAft>
                <a:spcPts val="0"/>
              </a:spcAft>
              <a:buClr>
                <a:srgbClr val="000000"/>
              </a:buClr>
              <a:buSzPts val="1400"/>
              <a:buFont typeface="Arial"/>
              <a:buChar char="●"/>
            </a:pPr>
            <a:r>
              <a:t/>
            </a:r>
            <a:endParaRPr sz="1800">
              <a:solidFill>
                <a:schemeClr val="lt1"/>
              </a:solidFill>
            </a:endParaRPr>
          </a:p>
          <a:p>
            <a:pPr indent="-88900" lvl="7" marL="3200400" rtl="0" algn="l">
              <a:spcBef>
                <a:spcPts val="0"/>
              </a:spcBef>
              <a:spcAft>
                <a:spcPts val="0"/>
              </a:spcAft>
              <a:buClr>
                <a:srgbClr val="000000"/>
              </a:buClr>
              <a:buSzPts val="1400"/>
              <a:buFont typeface="Arial"/>
              <a:buChar char="○"/>
            </a:pPr>
            <a:r>
              <a:t/>
            </a:r>
            <a:endParaRPr sz="1800">
              <a:solidFill>
                <a:schemeClr val="lt1"/>
              </a:solidFill>
            </a:endParaRPr>
          </a:p>
          <a:p>
            <a:pPr indent="-88900" lvl="8" marL="3657600" rtl="0" algn="l">
              <a:spcBef>
                <a:spcPts val="0"/>
              </a:spcBef>
              <a:spcAft>
                <a:spcPts val="0"/>
              </a:spcAft>
              <a:buClr>
                <a:srgbClr val="000000"/>
              </a:buClr>
              <a:buSzPts val="1400"/>
              <a:buFont typeface="Arial"/>
              <a:buChar char="■"/>
            </a:pPr>
            <a:r>
              <a:t/>
            </a:r>
            <a:endParaRPr sz="1800">
              <a:solidFill>
                <a:schemeClr val="lt1"/>
              </a:solidFill>
            </a:endParaRPr>
          </a:p>
        </p:txBody>
      </p:sp>
    </p:spTree>
  </p:cSld>
  <p:clrMapOvr>
    <a:masterClrMapping/>
  </p:clrMapOvr>
</p:sldLayout>
</file>

<file path=ppt/slideLayouts/slideLayout2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rgbClr val="37D4FF"/>
            </a:gs>
            <a:gs pos="25000">
              <a:srgbClr val="2BCEFE"/>
            </a:gs>
            <a:gs pos="100000">
              <a:srgbClr val="002E3F"/>
            </a:gs>
          </a:gsLst>
          <a:path path="circle">
            <a:fillToRect b="50%" l="50%" r="50%" t="50%"/>
          </a:path>
          <a:tileRect/>
        </a:gradFill>
      </p:bgPr>
    </p:bg>
    <p:spTree>
      <p:nvGrpSpPr>
        <p:cNvPr id="2006" name="Shape 2006"/>
        <p:cNvGrpSpPr/>
        <p:nvPr/>
      </p:nvGrpSpPr>
      <p:grpSpPr>
        <a:xfrm>
          <a:off x="0" y="0"/>
          <a:ext cx="0" cy="0"/>
          <a:chOff x="0" y="0"/>
          <a:chExt cx="0" cy="0"/>
        </a:xfrm>
      </p:grpSpPr>
      <p:sp>
        <p:nvSpPr>
          <p:cNvPr id="2007" name="Google Shape;2007;p295"/>
          <p:cNvSpPr txBox="1"/>
          <p:nvPr>
            <p:ph type="title"/>
          </p:nvPr>
        </p:nvSpPr>
        <p:spPr>
          <a:xfrm>
            <a:off x="530352" y="987552"/>
            <a:ext cx="7772400" cy="1022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54EEC5"/>
              </a:buClr>
              <a:buSzPts val="1400"/>
              <a:buNone/>
              <a:defRPr b="1" sz="5600" cap="none">
                <a:solidFill>
                  <a:srgbClr val="54EEC5"/>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08" name="Google Shape;2008;p295"/>
          <p:cNvSpPr txBox="1"/>
          <p:nvPr>
            <p:ph idx="1" type="body"/>
          </p:nvPr>
        </p:nvSpPr>
        <p:spPr>
          <a:xfrm>
            <a:off x="530352" y="2028498"/>
            <a:ext cx="7772400" cy="1132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520"/>
              </a:spcBef>
              <a:spcAft>
                <a:spcPts val="0"/>
              </a:spcAft>
              <a:buClr>
                <a:schemeClr val="lt1"/>
              </a:buClr>
              <a:buSzPts val="1400"/>
              <a:buNone/>
              <a:defRPr sz="2200">
                <a:solidFill>
                  <a:schemeClr val="lt1"/>
                </a:solidFill>
              </a:defRPr>
            </a:lvl1pPr>
            <a:lvl2pPr indent="-228600" lvl="1" marL="914400" algn="l">
              <a:lnSpc>
                <a:spcPct val="100000"/>
              </a:lnSpc>
              <a:spcBef>
                <a:spcPts val="0"/>
              </a:spcBef>
              <a:spcAft>
                <a:spcPts val="0"/>
              </a:spcAft>
              <a:buClr>
                <a:schemeClr val="lt1"/>
              </a:buClr>
              <a:buSzPts val="1400"/>
              <a:buNone/>
              <a:defRPr sz="1800">
                <a:solidFill>
                  <a:schemeClr val="lt1"/>
                </a:solidFill>
              </a:defRPr>
            </a:lvl2pPr>
            <a:lvl3pPr indent="-228600" lvl="2" marL="1371600" algn="l">
              <a:lnSpc>
                <a:spcPct val="100000"/>
              </a:lnSpc>
              <a:spcBef>
                <a:spcPts val="0"/>
              </a:spcBef>
              <a:spcAft>
                <a:spcPts val="0"/>
              </a:spcAft>
              <a:buClr>
                <a:schemeClr val="lt1"/>
              </a:buClr>
              <a:buSzPts val="1400"/>
              <a:buNone/>
              <a:defRPr sz="1600">
                <a:solidFill>
                  <a:schemeClr val="lt1"/>
                </a:solidFill>
              </a:defRPr>
            </a:lvl3pPr>
            <a:lvl4pPr indent="-228600" lvl="3" marL="1828800" algn="l">
              <a:lnSpc>
                <a:spcPct val="100000"/>
              </a:lnSpc>
              <a:spcBef>
                <a:spcPts val="0"/>
              </a:spcBef>
              <a:spcAft>
                <a:spcPts val="0"/>
              </a:spcAft>
              <a:buClr>
                <a:schemeClr val="lt1"/>
              </a:buClr>
              <a:buSzPts val="1400"/>
              <a:buNone/>
              <a:defRPr sz="1400">
                <a:solidFill>
                  <a:schemeClr val="lt1"/>
                </a:solidFill>
              </a:defRPr>
            </a:lvl4pPr>
            <a:lvl5pPr indent="-228600" lvl="4" marL="2286000" algn="l">
              <a:lnSpc>
                <a:spcPct val="100000"/>
              </a:lnSpc>
              <a:spcBef>
                <a:spcPts val="0"/>
              </a:spcBef>
              <a:spcAft>
                <a:spcPts val="0"/>
              </a:spcAft>
              <a:buClr>
                <a:schemeClr val="lt1"/>
              </a:buClr>
              <a:buSzPts val="1400"/>
              <a:buNone/>
              <a:defRPr sz="1400">
                <a:solidFill>
                  <a:schemeClr val="lt1"/>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09" name="Google Shape;2009;p295"/>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2010" name="Google Shape;2010;p295"/>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2011" name="Google Shape;2011;p295"/>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lt1"/>
              </a:solidFill>
            </a:endParaRPr>
          </a:p>
          <a:p>
            <a:pPr indent="-88900" lvl="2" marL="914400" rtl="0" algn="l">
              <a:spcBef>
                <a:spcPts val="0"/>
              </a:spcBef>
              <a:spcAft>
                <a:spcPts val="0"/>
              </a:spcAft>
              <a:buClr>
                <a:srgbClr val="000000"/>
              </a:buClr>
              <a:buSzPts val="1400"/>
              <a:buFont typeface="Arial"/>
              <a:buChar char="■"/>
            </a:pPr>
            <a:r>
              <a:t/>
            </a:r>
            <a:endParaRPr sz="1800">
              <a:solidFill>
                <a:schemeClr val="lt1"/>
              </a:solidFill>
            </a:endParaRPr>
          </a:p>
          <a:p>
            <a:pPr indent="-88900" lvl="3" marL="1371600" rtl="0" algn="l">
              <a:spcBef>
                <a:spcPts val="0"/>
              </a:spcBef>
              <a:spcAft>
                <a:spcPts val="0"/>
              </a:spcAft>
              <a:buClr>
                <a:srgbClr val="000000"/>
              </a:buClr>
              <a:buSzPts val="1400"/>
              <a:buFont typeface="Arial"/>
              <a:buChar char="●"/>
            </a:pPr>
            <a:r>
              <a:t/>
            </a:r>
            <a:endParaRPr sz="1800">
              <a:solidFill>
                <a:schemeClr val="lt1"/>
              </a:solidFill>
            </a:endParaRPr>
          </a:p>
          <a:p>
            <a:pPr indent="-88900" lvl="4" marL="1828800" rtl="0" algn="l">
              <a:spcBef>
                <a:spcPts val="0"/>
              </a:spcBef>
              <a:spcAft>
                <a:spcPts val="0"/>
              </a:spcAft>
              <a:buClr>
                <a:srgbClr val="000000"/>
              </a:buClr>
              <a:buSzPts val="1400"/>
              <a:buFont typeface="Arial"/>
              <a:buChar char="○"/>
            </a:pPr>
            <a:r>
              <a:t/>
            </a:r>
            <a:endParaRPr sz="1800">
              <a:solidFill>
                <a:schemeClr val="lt1"/>
              </a:solidFill>
            </a:endParaRPr>
          </a:p>
          <a:p>
            <a:pPr indent="-88900" lvl="5" marL="2286000" rtl="0" algn="l">
              <a:spcBef>
                <a:spcPts val="0"/>
              </a:spcBef>
              <a:spcAft>
                <a:spcPts val="0"/>
              </a:spcAft>
              <a:buClr>
                <a:srgbClr val="000000"/>
              </a:buClr>
              <a:buSzPts val="1400"/>
              <a:buFont typeface="Arial"/>
              <a:buChar char="■"/>
            </a:pPr>
            <a:r>
              <a:t/>
            </a:r>
            <a:endParaRPr sz="1800">
              <a:solidFill>
                <a:schemeClr val="lt1"/>
              </a:solidFill>
            </a:endParaRPr>
          </a:p>
          <a:p>
            <a:pPr indent="-88900" lvl="6" marL="2743200" rtl="0" algn="l">
              <a:spcBef>
                <a:spcPts val="0"/>
              </a:spcBef>
              <a:spcAft>
                <a:spcPts val="0"/>
              </a:spcAft>
              <a:buClr>
                <a:srgbClr val="000000"/>
              </a:buClr>
              <a:buSzPts val="1400"/>
              <a:buFont typeface="Arial"/>
              <a:buChar char="●"/>
            </a:pPr>
            <a:r>
              <a:t/>
            </a:r>
            <a:endParaRPr sz="1800">
              <a:solidFill>
                <a:schemeClr val="lt1"/>
              </a:solidFill>
            </a:endParaRPr>
          </a:p>
          <a:p>
            <a:pPr indent="-88900" lvl="7" marL="3200400" rtl="0" algn="l">
              <a:spcBef>
                <a:spcPts val="0"/>
              </a:spcBef>
              <a:spcAft>
                <a:spcPts val="0"/>
              </a:spcAft>
              <a:buClr>
                <a:srgbClr val="000000"/>
              </a:buClr>
              <a:buSzPts val="1400"/>
              <a:buFont typeface="Arial"/>
              <a:buChar char="○"/>
            </a:pPr>
            <a:r>
              <a:t/>
            </a:r>
            <a:endParaRPr sz="1800">
              <a:solidFill>
                <a:schemeClr val="lt1"/>
              </a:solidFill>
            </a:endParaRPr>
          </a:p>
          <a:p>
            <a:pPr indent="-88900" lvl="8" marL="3657600" rtl="0" algn="l">
              <a:spcBef>
                <a:spcPts val="0"/>
              </a:spcBef>
              <a:spcAft>
                <a:spcPts val="0"/>
              </a:spcAft>
              <a:buClr>
                <a:srgbClr val="000000"/>
              </a:buClr>
              <a:buSzPts val="1400"/>
              <a:buFont typeface="Arial"/>
              <a:buChar char="■"/>
            </a:pPr>
            <a:r>
              <a:t/>
            </a:r>
            <a:endParaRPr sz="1800">
              <a:solidFill>
                <a:schemeClr val="lt1"/>
              </a:solidFill>
            </a:endParaRPr>
          </a:p>
        </p:txBody>
      </p:sp>
    </p:spTree>
  </p:cSld>
  <p:clrMapOvr>
    <a:masterClrMapping/>
  </p:clrMapOvr>
</p:sldLayout>
</file>

<file path=ppt/slideLayouts/slideLayout2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spTree>
      <p:nvGrpSpPr>
        <p:cNvPr id="2012" name="Shape 2012"/>
        <p:cNvGrpSpPr/>
        <p:nvPr/>
      </p:nvGrpSpPr>
      <p:grpSpPr>
        <a:xfrm>
          <a:off x="0" y="0"/>
          <a:ext cx="0" cy="0"/>
          <a:chOff x="0" y="0"/>
          <a:chExt cx="0" cy="0"/>
        </a:xfrm>
      </p:grpSpPr>
      <p:sp>
        <p:nvSpPr>
          <p:cNvPr id="2013" name="Google Shape;2013;p296"/>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5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14" name="Google Shape;2014;p296"/>
          <p:cNvSpPr txBox="1"/>
          <p:nvPr>
            <p:ph idx="1" type="body"/>
          </p:nvPr>
        </p:nvSpPr>
        <p:spPr>
          <a:xfrm>
            <a:off x="457200" y="1440064"/>
            <a:ext cx="4038600" cy="332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SzPts val="1400"/>
              <a:buChar char="●"/>
              <a:defRPr sz="2600"/>
            </a:lvl1pPr>
            <a:lvl2pPr indent="-317500" lvl="1" marL="914400" algn="l">
              <a:lnSpc>
                <a:spcPct val="100000"/>
              </a:lnSpc>
              <a:spcBef>
                <a:spcPts val="0"/>
              </a:spcBef>
              <a:spcAft>
                <a:spcPts val="0"/>
              </a:spcAft>
              <a:buSzPts val="1400"/>
              <a:buChar char="●"/>
              <a:defRPr sz="2400"/>
            </a:lvl2pPr>
            <a:lvl3pPr indent="-317500" lvl="2" marL="1371600" algn="l">
              <a:lnSpc>
                <a:spcPct val="100000"/>
              </a:lnSpc>
              <a:spcBef>
                <a:spcPts val="0"/>
              </a:spcBef>
              <a:spcAft>
                <a:spcPts val="0"/>
              </a:spcAft>
              <a:buSzPts val="1400"/>
              <a:buChar char="●"/>
              <a:defRPr sz="2000"/>
            </a:lvl3pPr>
            <a:lvl4pPr indent="-317500" lvl="3" marL="1828800" algn="l">
              <a:lnSpc>
                <a:spcPct val="100000"/>
              </a:lnSpc>
              <a:spcBef>
                <a:spcPts val="0"/>
              </a:spcBef>
              <a:spcAft>
                <a:spcPts val="0"/>
              </a:spcAft>
              <a:buSzPts val="1400"/>
              <a:buChar char="●"/>
              <a:defRPr sz="1800"/>
            </a:lvl4pPr>
            <a:lvl5pPr indent="-317500" lvl="4" marL="2286000" algn="l">
              <a:lnSpc>
                <a:spcPct val="100000"/>
              </a:lnSpc>
              <a:spcBef>
                <a:spcPts val="0"/>
              </a:spcBef>
              <a:spcAft>
                <a:spcPts val="0"/>
              </a:spcAft>
              <a:buSzPts val="1400"/>
              <a:buChar char="●"/>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15" name="Google Shape;2015;p296"/>
          <p:cNvSpPr txBox="1"/>
          <p:nvPr>
            <p:ph idx="2" type="body"/>
          </p:nvPr>
        </p:nvSpPr>
        <p:spPr>
          <a:xfrm>
            <a:off x="4648200" y="1440064"/>
            <a:ext cx="4038600" cy="332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SzPts val="1400"/>
              <a:buChar char="●"/>
              <a:defRPr sz="2600"/>
            </a:lvl1pPr>
            <a:lvl2pPr indent="-317500" lvl="1" marL="914400" algn="l">
              <a:lnSpc>
                <a:spcPct val="100000"/>
              </a:lnSpc>
              <a:spcBef>
                <a:spcPts val="0"/>
              </a:spcBef>
              <a:spcAft>
                <a:spcPts val="0"/>
              </a:spcAft>
              <a:buSzPts val="1400"/>
              <a:buChar char="●"/>
              <a:defRPr sz="2400"/>
            </a:lvl2pPr>
            <a:lvl3pPr indent="-317500" lvl="2" marL="1371600" algn="l">
              <a:lnSpc>
                <a:spcPct val="100000"/>
              </a:lnSpc>
              <a:spcBef>
                <a:spcPts val="0"/>
              </a:spcBef>
              <a:spcAft>
                <a:spcPts val="0"/>
              </a:spcAft>
              <a:buSzPts val="1400"/>
              <a:buChar char="●"/>
              <a:defRPr sz="2000"/>
            </a:lvl3pPr>
            <a:lvl4pPr indent="-317500" lvl="3" marL="1828800" algn="l">
              <a:lnSpc>
                <a:spcPct val="100000"/>
              </a:lnSpc>
              <a:spcBef>
                <a:spcPts val="0"/>
              </a:spcBef>
              <a:spcAft>
                <a:spcPts val="0"/>
              </a:spcAft>
              <a:buSzPts val="1400"/>
              <a:buChar char="●"/>
              <a:defRPr sz="1800"/>
            </a:lvl4pPr>
            <a:lvl5pPr indent="-317500" lvl="4" marL="2286000" algn="l">
              <a:lnSpc>
                <a:spcPct val="100000"/>
              </a:lnSpc>
              <a:spcBef>
                <a:spcPts val="0"/>
              </a:spcBef>
              <a:spcAft>
                <a:spcPts val="0"/>
              </a:spcAft>
              <a:buSzPts val="1400"/>
              <a:buChar char="●"/>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16" name="Google Shape;2016;p296"/>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17" name="Google Shape;2017;p296"/>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18" name="Google Shape;2018;p296"/>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_WITH_TEXT" type="twoTxTwoObj">
  <p:cSld name="TWO_OBJECTS_WITH_TEXT">
    <p:spTree>
      <p:nvGrpSpPr>
        <p:cNvPr id="2019" name="Shape 2019"/>
        <p:cNvGrpSpPr/>
        <p:nvPr/>
      </p:nvGrpSpPr>
      <p:grpSpPr>
        <a:xfrm>
          <a:off x="0" y="0"/>
          <a:ext cx="0" cy="0"/>
          <a:chOff x="0" y="0"/>
          <a:chExt cx="0" cy="0"/>
        </a:xfrm>
      </p:grpSpPr>
      <p:sp>
        <p:nvSpPr>
          <p:cNvPr id="2020" name="Google Shape;2020;p297"/>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21" name="Google Shape;2021;p297"/>
          <p:cNvSpPr txBox="1"/>
          <p:nvPr>
            <p:ph idx="1" type="body"/>
          </p:nvPr>
        </p:nvSpPr>
        <p:spPr>
          <a:xfrm>
            <a:off x="457200" y="1391436"/>
            <a:ext cx="4040100" cy="4947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520"/>
              </a:spcBef>
              <a:spcAft>
                <a:spcPts val="0"/>
              </a:spcAft>
              <a:buClr>
                <a:schemeClr val="dk2"/>
              </a:buClr>
              <a:buSzPts val="1400"/>
              <a:buNone/>
              <a:defRPr b="1" sz="2400" cap="none">
                <a:solidFill>
                  <a:schemeClr val="dk2"/>
                </a:solidFill>
              </a:defRPr>
            </a:lvl1pPr>
            <a:lvl2pPr indent="-228600" lvl="1" marL="914400" algn="l">
              <a:lnSpc>
                <a:spcPct val="100000"/>
              </a:lnSpc>
              <a:spcBef>
                <a:spcPts val="0"/>
              </a:spcBef>
              <a:spcAft>
                <a:spcPts val="0"/>
              </a:spcAft>
              <a:buSzPts val="1400"/>
              <a:buNone/>
              <a:defRPr b="1" sz="2000"/>
            </a:lvl2pPr>
            <a:lvl3pPr indent="-228600" lvl="2" marL="1371600" algn="l">
              <a:lnSpc>
                <a:spcPct val="100000"/>
              </a:lnSpc>
              <a:spcBef>
                <a:spcPts val="0"/>
              </a:spcBef>
              <a:spcAft>
                <a:spcPts val="0"/>
              </a:spcAft>
              <a:buSzPts val="1400"/>
              <a:buNone/>
              <a:defRPr b="1" sz="1800"/>
            </a:lvl3pPr>
            <a:lvl4pPr indent="-228600" lvl="3" marL="1828800" algn="l">
              <a:lnSpc>
                <a:spcPct val="100000"/>
              </a:lnSpc>
              <a:spcBef>
                <a:spcPts val="0"/>
              </a:spcBef>
              <a:spcAft>
                <a:spcPts val="0"/>
              </a:spcAft>
              <a:buSzPts val="1400"/>
              <a:buNone/>
              <a:defRPr b="1" sz="1600"/>
            </a:lvl4pPr>
            <a:lvl5pPr indent="-228600" lvl="4" marL="2286000" algn="l">
              <a:lnSpc>
                <a:spcPct val="100000"/>
              </a:lnSpc>
              <a:spcBef>
                <a:spcPts val="0"/>
              </a:spcBef>
              <a:spcAft>
                <a:spcPts val="0"/>
              </a:spcAft>
              <a:buSzPts val="1400"/>
              <a:buNone/>
              <a:defRPr b="1" sz="16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22" name="Google Shape;2022;p297"/>
          <p:cNvSpPr txBox="1"/>
          <p:nvPr>
            <p:ph idx="2" type="body"/>
          </p:nvPr>
        </p:nvSpPr>
        <p:spPr>
          <a:xfrm>
            <a:off x="4645025" y="1394818"/>
            <a:ext cx="4041900" cy="491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520"/>
              </a:spcBef>
              <a:spcAft>
                <a:spcPts val="0"/>
              </a:spcAft>
              <a:buClr>
                <a:schemeClr val="dk2"/>
              </a:buClr>
              <a:buSzPts val="1400"/>
              <a:buNone/>
              <a:defRPr b="1" sz="2400" cap="none">
                <a:solidFill>
                  <a:schemeClr val="dk2"/>
                </a:solidFill>
              </a:defRPr>
            </a:lvl1pPr>
            <a:lvl2pPr indent="-228600" lvl="1" marL="914400" algn="l">
              <a:lnSpc>
                <a:spcPct val="100000"/>
              </a:lnSpc>
              <a:spcBef>
                <a:spcPts val="0"/>
              </a:spcBef>
              <a:spcAft>
                <a:spcPts val="0"/>
              </a:spcAft>
              <a:buSzPts val="1400"/>
              <a:buNone/>
              <a:defRPr b="1" sz="2000"/>
            </a:lvl2pPr>
            <a:lvl3pPr indent="-228600" lvl="2" marL="1371600" algn="l">
              <a:lnSpc>
                <a:spcPct val="100000"/>
              </a:lnSpc>
              <a:spcBef>
                <a:spcPts val="0"/>
              </a:spcBef>
              <a:spcAft>
                <a:spcPts val="0"/>
              </a:spcAft>
              <a:buSzPts val="1400"/>
              <a:buNone/>
              <a:defRPr b="1" sz="1800"/>
            </a:lvl3pPr>
            <a:lvl4pPr indent="-228600" lvl="3" marL="1828800" algn="l">
              <a:lnSpc>
                <a:spcPct val="100000"/>
              </a:lnSpc>
              <a:spcBef>
                <a:spcPts val="0"/>
              </a:spcBef>
              <a:spcAft>
                <a:spcPts val="0"/>
              </a:spcAft>
              <a:buSzPts val="1400"/>
              <a:buNone/>
              <a:defRPr b="1" sz="1600"/>
            </a:lvl4pPr>
            <a:lvl5pPr indent="-228600" lvl="4" marL="2286000" algn="l">
              <a:lnSpc>
                <a:spcPct val="100000"/>
              </a:lnSpc>
              <a:spcBef>
                <a:spcPts val="0"/>
              </a:spcBef>
              <a:spcAft>
                <a:spcPts val="0"/>
              </a:spcAft>
              <a:buSzPts val="1400"/>
              <a:buNone/>
              <a:defRPr b="1" sz="16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23" name="Google Shape;2023;p297"/>
          <p:cNvSpPr txBox="1"/>
          <p:nvPr>
            <p:ph idx="3" type="body"/>
          </p:nvPr>
        </p:nvSpPr>
        <p:spPr>
          <a:xfrm>
            <a:off x="457200" y="1885950"/>
            <a:ext cx="4040100" cy="2884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SzPts val="1400"/>
              <a:buChar char="●"/>
              <a:defRPr sz="2200"/>
            </a:lvl1pPr>
            <a:lvl2pPr indent="-317500" lvl="1" marL="914400" algn="l">
              <a:lnSpc>
                <a:spcPct val="100000"/>
              </a:lnSpc>
              <a:spcBef>
                <a:spcPts val="0"/>
              </a:spcBef>
              <a:spcAft>
                <a:spcPts val="0"/>
              </a:spcAft>
              <a:buSzPts val="1400"/>
              <a:buChar char="●"/>
              <a:defRPr sz="2000"/>
            </a:lvl2pPr>
            <a:lvl3pPr indent="-317500" lvl="2" marL="1371600" algn="l">
              <a:lnSpc>
                <a:spcPct val="100000"/>
              </a:lnSpc>
              <a:spcBef>
                <a:spcPts val="0"/>
              </a:spcBef>
              <a:spcAft>
                <a:spcPts val="0"/>
              </a:spcAft>
              <a:buSzPts val="1400"/>
              <a:buChar char="●"/>
              <a:defRPr sz="1800"/>
            </a:lvl3pPr>
            <a:lvl4pPr indent="-317500" lvl="3" marL="1828800" algn="l">
              <a:lnSpc>
                <a:spcPct val="100000"/>
              </a:lnSpc>
              <a:spcBef>
                <a:spcPts val="0"/>
              </a:spcBef>
              <a:spcAft>
                <a:spcPts val="0"/>
              </a:spcAft>
              <a:buSzPts val="1400"/>
              <a:buChar char="●"/>
              <a:defRPr sz="1600"/>
            </a:lvl4pPr>
            <a:lvl5pPr indent="-317500" lvl="4" marL="2286000" algn="l">
              <a:lnSpc>
                <a:spcPct val="100000"/>
              </a:lnSpc>
              <a:spcBef>
                <a:spcPts val="0"/>
              </a:spcBef>
              <a:spcAft>
                <a:spcPts val="0"/>
              </a:spcAft>
              <a:buSzPts val="1400"/>
              <a:buChar char="●"/>
              <a:defRPr sz="16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24" name="Google Shape;2024;p297"/>
          <p:cNvSpPr txBox="1"/>
          <p:nvPr>
            <p:ph idx="4" type="body"/>
          </p:nvPr>
        </p:nvSpPr>
        <p:spPr>
          <a:xfrm>
            <a:off x="4645025" y="1885950"/>
            <a:ext cx="4041900" cy="2884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SzPts val="1400"/>
              <a:buChar char="●"/>
              <a:defRPr sz="2200"/>
            </a:lvl1pPr>
            <a:lvl2pPr indent="-317500" lvl="1" marL="914400" algn="l">
              <a:lnSpc>
                <a:spcPct val="100000"/>
              </a:lnSpc>
              <a:spcBef>
                <a:spcPts val="0"/>
              </a:spcBef>
              <a:spcAft>
                <a:spcPts val="0"/>
              </a:spcAft>
              <a:buSzPts val="1400"/>
              <a:buChar char="●"/>
              <a:defRPr sz="2000"/>
            </a:lvl2pPr>
            <a:lvl3pPr indent="-317500" lvl="2" marL="1371600" algn="l">
              <a:lnSpc>
                <a:spcPct val="100000"/>
              </a:lnSpc>
              <a:spcBef>
                <a:spcPts val="0"/>
              </a:spcBef>
              <a:spcAft>
                <a:spcPts val="0"/>
              </a:spcAft>
              <a:buSzPts val="1400"/>
              <a:buChar char="●"/>
              <a:defRPr sz="1800"/>
            </a:lvl3pPr>
            <a:lvl4pPr indent="-317500" lvl="3" marL="1828800" algn="l">
              <a:lnSpc>
                <a:spcPct val="100000"/>
              </a:lnSpc>
              <a:spcBef>
                <a:spcPts val="0"/>
              </a:spcBef>
              <a:spcAft>
                <a:spcPts val="0"/>
              </a:spcAft>
              <a:buSzPts val="1400"/>
              <a:buChar char="●"/>
              <a:defRPr sz="1600"/>
            </a:lvl4pPr>
            <a:lvl5pPr indent="-317500" lvl="4" marL="2286000" algn="l">
              <a:lnSpc>
                <a:spcPct val="100000"/>
              </a:lnSpc>
              <a:spcBef>
                <a:spcPts val="0"/>
              </a:spcBef>
              <a:spcAft>
                <a:spcPts val="0"/>
              </a:spcAft>
              <a:buSzPts val="1400"/>
              <a:buChar char="●"/>
              <a:defRPr sz="16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25" name="Google Shape;2025;p297"/>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26" name="Google Shape;2026;p297"/>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27" name="Google Shape;2027;p297"/>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28" name="Shape 2028"/>
        <p:cNvGrpSpPr/>
        <p:nvPr/>
      </p:nvGrpSpPr>
      <p:grpSpPr>
        <a:xfrm>
          <a:off x="0" y="0"/>
          <a:ext cx="0" cy="0"/>
          <a:chOff x="0" y="0"/>
          <a:chExt cx="0" cy="0"/>
        </a:xfrm>
      </p:grpSpPr>
      <p:sp>
        <p:nvSpPr>
          <p:cNvPr id="2029" name="Google Shape;2029;p298"/>
          <p:cNvSpPr txBox="1"/>
          <p:nvPr>
            <p:ph type="title"/>
          </p:nvPr>
        </p:nvSpPr>
        <p:spPr>
          <a:xfrm>
            <a:off x="457200" y="528066"/>
            <a:ext cx="8305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5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30" name="Google Shape;2030;p298"/>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31" name="Google Shape;2031;p298"/>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32" name="Google Shape;2032;p298"/>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33" name="Shape 2033"/>
        <p:cNvGrpSpPr/>
        <p:nvPr/>
      </p:nvGrpSpPr>
      <p:grpSpPr>
        <a:xfrm>
          <a:off x="0" y="0"/>
          <a:ext cx="0" cy="0"/>
          <a:chOff x="0" y="0"/>
          <a:chExt cx="0" cy="0"/>
        </a:xfrm>
      </p:grpSpPr>
      <p:sp>
        <p:nvSpPr>
          <p:cNvPr id="2034" name="Google Shape;2034;p299"/>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35" name="Google Shape;2035;p299"/>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36" name="Google Shape;2036;p299"/>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2037" name="Shape 2037"/>
        <p:cNvGrpSpPr/>
        <p:nvPr/>
      </p:nvGrpSpPr>
      <p:grpSpPr>
        <a:xfrm>
          <a:off x="0" y="0"/>
          <a:ext cx="0" cy="0"/>
          <a:chOff x="0" y="0"/>
          <a:chExt cx="0" cy="0"/>
        </a:xfrm>
      </p:grpSpPr>
      <p:sp>
        <p:nvSpPr>
          <p:cNvPr id="2038" name="Google Shape;2038;p300"/>
          <p:cNvSpPr txBox="1"/>
          <p:nvPr>
            <p:ph type="title"/>
          </p:nvPr>
        </p:nvSpPr>
        <p:spPr>
          <a:xfrm>
            <a:off x="685800" y="385764"/>
            <a:ext cx="2743200" cy="87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26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39" name="Google Shape;2039;p300"/>
          <p:cNvSpPr txBox="1"/>
          <p:nvPr>
            <p:ph idx="1" type="body"/>
          </p:nvPr>
        </p:nvSpPr>
        <p:spPr>
          <a:xfrm>
            <a:off x="685800" y="1257300"/>
            <a:ext cx="2743200" cy="34290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520"/>
              </a:spcBef>
              <a:spcAft>
                <a:spcPts val="0"/>
              </a:spcAft>
              <a:buSzPts val="1400"/>
              <a:buNone/>
              <a:defRPr sz="1400"/>
            </a:lvl1pPr>
            <a:lvl2pPr indent="-228600" lvl="1" marL="914400" algn="l">
              <a:lnSpc>
                <a:spcPct val="100000"/>
              </a:lnSpc>
              <a:spcBef>
                <a:spcPts val="0"/>
              </a:spcBef>
              <a:spcAft>
                <a:spcPts val="0"/>
              </a:spcAft>
              <a:buSzPts val="1400"/>
              <a:buNone/>
              <a:defRPr sz="1200"/>
            </a:lvl2pPr>
            <a:lvl3pPr indent="-228600" lvl="2" marL="1371600" algn="l">
              <a:lnSpc>
                <a:spcPct val="100000"/>
              </a:lnSpc>
              <a:spcBef>
                <a:spcPts val="0"/>
              </a:spcBef>
              <a:spcAft>
                <a:spcPts val="0"/>
              </a:spcAft>
              <a:buSzPts val="1400"/>
              <a:buNone/>
              <a:defRPr sz="1000"/>
            </a:lvl3pPr>
            <a:lvl4pPr indent="-228600" lvl="3" marL="1828800" algn="l">
              <a:lnSpc>
                <a:spcPct val="100000"/>
              </a:lnSpc>
              <a:spcBef>
                <a:spcPts val="0"/>
              </a:spcBef>
              <a:spcAft>
                <a:spcPts val="0"/>
              </a:spcAft>
              <a:buSzPts val="1400"/>
              <a:buNone/>
              <a:defRPr sz="900"/>
            </a:lvl4pPr>
            <a:lvl5pPr indent="-228600" lvl="4" marL="2286000" algn="l">
              <a:lnSpc>
                <a:spcPct val="100000"/>
              </a:lnSpc>
              <a:spcBef>
                <a:spcPts val="0"/>
              </a:spcBef>
              <a:spcAft>
                <a:spcPts val="0"/>
              </a:spcAft>
              <a:buSzPts val="1400"/>
              <a:buNone/>
              <a:defRPr sz="9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40" name="Google Shape;2040;p300"/>
          <p:cNvSpPr txBox="1"/>
          <p:nvPr>
            <p:ph idx="2" type="body"/>
          </p:nvPr>
        </p:nvSpPr>
        <p:spPr>
          <a:xfrm>
            <a:off x="3575050" y="1257300"/>
            <a:ext cx="5111700" cy="3429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SzPts val="1400"/>
              <a:buChar char="●"/>
              <a:defRPr sz="2800"/>
            </a:lvl1pPr>
            <a:lvl2pPr indent="-317500" lvl="1" marL="914400" algn="l">
              <a:lnSpc>
                <a:spcPct val="100000"/>
              </a:lnSpc>
              <a:spcBef>
                <a:spcPts val="0"/>
              </a:spcBef>
              <a:spcAft>
                <a:spcPts val="0"/>
              </a:spcAft>
              <a:buSzPts val="1400"/>
              <a:buChar char="●"/>
              <a:defRPr sz="2600"/>
            </a:lvl2pPr>
            <a:lvl3pPr indent="-317500" lvl="2" marL="1371600" algn="l">
              <a:lnSpc>
                <a:spcPct val="100000"/>
              </a:lnSpc>
              <a:spcBef>
                <a:spcPts val="0"/>
              </a:spcBef>
              <a:spcAft>
                <a:spcPts val="0"/>
              </a:spcAft>
              <a:buSzPts val="1400"/>
              <a:buChar char="●"/>
              <a:defRPr sz="2400"/>
            </a:lvl3pPr>
            <a:lvl4pPr indent="-317500" lvl="3" marL="1828800" algn="l">
              <a:lnSpc>
                <a:spcPct val="100000"/>
              </a:lnSpc>
              <a:spcBef>
                <a:spcPts val="0"/>
              </a:spcBef>
              <a:spcAft>
                <a:spcPts val="0"/>
              </a:spcAft>
              <a:buSzPts val="1400"/>
              <a:buChar char="●"/>
              <a:defRPr sz="2000"/>
            </a:lvl4pPr>
            <a:lvl5pPr indent="-317500" lvl="4" marL="2286000" algn="l">
              <a:lnSpc>
                <a:spcPct val="100000"/>
              </a:lnSpc>
              <a:spcBef>
                <a:spcPts val="0"/>
              </a:spcBef>
              <a:spcAft>
                <a:spcPts val="0"/>
              </a:spcAft>
              <a:buSzPts val="1400"/>
              <a:buChar char="●"/>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41" name="Google Shape;2041;p300"/>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42" name="Google Shape;2042;p300"/>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43" name="Google Shape;2043;p300"/>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spTree>
      <p:nvGrpSpPr>
        <p:cNvPr id="2044" name="Shape 2044"/>
        <p:cNvGrpSpPr/>
        <p:nvPr/>
      </p:nvGrpSpPr>
      <p:grpSpPr>
        <a:xfrm>
          <a:off x="0" y="0"/>
          <a:ext cx="0" cy="0"/>
          <a:chOff x="0" y="0"/>
          <a:chExt cx="0" cy="0"/>
        </a:xfrm>
      </p:grpSpPr>
      <p:sp>
        <p:nvSpPr>
          <p:cNvPr id="2045" name="Google Shape;2045;p301"/>
          <p:cNvSpPr/>
          <p:nvPr/>
        </p:nvSpPr>
        <p:spPr>
          <a:xfrm flipH="1" rot="-10484290">
            <a:off x="3174373" y="822269"/>
            <a:ext cx="5240584" cy="3103800"/>
          </a:xfrm>
          <a:prstGeom prst="snipRoundRect">
            <a:avLst>
              <a:gd fmla="val 0" name="adj1"/>
              <a:gd fmla="val 3646" name="adj2"/>
            </a:avLst>
          </a:prstGeom>
          <a:solidFill>
            <a:srgbClr val="FFFFFF"/>
          </a:solidFill>
          <a:ln cap="rnd" cmpd="sng" w="9525">
            <a:solidFill>
              <a:srgbClr val="C0C0C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6" name="Google Shape;2046;p301"/>
          <p:cNvSpPr/>
          <p:nvPr/>
        </p:nvSpPr>
        <p:spPr>
          <a:xfrm flipH="1" rot="-10486525">
            <a:off x="8004370" y="4019656"/>
            <a:ext cx="154843" cy="117036"/>
          </a:xfrm>
          <a:prstGeom prst="rtTriangle">
            <a:avLst/>
          </a:prstGeom>
          <a:solidFill>
            <a:srgbClr val="FFFFFF"/>
          </a:solidFill>
          <a:ln cap="flat" cmpd="sng" w="12700">
            <a:solidFill>
              <a:srgbClr val="FFFFFF"/>
            </a:solidFill>
            <a:prstDash val="solid"/>
            <a:bevel/>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7" name="Google Shape;2047;p301"/>
          <p:cNvSpPr txBox="1"/>
          <p:nvPr>
            <p:ph type="title"/>
          </p:nvPr>
        </p:nvSpPr>
        <p:spPr>
          <a:xfrm>
            <a:off x="609600" y="882747"/>
            <a:ext cx="2212800" cy="1186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1" sz="2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48" name="Google Shape;2048;p301"/>
          <p:cNvSpPr txBox="1"/>
          <p:nvPr>
            <p:ph idx="1" type="body"/>
          </p:nvPr>
        </p:nvSpPr>
        <p:spPr>
          <a:xfrm>
            <a:off x="609600" y="2121589"/>
            <a:ext cx="2209800" cy="1634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250"/>
              </a:spcBef>
              <a:spcAft>
                <a:spcPts val="0"/>
              </a:spcAft>
              <a:buSzPts val="1400"/>
              <a:buNone/>
              <a:defRPr sz="1300"/>
            </a:lvl1pPr>
            <a:lvl2pPr indent="-317500" lvl="1" marL="914400" algn="l">
              <a:lnSpc>
                <a:spcPct val="100000"/>
              </a:lnSpc>
              <a:spcBef>
                <a:spcPts val="0"/>
              </a:spcBef>
              <a:spcAft>
                <a:spcPts val="0"/>
              </a:spcAft>
              <a:buSzPts val="1400"/>
              <a:buChar char="●"/>
              <a:defRPr sz="1200"/>
            </a:lvl2pPr>
            <a:lvl3pPr indent="-317500" lvl="2" marL="1371600" algn="l">
              <a:lnSpc>
                <a:spcPct val="100000"/>
              </a:lnSpc>
              <a:spcBef>
                <a:spcPts val="0"/>
              </a:spcBef>
              <a:spcAft>
                <a:spcPts val="0"/>
              </a:spcAft>
              <a:buSzPts val="1400"/>
              <a:buChar char="●"/>
              <a:defRPr sz="1000"/>
            </a:lvl3pPr>
            <a:lvl4pPr indent="-317500" lvl="3" marL="1828800" algn="l">
              <a:lnSpc>
                <a:spcPct val="100000"/>
              </a:lnSpc>
              <a:spcBef>
                <a:spcPts val="0"/>
              </a:spcBef>
              <a:spcAft>
                <a:spcPts val="0"/>
              </a:spcAft>
              <a:buSzPts val="1400"/>
              <a:buChar char="●"/>
              <a:defRPr sz="900"/>
            </a:lvl4pPr>
            <a:lvl5pPr indent="-317500" lvl="4" marL="2286000" algn="l">
              <a:lnSpc>
                <a:spcPct val="100000"/>
              </a:lnSpc>
              <a:spcBef>
                <a:spcPts val="0"/>
              </a:spcBef>
              <a:spcAft>
                <a:spcPts val="0"/>
              </a:spcAft>
              <a:buSzPts val="1400"/>
              <a:buChar char="●"/>
              <a:defRPr sz="9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49" name="Google Shape;2049;p301"/>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50" name="Google Shape;2050;p301"/>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51" name="Google Shape;2051;p301"/>
          <p:cNvSpPr txBox="1"/>
          <p:nvPr>
            <p:ph idx="12" type="sldNum"/>
          </p:nvPr>
        </p:nvSpPr>
        <p:spPr>
          <a:xfrm>
            <a:off x="8077200" y="4767263"/>
            <a:ext cx="6096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
        <p:nvSpPr>
          <p:cNvPr id="2052" name="Google Shape;2052;p301"/>
          <p:cNvSpPr/>
          <p:nvPr>
            <p:ph idx="2" type="pic"/>
          </p:nvPr>
        </p:nvSpPr>
        <p:spPr>
          <a:xfrm rot="315703">
            <a:off x="3493345" y="891169"/>
            <a:ext cx="4602795" cy="2966050"/>
          </a:xfrm>
          <a:prstGeom prst="rect">
            <a:avLst/>
          </a:prstGeom>
          <a:solidFill>
            <a:schemeClr val="lt2"/>
          </a:solidFill>
          <a:ln cap="rnd" cmpd="sng" w="9525">
            <a:solidFill>
              <a:srgbClr val="C0C0C0"/>
            </a:solidFill>
            <a:prstDash val="solid"/>
            <a:round/>
            <a:headEnd len="sm" w="sm" type="none"/>
            <a:tailEnd len="sm" w="sm" type="none"/>
          </a:ln>
        </p:spPr>
      </p:sp>
      <p:sp>
        <p:nvSpPr>
          <p:cNvPr id="2053" name="Google Shape;2053;p301"/>
          <p:cNvSpPr/>
          <p:nvPr/>
        </p:nvSpPr>
        <p:spPr>
          <a:xfrm flipH="1" rot="10800000">
            <a:off x="-9525" y="4362450"/>
            <a:ext cx="9163050" cy="781050"/>
          </a:xfrm>
          <a:custGeom>
            <a:rect b="b" l="l" r="r" t="t"/>
            <a:pathLst>
              <a:path extrusionOk="0" h="656" w="5772">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1476AB">
                  <a:alpha val="44313"/>
                </a:srgbClr>
              </a:gs>
              <a:gs pos="100000">
                <a:srgbClr val="0CE0EC">
                  <a:alpha val="54509"/>
                </a:srgbClr>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4" name="Google Shape;2054;p301"/>
          <p:cNvSpPr/>
          <p:nvPr/>
        </p:nvSpPr>
        <p:spPr>
          <a:xfrm flipH="1" rot="10800000">
            <a:off x="4381500" y="4664869"/>
            <a:ext cx="4762500" cy="478631"/>
          </a:xfrm>
          <a:custGeom>
            <a:rect b="b" l="l" r="r" t="t"/>
            <a:pathLst>
              <a:path extrusionOk="0" h="595" w="300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18A7B0">
                  <a:alpha val="29411"/>
                </a:srgbClr>
              </a:gs>
              <a:gs pos="80000">
                <a:srgbClr val="0993DD">
                  <a:alpha val="44313"/>
                </a:srgbClr>
              </a:gs>
              <a:gs pos="100000">
                <a:srgbClr val="0993DD">
                  <a:alpha val="44313"/>
                </a:srgbClr>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2055" name="Shape 2055"/>
        <p:cNvGrpSpPr/>
        <p:nvPr/>
      </p:nvGrpSpPr>
      <p:grpSpPr>
        <a:xfrm>
          <a:off x="0" y="0"/>
          <a:ext cx="0" cy="0"/>
          <a:chOff x="0" y="0"/>
          <a:chExt cx="0" cy="0"/>
        </a:xfrm>
      </p:grpSpPr>
      <p:sp>
        <p:nvSpPr>
          <p:cNvPr id="2056" name="Google Shape;2056;p302"/>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5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57" name="Google Shape;2057;p302"/>
          <p:cNvSpPr txBox="1"/>
          <p:nvPr>
            <p:ph idx="1" type="body"/>
          </p:nvPr>
        </p:nvSpPr>
        <p:spPr>
          <a:xfrm rot="5400000">
            <a:off x="2926050" y="-1017240"/>
            <a:ext cx="3291900" cy="8229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Clr>
                <a:schemeClr val="accent3"/>
              </a:buClr>
              <a:buSzPts val="1400"/>
              <a:buChar char="●"/>
              <a:defRPr sz="2600">
                <a:solidFill>
                  <a:schemeClr val="dk1"/>
                </a:solidFill>
              </a:defRPr>
            </a:lvl1pPr>
            <a:lvl2pPr indent="-317500" lvl="1" marL="914400" algn="l">
              <a:lnSpc>
                <a:spcPct val="100000"/>
              </a:lnSpc>
              <a:spcBef>
                <a:spcPts val="0"/>
              </a:spcBef>
              <a:spcAft>
                <a:spcPts val="0"/>
              </a:spcAft>
              <a:buClr>
                <a:schemeClr val="accent1"/>
              </a:buClr>
              <a:buSzPts val="1400"/>
              <a:buChar char="●"/>
              <a:defRPr sz="2400">
                <a:solidFill>
                  <a:schemeClr val="dk1"/>
                </a:solidFill>
              </a:defRPr>
            </a:lvl2pPr>
            <a:lvl3pPr indent="-317500" lvl="2" marL="1371600" algn="l">
              <a:lnSpc>
                <a:spcPct val="100000"/>
              </a:lnSpc>
              <a:spcBef>
                <a:spcPts val="0"/>
              </a:spcBef>
              <a:spcAft>
                <a:spcPts val="0"/>
              </a:spcAft>
              <a:buClr>
                <a:schemeClr val="accent2"/>
              </a:buClr>
              <a:buSzPts val="1400"/>
              <a:buChar char="●"/>
              <a:defRPr sz="2100">
                <a:solidFill>
                  <a:schemeClr val="dk1"/>
                </a:solidFill>
              </a:defRPr>
            </a:lvl3pPr>
            <a:lvl4pPr indent="-317500" lvl="3" marL="1828800" algn="l">
              <a:lnSpc>
                <a:spcPct val="100000"/>
              </a:lnSpc>
              <a:spcBef>
                <a:spcPts val="0"/>
              </a:spcBef>
              <a:spcAft>
                <a:spcPts val="0"/>
              </a:spcAft>
              <a:buClr>
                <a:schemeClr val="accent3"/>
              </a:buClr>
              <a:buSzPts val="1400"/>
              <a:buChar char="●"/>
              <a:defRPr sz="2000">
                <a:solidFill>
                  <a:schemeClr val="dk1"/>
                </a:solidFill>
              </a:defRPr>
            </a:lvl4pPr>
            <a:lvl5pPr indent="-317500" lvl="4" marL="2286000" algn="l">
              <a:lnSpc>
                <a:spcPct val="100000"/>
              </a:lnSpc>
              <a:spcBef>
                <a:spcPts val="0"/>
              </a:spcBef>
              <a:spcAft>
                <a:spcPts val="0"/>
              </a:spcAft>
              <a:buClr>
                <a:schemeClr val="accent4"/>
              </a:buClr>
              <a:buSzPts val="1400"/>
              <a:buChar char="●"/>
              <a:defRPr sz="2000">
                <a:solidFill>
                  <a:schemeClr val="dk1"/>
                </a:solidFill>
              </a:defRPr>
            </a:lvl5pPr>
            <a:lvl6pPr indent="-317500" lvl="5" marL="2743200" algn="l">
              <a:lnSpc>
                <a:spcPct val="100000"/>
              </a:lnSpc>
              <a:spcBef>
                <a:spcPts val="0"/>
              </a:spcBef>
              <a:spcAft>
                <a:spcPts val="0"/>
              </a:spcAft>
              <a:buClr>
                <a:schemeClr val="accent5"/>
              </a:buClr>
              <a:buSzPts val="1400"/>
              <a:buChar char="●"/>
              <a:defRPr sz="1800">
                <a:solidFill>
                  <a:schemeClr val="dk1"/>
                </a:solidFill>
              </a:defRPr>
            </a:lvl6pPr>
            <a:lvl7pPr indent="-317500" lvl="6" marL="3200400" algn="l">
              <a:lnSpc>
                <a:spcPct val="100000"/>
              </a:lnSpc>
              <a:spcBef>
                <a:spcPts val="0"/>
              </a:spcBef>
              <a:spcAft>
                <a:spcPts val="0"/>
              </a:spcAft>
              <a:buClr>
                <a:schemeClr val="accent6"/>
              </a:buClr>
              <a:buSzPts val="1400"/>
              <a:buChar char="●"/>
              <a:defRPr sz="1600">
                <a:solidFill>
                  <a:schemeClr val="dk1"/>
                </a:solidFill>
              </a:defRPr>
            </a:lvl7pPr>
            <a:lvl8pPr indent="-317500" lvl="7" marL="3657600" algn="l">
              <a:lnSpc>
                <a:spcPct val="100000"/>
              </a:lnSpc>
              <a:spcBef>
                <a:spcPts val="0"/>
              </a:spcBef>
              <a:spcAft>
                <a:spcPts val="0"/>
              </a:spcAft>
              <a:buClr>
                <a:schemeClr val="dk2"/>
              </a:buClr>
              <a:buSzPts val="1400"/>
              <a:buChar char="●"/>
              <a:defRPr sz="1600">
                <a:solidFill>
                  <a:schemeClr val="dk1"/>
                </a:solidFill>
              </a:defRPr>
            </a:lvl8pPr>
            <a:lvl9pPr indent="-317500" lvl="8" marL="4114800" algn="l">
              <a:lnSpc>
                <a:spcPct val="100000"/>
              </a:lnSpc>
              <a:spcBef>
                <a:spcPts val="0"/>
              </a:spcBef>
              <a:spcAft>
                <a:spcPts val="0"/>
              </a:spcAft>
              <a:buClr>
                <a:schemeClr val="dk2"/>
              </a:buClr>
              <a:buSzPts val="1400"/>
              <a:buChar char="●"/>
              <a:defRPr sz="1400">
                <a:solidFill>
                  <a:schemeClr val="dk1"/>
                </a:solidFill>
              </a:defRPr>
            </a:lvl9pPr>
          </a:lstStyle>
          <a:p/>
        </p:txBody>
      </p:sp>
      <p:sp>
        <p:nvSpPr>
          <p:cNvPr id="2058" name="Google Shape;2058;p302"/>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59" name="Google Shape;2059;p302"/>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60" name="Google Shape;2060;p302"/>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ITLE_AND_VERTICAL_TEXT" type="vertTitleAndTx">
  <p:cSld name="VERTICAL_TITLE_AND_VERTICAL_TEXT">
    <p:spTree>
      <p:nvGrpSpPr>
        <p:cNvPr id="2061" name="Shape 2061"/>
        <p:cNvGrpSpPr/>
        <p:nvPr/>
      </p:nvGrpSpPr>
      <p:grpSpPr>
        <a:xfrm>
          <a:off x="0" y="0"/>
          <a:ext cx="0" cy="0"/>
          <a:chOff x="0" y="0"/>
          <a:chExt cx="0" cy="0"/>
        </a:xfrm>
      </p:grpSpPr>
      <p:sp>
        <p:nvSpPr>
          <p:cNvPr id="2062" name="Google Shape;2062;p303"/>
          <p:cNvSpPr txBox="1"/>
          <p:nvPr>
            <p:ph type="title"/>
          </p:nvPr>
        </p:nvSpPr>
        <p:spPr>
          <a:xfrm rot="5400000">
            <a:off x="5703600" y="1611601"/>
            <a:ext cx="3909000" cy="20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5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63" name="Google Shape;2063;p303"/>
          <p:cNvSpPr txBox="1"/>
          <p:nvPr>
            <p:ph idx="1" type="body"/>
          </p:nvPr>
        </p:nvSpPr>
        <p:spPr>
          <a:xfrm rot="5400000">
            <a:off x="1512600" y="-369599"/>
            <a:ext cx="3909000" cy="60198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Clr>
                <a:schemeClr val="accent3"/>
              </a:buClr>
              <a:buSzPts val="1400"/>
              <a:buChar char="●"/>
              <a:defRPr sz="2600">
                <a:solidFill>
                  <a:schemeClr val="dk1"/>
                </a:solidFill>
              </a:defRPr>
            </a:lvl1pPr>
            <a:lvl2pPr indent="-317500" lvl="1" marL="914400" algn="l">
              <a:lnSpc>
                <a:spcPct val="100000"/>
              </a:lnSpc>
              <a:spcBef>
                <a:spcPts val="0"/>
              </a:spcBef>
              <a:spcAft>
                <a:spcPts val="0"/>
              </a:spcAft>
              <a:buClr>
                <a:schemeClr val="accent1"/>
              </a:buClr>
              <a:buSzPts val="1400"/>
              <a:buChar char="●"/>
              <a:defRPr sz="2400">
                <a:solidFill>
                  <a:schemeClr val="dk1"/>
                </a:solidFill>
              </a:defRPr>
            </a:lvl2pPr>
            <a:lvl3pPr indent="-317500" lvl="2" marL="1371600" algn="l">
              <a:lnSpc>
                <a:spcPct val="100000"/>
              </a:lnSpc>
              <a:spcBef>
                <a:spcPts val="0"/>
              </a:spcBef>
              <a:spcAft>
                <a:spcPts val="0"/>
              </a:spcAft>
              <a:buClr>
                <a:schemeClr val="accent2"/>
              </a:buClr>
              <a:buSzPts val="1400"/>
              <a:buChar char="●"/>
              <a:defRPr sz="2100">
                <a:solidFill>
                  <a:schemeClr val="dk1"/>
                </a:solidFill>
              </a:defRPr>
            </a:lvl3pPr>
            <a:lvl4pPr indent="-317500" lvl="3" marL="1828800" algn="l">
              <a:lnSpc>
                <a:spcPct val="100000"/>
              </a:lnSpc>
              <a:spcBef>
                <a:spcPts val="0"/>
              </a:spcBef>
              <a:spcAft>
                <a:spcPts val="0"/>
              </a:spcAft>
              <a:buClr>
                <a:schemeClr val="accent3"/>
              </a:buClr>
              <a:buSzPts val="1400"/>
              <a:buChar char="●"/>
              <a:defRPr sz="2000">
                <a:solidFill>
                  <a:schemeClr val="dk1"/>
                </a:solidFill>
              </a:defRPr>
            </a:lvl4pPr>
            <a:lvl5pPr indent="-317500" lvl="4" marL="2286000" algn="l">
              <a:lnSpc>
                <a:spcPct val="100000"/>
              </a:lnSpc>
              <a:spcBef>
                <a:spcPts val="0"/>
              </a:spcBef>
              <a:spcAft>
                <a:spcPts val="0"/>
              </a:spcAft>
              <a:buClr>
                <a:schemeClr val="accent4"/>
              </a:buClr>
              <a:buSzPts val="1400"/>
              <a:buChar char="●"/>
              <a:defRPr sz="2000">
                <a:solidFill>
                  <a:schemeClr val="dk1"/>
                </a:solidFill>
              </a:defRPr>
            </a:lvl5pPr>
            <a:lvl6pPr indent="-317500" lvl="5" marL="2743200" algn="l">
              <a:lnSpc>
                <a:spcPct val="100000"/>
              </a:lnSpc>
              <a:spcBef>
                <a:spcPts val="0"/>
              </a:spcBef>
              <a:spcAft>
                <a:spcPts val="0"/>
              </a:spcAft>
              <a:buClr>
                <a:schemeClr val="accent5"/>
              </a:buClr>
              <a:buSzPts val="1400"/>
              <a:buChar char="●"/>
              <a:defRPr sz="1800">
                <a:solidFill>
                  <a:schemeClr val="dk1"/>
                </a:solidFill>
              </a:defRPr>
            </a:lvl6pPr>
            <a:lvl7pPr indent="-317500" lvl="6" marL="3200400" algn="l">
              <a:lnSpc>
                <a:spcPct val="100000"/>
              </a:lnSpc>
              <a:spcBef>
                <a:spcPts val="0"/>
              </a:spcBef>
              <a:spcAft>
                <a:spcPts val="0"/>
              </a:spcAft>
              <a:buClr>
                <a:schemeClr val="accent6"/>
              </a:buClr>
              <a:buSzPts val="1400"/>
              <a:buChar char="●"/>
              <a:defRPr sz="1600">
                <a:solidFill>
                  <a:schemeClr val="dk1"/>
                </a:solidFill>
              </a:defRPr>
            </a:lvl7pPr>
            <a:lvl8pPr indent="-317500" lvl="7" marL="3657600" algn="l">
              <a:lnSpc>
                <a:spcPct val="100000"/>
              </a:lnSpc>
              <a:spcBef>
                <a:spcPts val="0"/>
              </a:spcBef>
              <a:spcAft>
                <a:spcPts val="0"/>
              </a:spcAft>
              <a:buClr>
                <a:schemeClr val="dk2"/>
              </a:buClr>
              <a:buSzPts val="1400"/>
              <a:buChar char="●"/>
              <a:defRPr sz="1600">
                <a:solidFill>
                  <a:schemeClr val="dk1"/>
                </a:solidFill>
              </a:defRPr>
            </a:lvl8pPr>
            <a:lvl9pPr indent="-317500" lvl="8" marL="4114800" algn="l">
              <a:lnSpc>
                <a:spcPct val="100000"/>
              </a:lnSpc>
              <a:spcBef>
                <a:spcPts val="0"/>
              </a:spcBef>
              <a:spcAft>
                <a:spcPts val="0"/>
              </a:spcAft>
              <a:buClr>
                <a:schemeClr val="dk2"/>
              </a:buClr>
              <a:buSzPts val="1400"/>
              <a:buChar char="●"/>
              <a:defRPr sz="1400">
                <a:solidFill>
                  <a:schemeClr val="dk1"/>
                </a:solidFill>
              </a:defRPr>
            </a:lvl9pPr>
          </a:lstStyle>
          <a:p/>
        </p:txBody>
      </p:sp>
      <p:sp>
        <p:nvSpPr>
          <p:cNvPr id="2064" name="Google Shape;2064;p303"/>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65" name="Google Shape;2065;p303"/>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66" name="Google Shape;2066;p303"/>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p:cSld name="Picture with Caption">
    <p:spTree>
      <p:nvGrpSpPr>
        <p:cNvPr id="191" name="Shape 191"/>
        <p:cNvGrpSpPr/>
        <p:nvPr/>
      </p:nvGrpSpPr>
      <p:grpSpPr>
        <a:xfrm>
          <a:off x="0" y="0"/>
          <a:ext cx="0" cy="0"/>
          <a:chOff x="0" y="0"/>
          <a:chExt cx="0" cy="0"/>
        </a:xfrm>
      </p:grpSpPr>
      <p:sp>
        <p:nvSpPr>
          <p:cNvPr id="192" name="Google Shape;192;p30"/>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93" name="Google Shape;193;p30"/>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94" name="Google Shape;194;p30"/>
          <p:cNvSpPr/>
          <p:nvPr>
            <p:ph idx="3" type="pic"/>
          </p:nvPr>
        </p:nvSpPr>
        <p:spPr>
          <a:xfrm>
            <a:off x="4667530" y="771524"/>
            <a:ext cx="4019400" cy="3934500"/>
          </a:xfrm>
          <a:prstGeom prst="rect">
            <a:avLst/>
          </a:prstGeom>
          <a:noFill/>
          <a:ln>
            <a:noFill/>
          </a:ln>
        </p:spPr>
      </p:sp>
      <p:sp>
        <p:nvSpPr>
          <p:cNvPr id="195" name="Google Shape;195;p30"/>
          <p:cNvSpPr txBox="1"/>
          <p:nvPr>
            <p:ph idx="4" type="body"/>
          </p:nvPr>
        </p:nvSpPr>
        <p:spPr>
          <a:xfrm>
            <a:off x="457199" y="1033304"/>
            <a:ext cx="4021800" cy="36729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96" name="Google Shape;196;p30"/>
          <p:cNvSpPr txBox="1"/>
          <p:nvPr>
            <p:ph idx="5" type="body"/>
          </p:nvPr>
        </p:nvSpPr>
        <p:spPr>
          <a:xfrm>
            <a:off x="457199" y="776251"/>
            <a:ext cx="40218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70" name="Shape 2070"/>
        <p:cNvGrpSpPr/>
        <p:nvPr/>
      </p:nvGrpSpPr>
      <p:grpSpPr>
        <a:xfrm>
          <a:off x="0" y="0"/>
          <a:ext cx="0" cy="0"/>
          <a:chOff x="0" y="0"/>
          <a:chExt cx="0" cy="0"/>
        </a:xfrm>
      </p:grpSpPr>
      <p:sp>
        <p:nvSpPr>
          <p:cNvPr id="2071" name="Google Shape;2071;p305"/>
          <p:cNvSpPr/>
          <p:nvPr/>
        </p:nvSpPr>
        <p:spPr>
          <a:xfrm>
            <a:off x="372035" y="1163171"/>
            <a:ext cx="8400000" cy="3877800"/>
          </a:xfrm>
          <a:prstGeom prst="roundRect">
            <a:avLst>
              <a:gd fmla="val 2970"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2" name="Google Shape;2072;p305"/>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3" name="Google Shape;2073;p305"/>
          <p:cNvSpPr txBox="1"/>
          <p:nvPr>
            <p:ph type="title"/>
          </p:nvPr>
        </p:nvSpPr>
        <p:spPr>
          <a:xfrm>
            <a:off x="457200" y="139527"/>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074" name="Google Shape;2074;p305"/>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2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75" name="Shape 2075"/>
        <p:cNvGrpSpPr/>
        <p:nvPr/>
      </p:nvGrpSpPr>
      <p:grpSpPr>
        <a:xfrm>
          <a:off x="0" y="0"/>
          <a:ext cx="0" cy="0"/>
          <a:chOff x="0" y="0"/>
          <a:chExt cx="0" cy="0"/>
        </a:xfrm>
      </p:grpSpPr>
      <p:sp>
        <p:nvSpPr>
          <p:cNvPr id="2076" name="Google Shape;2076;p306"/>
          <p:cNvSpPr/>
          <p:nvPr/>
        </p:nvSpPr>
        <p:spPr>
          <a:xfrm>
            <a:off x="372035" y="233280"/>
            <a:ext cx="8400000" cy="3330600"/>
          </a:xfrm>
          <a:prstGeom prst="roundRect">
            <a:avLst>
              <a:gd fmla="val 3653"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7" name="Google Shape;2077;p306"/>
          <p:cNvSpPr/>
          <p:nvPr/>
        </p:nvSpPr>
        <p:spPr>
          <a:xfrm>
            <a:off x="372035" y="3678301"/>
            <a:ext cx="8400000" cy="904800"/>
          </a:xfrm>
          <a:prstGeom prst="roundRect">
            <a:avLst>
              <a:gd fmla="val 15243"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8" name="Google Shape;2078;p306"/>
          <p:cNvSpPr txBox="1"/>
          <p:nvPr>
            <p:ph type="ctrTitle"/>
          </p:nvPr>
        </p:nvSpPr>
        <p:spPr>
          <a:xfrm>
            <a:off x="685800" y="473108"/>
            <a:ext cx="7772400" cy="2842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7200"/>
              <a:buNone/>
              <a:defRPr sz="7200"/>
            </a:lvl1pPr>
            <a:lvl2pPr lvl="1" algn="l">
              <a:lnSpc>
                <a:spcPct val="100000"/>
              </a:lnSpc>
              <a:spcBef>
                <a:spcPts val="0"/>
              </a:spcBef>
              <a:spcAft>
                <a:spcPts val="0"/>
              </a:spcAft>
              <a:buSzPts val="7200"/>
              <a:buNone/>
              <a:defRPr sz="7200"/>
            </a:lvl2pPr>
            <a:lvl3pPr lvl="2" algn="l">
              <a:lnSpc>
                <a:spcPct val="100000"/>
              </a:lnSpc>
              <a:spcBef>
                <a:spcPts val="0"/>
              </a:spcBef>
              <a:spcAft>
                <a:spcPts val="0"/>
              </a:spcAft>
              <a:buSzPts val="7200"/>
              <a:buNone/>
              <a:defRPr sz="7200"/>
            </a:lvl3pPr>
            <a:lvl4pPr lvl="3" algn="l">
              <a:lnSpc>
                <a:spcPct val="100000"/>
              </a:lnSpc>
              <a:spcBef>
                <a:spcPts val="0"/>
              </a:spcBef>
              <a:spcAft>
                <a:spcPts val="0"/>
              </a:spcAft>
              <a:buSzPts val="7200"/>
              <a:buNone/>
              <a:defRPr sz="7200"/>
            </a:lvl4pPr>
            <a:lvl5pPr lvl="4" algn="l">
              <a:lnSpc>
                <a:spcPct val="100000"/>
              </a:lnSpc>
              <a:spcBef>
                <a:spcPts val="0"/>
              </a:spcBef>
              <a:spcAft>
                <a:spcPts val="0"/>
              </a:spcAft>
              <a:buSzPts val="7200"/>
              <a:buNone/>
              <a:defRPr sz="7200"/>
            </a:lvl5pPr>
            <a:lvl6pPr lvl="5" algn="l">
              <a:lnSpc>
                <a:spcPct val="100000"/>
              </a:lnSpc>
              <a:spcBef>
                <a:spcPts val="0"/>
              </a:spcBef>
              <a:spcAft>
                <a:spcPts val="0"/>
              </a:spcAft>
              <a:buSzPts val="7200"/>
              <a:buNone/>
              <a:defRPr sz="7200"/>
            </a:lvl6pPr>
            <a:lvl7pPr lvl="6" algn="l">
              <a:lnSpc>
                <a:spcPct val="100000"/>
              </a:lnSpc>
              <a:spcBef>
                <a:spcPts val="0"/>
              </a:spcBef>
              <a:spcAft>
                <a:spcPts val="0"/>
              </a:spcAft>
              <a:buSzPts val="7200"/>
              <a:buNone/>
              <a:defRPr sz="7200"/>
            </a:lvl7pPr>
            <a:lvl8pPr lvl="7" algn="l">
              <a:lnSpc>
                <a:spcPct val="100000"/>
              </a:lnSpc>
              <a:spcBef>
                <a:spcPts val="0"/>
              </a:spcBef>
              <a:spcAft>
                <a:spcPts val="0"/>
              </a:spcAft>
              <a:buSzPts val="7200"/>
              <a:buNone/>
              <a:defRPr sz="7200"/>
            </a:lvl8pPr>
            <a:lvl9pPr lvl="8" algn="l">
              <a:lnSpc>
                <a:spcPct val="100000"/>
              </a:lnSpc>
              <a:spcBef>
                <a:spcPts val="0"/>
              </a:spcBef>
              <a:spcAft>
                <a:spcPts val="0"/>
              </a:spcAft>
              <a:buSzPts val="7200"/>
              <a:buNone/>
              <a:defRPr sz="7200"/>
            </a:lvl9pPr>
          </a:lstStyle>
          <a:p/>
        </p:txBody>
      </p:sp>
      <p:sp>
        <p:nvSpPr>
          <p:cNvPr id="2079" name="Google Shape;2079;p306"/>
          <p:cNvSpPr txBox="1"/>
          <p:nvPr>
            <p:ph idx="1" type="subTitle"/>
          </p:nvPr>
        </p:nvSpPr>
        <p:spPr>
          <a:xfrm>
            <a:off x="685800" y="3896921"/>
            <a:ext cx="7772400" cy="46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Tree>
  </p:cSld>
  <p:clrMapOvr>
    <a:masterClrMapping/>
  </p:clrMapOvr>
</p:sldLayout>
</file>

<file path=ppt/slideLayouts/slideLayout2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80" name="Shape 2080"/>
        <p:cNvGrpSpPr/>
        <p:nvPr/>
      </p:nvGrpSpPr>
      <p:grpSpPr>
        <a:xfrm>
          <a:off x="0" y="0"/>
          <a:ext cx="0" cy="0"/>
          <a:chOff x="0" y="0"/>
          <a:chExt cx="0" cy="0"/>
        </a:xfrm>
      </p:grpSpPr>
      <p:sp>
        <p:nvSpPr>
          <p:cNvPr id="2081" name="Google Shape;2081;p307"/>
          <p:cNvSpPr/>
          <p:nvPr/>
        </p:nvSpPr>
        <p:spPr>
          <a:xfrm>
            <a:off x="372035" y="1163171"/>
            <a:ext cx="4114800" cy="3877800"/>
          </a:xfrm>
          <a:prstGeom prst="roundRect">
            <a:avLst>
              <a:gd fmla="val 378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2" name="Google Shape;2082;p307"/>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3" name="Google Shape;2083;p307"/>
          <p:cNvSpPr txBox="1"/>
          <p:nvPr>
            <p:ph type="title"/>
          </p:nvPr>
        </p:nvSpPr>
        <p:spPr>
          <a:xfrm>
            <a:off x="457200" y="139527"/>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084" name="Google Shape;2084;p307"/>
          <p:cNvSpPr txBox="1"/>
          <p:nvPr>
            <p:ph idx="1" type="body"/>
          </p:nvPr>
        </p:nvSpPr>
        <p:spPr>
          <a:xfrm>
            <a:off x="457200" y="1200150"/>
            <a:ext cx="3925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085" name="Google Shape;2085;p307"/>
          <p:cNvSpPr/>
          <p:nvPr/>
        </p:nvSpPr>
        <p:spPr>
          <a:xfrm>
            <a:off x="4657165" y="1163171"/>
            <a:ext cx="4114800" cy="3877800"/>
          </a:xfrm>
          <a:prstGeom prst="roundRect">
            <a:avLst>
              <a:gd fmla="val 378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6" name="Google Shape;2086;p307"/>
          <p:cNvSpPr txBox="1"/>
          <p:nvPr>
            <p:ph idx="2" type="body"/>
          </p:nvPr>
        </p:nvSpPr>
        <p:spPr>
          <a:xfrm>
            <a:off x="4761354" y="1200150"/>
            <a:ext cx="3925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2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87" name="Shape 2087"/>
        <p:cNvGrpSpPr/>
        <p:nvPr/>
      </p:nvGrpSpPr>
      <p:grpSpPr>
        <a:xfrm>
          <a:off x="0" y="0"/>
          <a:ext cx="0" cy="0"/>
          <a:chOff x="0" y="0"/>
          <a:chExt cx="0" cy="0"/>
        </a:xfrm>
      </p:grpSpPr>
      <p:sp>
        <p:nvSpPr>
          <p:cNvPr id="2088" name="Google Shape;2088;p308"/>
          <p:cNvSpPr/>
          <p:nvPr/>
        </p:nvSpPr>
        <p:spPr>
          <a:xfrm>
            <a:off x="372035" y="1163171"/>
            <a:ext cx="8400000" cy="3877800"/>
          </a:xfrm>
          <a:prstGeom prst="roundRect">
            <a:avLst>
              <a:gd fmla="val 2970"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9" name="Google Shape;2089;p308"/>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0" name="Google Shape;2090;p308"/>
          <p:cNvSpPr txBox="1"/>
          <p:nvPr>
            <p:ph type="title"/>
          </p:nvPr>
        </p:nvSpPr>
        <p:spPr>
          <a:xfrm>
            <a:off x="457200" y="139527"/>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Tree>
  </p:cSld>
  <p:clrMapOvr>
    <a:masterClrMapping/>
  </p:clrMapOvr>
</p:sldLayout>
</file>

<file path=ppt/slideLayouts/slideLayout2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91" name="Shape 2091"/>
        <p:cNvGrpSpPr/>
        <p:nvPr/>
      </p:nvGrpSpPr>
      <p:grpSpPr>
        <a:xfrm>
          <a:off x="0" y="0"/>
          <a:ext cx="0" cy="0"/>
          <a:chOff x="0" y="0"/>
          <a:chExt cx="0" cy="0"/>
        </a:xfrm>
      </p:grpSpPr>
      <p:sp>
        <p:nvSpPr>
          <p:cNvPr id="2092" name="Google Shape;2092;p309"/>
          <p:cNvSpPr txBox="1"/>
          <p:nvPr>
            <p:ph idx="1" type="body"/>
          </p:nvPr>
        </p:nvSpPr>
        <p:spPr>
          <a:xfrm>
            <a:off x="372035" y="4276652"/>
            <a:ext cx="8400000" cy="649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0"/>
              </a:spcBef>
              <a:spcAft>
                <a:spcPts val="0"/>
              </a:spcAft>
              <a:buClr>
                <a:schemeClr val="lt1"/>
              </a:buClr>
              <a:buSzPts val="2400"/>
              <a:buNone/>
              <a:defRPr b="1" sz="2400">
                <a:solidFill>
                  <a:schemeClr val="lt1"/>
                </a:solidFill>
              </a:defRPr>
            </a:lvl1pPr>
          </a:lstStyle>
          <a:p/>
        </p:txBody>
      </p:sp>
      <p:sp>
        <p:nvSpPr>
          <p:cNvPr id="2093" name="Google Shape;2093;p309"/>
          <p:cNvSpPr/>
          <p:nvPr/>
        </p:nvSpPr>
        <p:spPr>
          <a:xfrm>
            <a:off x="372035" y="233280"/>
            <a:ext cx="8400000" cy="3868500"/>
          </a:xfrm>
          <a:prstGeom prst="roundRect">
            <a:avLst>
              <a:gd fmla="val 2776"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94" name="Shape 2094"/>
        <p:cNvGrpSpPr/>
        <p:nvPr/>
      </p:nvGrpSpPr>
      <p:grpSpPr>
        <a:xfrm>
          <a:off x="0" y="0"/>
          <a:ext cx="0" cy="0"/>
          <a:chOff x="0" y="0"/>
          <a:chExt cx="0" cy="0"/>
        </a:xfrm>
      </p:grpSpPr>
      <p:sp>
        <p:nvSpPr>
          <p:cNvPr id="2095" name="Google Shape;2095;p310"/>
          <p:cNvSpPr/>
          <p:nvPr/>
        </p:nvSpPr>
        <p:spPr>
          <a:xfrm>
            <a:off x="372035" y="235585"/>
            <a:ext cx="8400000" cy="4672200"/>
          </a:xfrm>
          <a:prstGeom prst="roundRect">
            <a:avLst>
              <a:gd fmla="val 2255"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02" name="Shape 2102"/>
        <p:cNvGrpSpPr/>
        <p:nvPr/>
      </p:nvGrpSpPr>
      <p:grpSpPr>
        <a:xfrm>
          <a:off x="0" y="0"/>
          <a:ext cx="0" cy="0"/>
          <a:chOff x="0" y="0"/>
          <a:chExt cx="0" cy="0"/>
        </a:xfrm>
      </p:grpSpPr>
      <p:sp>
        <p:nvSpPr>
          <p:cNvPr id="2103" name="Google Shape;2103;p312"/>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04" name="Google Shape;2104;p312"/>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05" name="Google Shape;2105;p31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6" name="Google Shape;2106;p31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7" name="Google Shape;2107;p31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108" name="Shape 2108"/>
        <p:cNvGrpSpPr/>
        <p:nvPr/>
      </p:nvGrpSpPr>
      <p:grpSpPr>
        <a:xfrm>
          <a:off x="0" y="0"/>
          <a:ext cx="0" cy="0"/>
          <a:chOff x="0" y="0"/>
          <a:chExt cx="0" cy="0"/>
        </a:xfrm>
      </p:grpSpPr>
      <p:sp>
        <p:nvSpPr>
          <p:cNvPr id="2109" name="Google Shape;2109;p313"/>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10" name="Google Shape;2110;p313"/>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2111" name="Google Shape;2111;p313"/>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55600" lvl="1" marL="914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2pPr>
            <a:lvl3pPr indent="-342900" lvl="2" marL="1371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0200" lvl="3" marL="1828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4pPr>
            <a:lvl5pPr indent="-330200" lvl="4" marL="22860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5pPr>
            <a:lvl6pPr indent="-330200" lvl="5" marL="27432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6pPr>
            <a:lvl7pPr indent="-330200" lvl="6" marL="32004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7pPr>
            <a:lvl8pPr indent="-330200" lvl="7" marL="36576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8pPr>
            <a:lvl9pPr indent="-330200" lvl="8" marL="4114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9pPr>
          </a:lstStyle>
          <a:p/>
        </p:txBody>
      </p:sp>
      <p:sp>
        <p:nvSpPr>
          <p:cNvPr id="2112" name="Google Shape;2112;p313"/>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2113" name="Google Shape;2113;p313"/>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55600" lvl="1" marL="914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2pPr>
            <a:lvl3pPr indent="-342900" lvl="2" marL="1371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0200" lvl="3" marL="1828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4pPr>
            <a:lvl5pPr indent="-330200" lvl="4" marL="22860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5pPr>
            <a:lvl6pPr indent="-330200" lvl="5" marL="27432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6pPr>
            <a:lvl7pPr indent="-330200" lvl="6" marL="32004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7pPr>
            <a:lvl8pPr indent="-330200" lvl="7" marL="36576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8pPr>
            <a:lvl9pPr indent="-330200" lvl="8" marL="4114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9pPr>
          </a:lstStyle>
          <a:p/>
        </p:txBody>
      </p:sp>
      <p:sp>
        <p:nvSpPr>
          <p:cNvPr id="2114" name="Google Shape;2114;p31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5" name="Google Shape;2115;p31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6" name="Google Shape;2116;p3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117" name="Shape 2117"/>
        <p:cNvGrpSpPr/>
        <p:nvPr/>
      </p:nvGrpSpPr>
      <p:grpSpPr>
        <a:xfrm>
          <a:off x="0" y="0"/>
          <a:ext cx="0" cy="0"/>
          <a:chOff x="0" y="0"/>
          <a:chExt cx="0" cy="0"/>
        </a:xfrm>
      </p:grpSpPr>
      <p:sp>
        <p:nvSpPr>
          <p:cNvPr id="2118" name="Google Shape;2118;p314"/>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19" name="Google Shape;2119;p314"/>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640"/>
              </a:spcBef>
              <a:spcAft>
                <a:spcPts val="0"/>
              </a:spcAft>
              <a:buClr>
                <a:srgbClr val="888888"/>
              </a:buClr>
              <a:buSzPts val="3200"/>
              <a:buFont typeface="Arial"/>
              <a:buNone/>
              <a:defRPr b="0" i="0" sz="3200" u="none" cap="none" strike="noStrike">
                <a:solidFill>
                  <a:srgbClr val="888888"/>
                </a:solidFill>
                <a:latin typeface="Calibri"/>
                <a:ea typeface="Calibri"/>
                <a:cs typeface="Calibri"/>
                <a:sym typeface="Calibri"/>
              </a:defRPr>
            </a:lvl1pPr>
            <a:lvl2pPr lvl="1" marR="0" algn="ctr">
              <a:lnSpc>
                <a:spcPct val="100000"/>
              </a:lnSpc>
              <a:spcBef>
                <a:spcPts val="560"/>
              </a:spcBef>
              <a:spcAft>
                <a:spcPts val="0"/>
              </a:spcAft>
              <a:buClr>
                <a:srgbClr val="888888"/>
              </a:buClr>
              <a:buSzPts val="2800"/>
              <a:buFont typeface="Arial"/>
              <a:buNone/>
              <a:defRPr b="0" i="0" sz="2800" u="none" cap="none" strike="noStrike">
                <a:solidFill>
                  <a:srgbClr val="888888"/>
                </a:solidFill>
                <a:latin typeface="Calibri"/>
                <a:ea typeface="Calibri"/>
                <a:cs typeface="Calibri"/>
                <a:sym typeface="Calibri"/>
              </a:defRPr>
            </a:lvl2pPr>
            <a:lvl3pPr lvl="2" marR="0" algn="ctr">
              <a:lnSpc>
                <a:spcPct val="100000"/>
              </a:lnSpc>
              <a:spcBef>
                <a:spcPts val="480"/>
              </a:spcBef>
              <a:spcAft>
                <a:spcPts val="0"/>
              </a:spcAft>
              <a:buClr>
                <a:srgbClr val="888888"/>
              </a:buClr>
              <a:buSzPts val="2400"/>
              <a:buFont typeface="Arial"/>
              <a:buNone/>
              <a:defRPr b="0" i="0" sz="2400" u="none" cap="none" strike="noStrike">
                <a:solidFill>
                  <a:srgbClr val="888888"/>
                </a:solidFill>
                <a:latin typeface="Calibri"/>
                <a:ea typeface="Calibri"/>
                <a:cs typeface="Calibri"/>
                <a:sym typeface="Calibri"/>
              </a:defRPr>
            </a:lvl3pPr>
            <a:lvl4pPr lvl="3"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4pPr>
            <a:lvl5pPr lvl="4"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5pPr>
            <a:lvl6pPr lvl="5"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6pPr>
            <a:lvl7pPr lvl="6"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7pPr>
            <a:lvl8pPr lvl="7"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8pPr>
            <a:lvl9pPr lvl="8"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9pPr>
          </a:lstStyle>
          <a:p/>
        </p:txBody>
      </p:sp>
      <p:sp>
        <p:nvSpPr>
          <p:cNvPr id="2120" name="Google Shape;2120;p31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1" name="Google Shape;2121;p31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2" name="Google Shape;2122;p31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23" name="Shape 2123"/>
        <p:cNvGrpSpPr/>
        <p:nvPr/>
      </p:nvGrpSpPr>
      <p:grpSpPr>
        <a:xfrm>
          <a:off x="0" y="0"/>
          <a:ext cx="0" cy="0"/>
          <a:chOff x="0" y="0"/>
          <a:chExt cx="0" cy="0"/>
        </a:xfrm>
      </p:grpSpPr>
      <p:sp>
        <p:nvSpPr>
          <p:cNvPr id="2124" name="Google Shape;2124;p315"/>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chemeClr val="dk1"/>
              </a:buClr>
              <a:buSzPts val="4000"/>
              <a:buFont typeface="Calibri"/>
              <a:buNone/>
              <a:defRPr b="1" i="0" sz="40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25" name="Google Shape;2125;p315"/>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1pPr>
            <a:lvl2pPr indent="-228600" lvl="1" marL="914400" marR="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2pPr>
            <a:lvl3pPr indent="-228600" lvl="2" marL="1371600" marR="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3pPr>
            <a:lvl4pPr indent="-228600" lvl="3" marL="18288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4pPr>
            <a:lvl5pPr indent="-228600" lvl="4" marL="22860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5pPr>
            <a:lvl6pPr indent="-228600" lvl="5" marL="27432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6pPr>
            <a:lvl7pPr indent="-228600" lvl="6" marL="32004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7pPr>
            <a:lvl8pPr indent="-228600" lvl="7" marL="36576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8pPr>
            <a:lvl9pPr indent="-228600" lvl="8" marL="41148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9pPr>
          </a:lstStyle>
          <a:p/>
        </p:txBody>
      </p:sp>
      <p:sp>
        <p:nvSpPr>
          <p:cNvPr id="2126" name="Google Shape;2126;p31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7" name="Google Shape;2127;p31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8" name="Google Shape;2128;p31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ustom Layout">
  <p:cSld name="6_Custom Layout">
    <p:spTree>
      <p:nvGrpSpPr>
        <p:cNvPr id="197" name="Shape 197"/>
        <p:cNvGrpSpPr/>
        <p:nvPr/>
      </p:nvGrpSpPr>
      <p:grpSpPr>
        <a:xfrm>
          <a:off x="0" y="0"/>
          <a:ext cx="0" cy="0"/>
          <a:chOff x="0" y="0"/>
          <a:chExt cx="0" cy="0"/>
        </a:xfrm>
      </p:grpSpPr>
      <p:sp>
        <p:nvSpPr>
          <p:cNvPr id="198" name="Google Shape;198;p31"/>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99" name="Google Shape;199;p31"/>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0" name="Google Shape;200;p31"/>
          <p:cNvSpPr/>
          <p:nvPr>
            <p:ph idx="3" type="pic"/>
          </p:nvPr>
        </p:nvSpPr>
        <p:spPr>
          <a:xfrm>
            <a:off x="457200" y="771524"/>
            <a:ext cx="4019400" cy="3934500"/>
          </a:xfrm>
          <a:prstGeom prst="rect">
            <a:avLst/>
          </a:prstGeom>
          <a:noFill/>
          <a:ln>
            <a:noFill/>
          </a:ln>
        </p:spPr>
      </p:sp>
      <p:sp>
        <p:nvSpPr>
          <p:cNvPr id="201" name="Google Shape;201;p31"/>
          <p:cNvSpPr/>
          <p:nvPr/>
        </p:nvSpPr>
        <p:spPr>
          <a:xfrm>
            <a:off x="4476470" y="771524"/>
            <a:ext cx="4210200" cy="3934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02" name="Google Shape;202;p31"/>
          <p:cNvSpPr txBox="1"/>
          <p:nvPr>
            <p:ph idx="4" type="body"/>
          </p:nvPr>
        </p:nvSpPr>
        <p:spPr>
          <a:xfrm>
            <a:off x="4620053" y="907028"/>
            <a:ext cx="39060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3" name="Google Shape;203;p31"/>
          <p:cNvSpPr txBox="1"/>
          <p:nvPr>
            <p:ph idx="5" type="body"/>
          </p:nvPr>
        </p:nvSpPr>
        <p:spPr>
          <a:xfrm>
            <a:off x="4620053" y="1164082"/>
            <a:ext cx="3906000" cy="33339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29" name="Shape 2129"/>
        <p:cNvGrpSpPr/>
        <p:nvPr/>
      </p:nvGrpSpPr>
      <p:grpSpPr>
        <a:xfrm>
          <a:off x="0" y="0"/>
          <a:ext cx="0" cy="0"/>
          <a:chOff x="0" y="0"/>
          <a:chExt cx="0" cy="0"/>
        </a:xfrm>
      </p:grpSpPr>
      <p:sp>
        <p:nvSpPr>
          <p:cNvPr id="2130" name="Google Shape;2130;p31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31" name="Google Shape;2131;p316"/>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32" name="Google Shape;2132;p316"/>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33" name="Google Shape;2133;p31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4" name="Google Shape;2134;p31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5" name="Google Shape;2135;p31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36" name="Shape 2136"/>
        <p:cNvGrpSpPr/>
        <p:nvPr/>
      </p:nvGrpSpPr>
      <p:grpSpPr>
        <a:xfrm>
          <a:off x="0" y="0"/>
          <a:ext cx="0" cy="0"/>
          <a:chOff x="0" y="0"/>
          <a:chExt cx="0" cy="0"/>
        </a:xfrm>
      </p:grpSpPr>
      <p:sp>
        <p:nvSpPr>
          <p:cNvPr id="2137" name="Google Shape;2137;p317"/>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38" name="Google Shape;2138;p31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9" name="Google Shape;2139;p31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0" name="Google Shape;2140;p31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41" name="Shape 2141"/>
        <p:cNvGrpSpPr/>
        <p:nvPr/>
      </p:nvGrpSpPr>
      <p:grpSpPr>
        <a:xfrm>
          <a:off x="0" y="0"/>
          <a:ext cx="0" cy="0"/>
          <a:chOff x="0" y="0"/>
          <a:chExt cx="0" cy="0"/>
        </a:xfrm>
      </p:grpSpPr>
      <p:sp>
        <p:nvSpPr>
          <p:cNvPr id="2142" name="Google Shape;2142;p31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3" name="Google Shape;2143;p31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4" name="Google Shape;2144;p31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145" name="Shape 2145"/>
        <p:cNvGrpSpPr/>
        <p:nvPr/>
      </p:nvGrpSpPr>
      <p:grpSpPr>
        <a:xfrm>
          <a:off x="0" y="0"/>
          <a:ext cx="0" cy="0"/>
          <a:chOff x="0" y="0"/>
          <a:chExt cx="0" cy="0"/>
        </a:xfrm>
      </p:grpSpPr>
      <p:sp>
        <p:nvSpPr>
          <p:cNvPr id="2146" name="Google Shape;2146;p319"/>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chemeClr val="dk1"/>
              </a:buClr>
              <a:buSzPts val="2000"/>
              <a:buFont typeface="Calibri"/>
              <a:buNone/>
              <a:defRPr b="1" i="0" sz="20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47" name="Google Shape;2147;p319"/>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48" name="Google Shape;2148;p319"/>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228600" lvl="1" marL="914400" marR="0" algn="l">
              <a:lnSpc>
                <a:spcPct val="100000"/>
              </a:lnSpc>
              <a:spcBef>
                <a:spcPts val="24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2pPr>
            <a:lvl3pPr indent="-228600" lvl="2" marL="1371600" marR="0" algn="l">
              <a:lnSpc>
                <a:spcPct val="100000"/>
              </a:lnSpc>
              <a:spcBef>
                <a:spcPts val="2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3pPr>
            <a:lvl4pPr indent="-228600" lvl="3" marL="18288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4pPr>
            <a:lvl5pPr indent="-228600" lvl="4" marL="22860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5pPr>
            <a:lvl6pPr indent="-228600" lvl="5" marL="27432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6pPr>
            <a:lvl7pPr indent="-228600" lvl="6" marL="32004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7pPr>
            <a:lvl8pPr indent="-228600" lvl="7" marL="36576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8pPr>
            <a:lvl9pPr indent="-228600" lvl="8" marL="41148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9pPr>
          </a:lstStyle>
          <a:p/>
        </p:txBody>
      </p:sp>
      <p:sp>
        <p:nvSpPr>
          <p:cNvPr id="2149" name="Google Shape;2149;p31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50" name="Google Shape;2150;p31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51" name="Google Shape;2151;p31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152" name="Shape 2152"/>
        <p:cNvGrpSpPr/>
        <p:nvPr/>
      </p:nvGrpSpPr>
      <p:grpSpPr>
        <a:xfrm>
          <a:off x="0" y="0"/>
          <a:ext cx="0" cy="0"/>
          <a:chOff x="0" y="0"/>
          <a:chExt cx="0" cy="0"/>
        </a:xfrm>
      </p:grpSpPr>
      <p:sp>
        <p:nvSpPr>
          <p:cNvPr id="2153" name="Google Shape;2153;p320"/>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chemeClr val="dk1"/>
              </a:buClr>
              <a:buSzPts val="2000"/>
              <a:buFont typeface="Calibri"/>
              <a:buNone/>
              <a:defRPr b="1" i="0" sz="20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54" name="Google Shape;2154;p320"/>
          <p:cNvSpPr/>
          <p:nvPr>
            <p:ph idx="2" type="pic"/>
          </p:nvPr>
        </p:nvSpPr>
        <p:spPr>
          <a:xfrm>
            <a:off x="1792288" y="459581"/>
            <a:ext cx="5486400" cy="3086100"/>
          </a:xfrm>
          <a:prstGeom prst="rect">
            <a:avLst/>
          </a:prstGeom>
          <a:noFill/>
          <a:ln>
            <a:noFill/>
          </a:ln>
        </p:spPr>
      </p:sp>
      <p:sp>
        <p:nvSpPr>
          <p:cNvPr id="2155" name="Google Shape;2155;p320"/>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228600" lvl="1" marL="914400" marR="0" algn="l">
              <a:lnSpc>
                <a:spcPct val="100000"/>
              </a:lnSpc>
              <a:spcBef>
                <a:spcPts val="24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2pPr>
            <a:lvl3pPr indent="-228600" lvl="2" marL="1371600" marR="0" algn="l">
              <a:lnSpc>
                <a:spcPct val="100000"/>
              </a:lnSpc>
              <a:spcBef>
                <a:spcPts val="2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3pPr>
            <a:lvl4pPr indent="-228600" lvl="3" marL="18288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4pPr>
            <a:lvl5pPr indent="-228600" lvl="4" marL="22860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5pPr>
            <a:lvl6pPr indent="-228600" lvl="5" marL="27432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6pPr>
            <a:lvl7pPr indent="-228600" lvl="6" marL="32004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7pPr>
            <a:lvl8pPr indent="-228600" lvl="7" marL="36576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8pPr>
            <a:lvl9pPr indent="-228600" lvl="8" marL="41148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9pPr>
          </a:lstStyle>
          <a:p/>
        </p:txBody>
      </p:sp>
      <p:sp>
        <p:nvSpPr>
          <p:cNvPr id="2156" name="Google Shape;2156;p32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57" name="Google Shape;2157;p32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58" name="Google Shape;2158;p32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159" name="Shape 2159"/>
        <p:cNvGrpSpPr/>
        <p:nvPr/>
      </p:nvGrpSpPr>
      <p:grpSpPr>
        <a:xfrm>
          <a:off x="0" y="0"/>
          <a:ext cx="0" cy="0"/>
          <a:chOff x="0" y="0"/>
          <a:chExt cx="0" cy="0"/>
        </a:xfrm>
      </p:grpSpPr>
      <p:sp>
        <p:nvSpPr>
          <p:cNvPr id="2160" name="Google Shape;2160;p32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61" name="Google Shape;2161;p321"/>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62" name="Google Shape;2162;p32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63" name="Google Shape;2163;p32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64" name="Google Shape;2164;p32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165" name="Shape 2165"/>
        <p:cNvGrpSpPr/>
        <p:nvPr/>
      </p:nvGrpSpPr>
      <p:grpSpPr>
        <a:xfrm>
          <a:off x="0" y="0"/>
          <a:ext cx="0" cy="0"/>
          <a:chOff x="0" y="0"/>
          <a:chExt cx="0" cy="0"/>
        </a:xfrm>
      </p:grpSpPr>
      <p:sp>
        <p:nvSpPr>
          <p:cNvPr id="2166" name="Google Shape;2166;p322"/>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67" name="Google Shape;2167;p322"/>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68" name="Google Shape;2168;p32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69" name="Google Shape;2169;p32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70" name="Google Shape;2170;p32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85" name="Shape 2185"/>
        <p:cNvGrpSpPr/>
        <p:nvPr/>
      </p:nvGrpSpPr>
      <p:grpSpPr>
        <a:xfrm>
          <a:off x="0" y="0"/>
          <a:ext cx="0" cy="0"/>
          <a:chOff x="0" y="0"/>
          <a:chExt cx="0" cy="0"/>
        </a:xfrm>
      </p:grpSpPr>
      <p:sp>
        <p:nvSpPr>
          <p:cNvPr id="2186" name="Google Shape;2186;p324"/>
          <p:cNvSpPr txBox="1"/>
          <p:nvPr>
            <p:ph type="title"/>
          </p:nvPr>
        </p:nvSpPr>
        <p:spPr>
          <a:xfrm>
            <a:off x="1435608" y="205740"/>
            <a:ext cx="7498200" cy="85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187" name="Google Shape;2187;p324"/>
          <p:cNvSpPr txBox="1"/>
          <p:nvPr>
            <p:ph idx="1" type="body"/>
          </p:nvPr>
        </p:nvSpPr>
        <p:spPr>
          <a:xfrm>
            <a:off x="1435608" y="1143000"/>
            <a:ext cx="3657600" cy="3497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SzPts val="1400"/>
              <a:buChar char="●"/>
              <a:defRPr/>
            </a:lvl1pPr>
            <a:lvl2pPr indent="-317500" lvl="1" marL="914400" algn="l">
              <a:lnSpc>
                <a:spcPct val="100000"/>
              </a:lnSpc>
              <a:spcBef>
                <a:spcPts val="55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188" name="Google Shape;2188;p324"/>
          <p:cNvSpPr txBox="1"/>
          <p:nvPr>
            <p:ph idx="2" type="body"/>
          </p:nvPr>
        </p:nvSpPr>
        <p:spPr>
          <a:xfrm>
            <a:off x="5276088" y="1143000"/>
            <a:ext cx="3657600" cy="3497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SzPts val="1400"/>
              <a:buChar char="●"/>
              <a:defRPr/>
            </a:lvl1pPr>
            <a:lvl2pPr indent="-317500" lvl="1" marL="914400" algn="l">
              <a:lnSpc>
                <a:spcPct val="100000"/>
              </a:lnSpc>
              <a:spcBef>
                <a:spcPts val="55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Tree>
  </p:cSld>
  <p:clrMapOvr>
    <a:masterClrMapping/>
  </p:clrMapOvr>
</p:sldLayout>
</file>

<file path=ppt/slideLayouts/slideLayout2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89" name="Shape 2189"/>
        <p:cNvGrpSpPr/>
        <p:nvPr/>
      </p:nvGrpSpPr>
      <p:grpSpPr>
        <a:xfrm>
          <a:off x="0" y="0"/>
          <a:ext cx="0" cy="0"/>
          <a:chOff x="0" y="0"/>
          <a:chExt cx="0" cy="0"/>
        </a:xfrm>
      </p:grpSpPr>
      <p:sp>
        <p:nvSpPr>
          <p:cNvPr id="2190" name="Google Shape;2190;p325"/>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191" name="Google Shape;2191;p325"/>
          <p:cNvSpPr txBox="1"/>
          <p:nvPr>
            <p:ph idx="1" type="body"/>
          </p:nvPr>
        </p:nvSpPr>
        <p:spPr>
          <a:xfrm>
            <a:off x="1435100" y="1085850"/>
            <a:ext cx="7499400" cy="3600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Clr>
                <a:schemeClr val="accent1"/>
              </a:buClr>
              <a:buSzPts val="1400"/>
              <a:buFont typeface="Cabin"/>
              <a:buChar char="●"/>
              <a:defRPr/>
            </a:lvl1pPr>
            <a:lvl2pPr indent="-317500" lvl="1" marL="914400" algn="l">
              <a:lnSpc>
                <a:spcPct val="100000"/>
              </a:lnSpc>
              <a:spcBef>
                <a:spcPts val="550"/>
              </a:spcBef>
              <a:spcAft>
                <a:spcPts val="0"/>
              </a:spcAft>
              <a:buClr>
                <a:schemeClr val="accent1"/>
              </a:buClr>
              <a:buSzPts val="1400"/>
              <a:buFont typeface="Cabin"/>
              <a:buChar char="◦"/>
              <a:defRPr/>
            </a:lvl2pPr>
            <a:lvl3pPr indent="-317500" lvl="2" marL="1371600" algn="l">
              <a:lnSpc>
                <a:spcPct val="100000"/>
              </a:lnSpc>
              <a:spcBef>
                <a:spcPts val="480"/>
              </a:spcBef>
              <a:spcAft>
                <a:spcPts val="0"/>
              </a:spcAft>
              <a:buClr>
                <a:schemeClr val="accent2"/>
              </a:buClr>
              <a:buSzPts val="1400"/>
              <a:buFont typeface="Cabin"/>
              <a:buChar char="⚫"/>
              <a:defRPr/>
            </a:lvl3pPr>
            <a:lvl4pPr indent="-317500" lvl="3" marL="1828800" algn="l">
              <a:lnSpc>
                <a:spcPct val="100000"/>
              </a:lnSpc>
              <a:spcBef>
                <a:spcPts val="400"/>
              </a:spcBef>
              <a:spcAft>
                <a:spcPts val="0"/>
              </a:spcAft>
              <a:buClr>
                <a:srgbClr val="C32D2E"/>
              </a:buClr>
              <a:buSzPts val="1400"/>
              <a:buFont typeface="Cabin"/>
              <a:buChar char="⚫"/>
              <a:defRPr/>
            </a:lvl4pPr>
            <a:lvl5pPr indent="-317500" lvl="4" marL="2286000" algn="l">
              <a:lnSpc>
                <a:spcPct val="100000"/>
              </a:lnSpc>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192" name="Shape 2192"/>
        <p:cNvGrpSpPr/>
        <p:nvPr/>
      </p:nvGrpSpPr>
      <p:grpSpPr>
        <a:xfrm>
          <a:off x="0" y="0"/>
          <a:ext cx="0" cy="0"/>
          <a:chOff x="0" y="0"/>
          <a:chExt cx="0" cy="0"/>
        </a:xfrm>
      </p:grpSpPr>
      <p:sp>
        <p:nvSpPr>
          <p:cNvPr id="2193" name="Google Shape;2193;p326"/>
          <p:cNvSpPr txBox="1"/>
          <p:nvPr>
            <p:ph type="title"/>
          </p:nvPr>
        </p:nvSpPr>
        <p:spPr>
          <a:xfrm rot="5400000">
            <a:off x="5578050" y="1485929"/>
            <a:ext cx="4388700" cy="1828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194" name="Google Shape;2194;p326"/>
          <p:cNvSpPr txBox="1"/>
          <p:nvPr>
            <p:ph idx="1" type="body"/>
          </p:nvPr>
        </p:nvSpPr>
        <p:spPr>
          <a:xfrm rot="5400000">
            <a:off x="1729950" y="-380970"/>
            <a:ext cx="4388700" cy="5562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Clr>
                <a:schemeClr val="accent1"/>
              </a:buClr>
              <a:buSzPts val="1400"/>
              <a:buFont typeface="Cabin"/>
              <a:buChar char="●"/>
              <a:defRPr/>
            </a:lvl1pPr>
            <a:lvl2pPr indent="-317500" lvl="1" marL="914400" algn="l">
              <a:lnSpc>
                <a:spcPct val="100000"/>
              </a:lnSpc>
              <a:spcBef>
                <a:spcPts val="550"/>
              </a:spcBef>
              <a:spcAft>
                <a:spcPts val="0"/>
              </a:spcAft>
              <a:buClr>
                <a:schemeClr val="accent1"/>
              </a:buClr>
              <a:buSzPts val="1400"/>
              <a:buFont typeface="Cabin"/>
              <a:buChar char="◦"/>
              <a:defRPr/>
            </a:lvl2pPr>
            <a:lvl3pPr indent="-317500" lvl="2" marL="1371600" algn="l">
              <a:lnSpc>
                <a:spcPct val="100000"/>
              </a:lnSpc>
              <a:spcBef>
                <a:spcPts val="480"/>
              </a:spcBef>
              <a:spcAft>
                <a:spcPts val="0"/>
              </a:spcAft>
              <a:buClr>
                <a:schemeClr val="accent2"/>
              </a:buClr>
              <a:buSzPts val="1400"/>
              <a:buFont typeface="Cabin"/>
              <a:buChar char="⚫"/>
              <a:defRPr/>
            </a:lvl3pPr>
            <a:lvl4pPr indent="-317500" lvl="3" marL="1828800" algn="l">
              <a:lnSpc>
                <a:spcPct val="100000"/>
              </a:lnSpc>
              <a:spcBef>
                <a:spcPts val="400"/>
              </a:spcBef>
              <a:spcAft>
                <a:spcPts val="0"/>
              </a:spcAft>
              <a:buClr>
                <a:srgbClr val="C32D2E"/>
              </a:buClr>
              <a:buSzPts val="1400"/>
              <a:buFont typeface="Cabin"/>
              <a:buChar char="⚫"/>
              <a:defRPr/>
            </a:lvl4pPr>
            <a:lvl5pPr indent="-317500" lvl="4" marL="2286000" algn="l">
              <a:lnSpc>
                <a:spcPct val="100000"/>
              </a:lnSpc>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ustom Layout">
  <p:cSld name="4_Custom Layout">
    <p:spTree>
      <p:nvGrpSpPr>
        <p:cNvPr id="204" name="Shape 204"/>
        <p:cNvGrpSpPr/>
        <p:nvPr/>
      </p:nvGrpSpPr>
      <p:grpSpPr>
        <a:xfrm>
          <a:off x="0" y="0"/>
          <a:ext cx="0" cy="0"/>
          <a:chOff x="0" y="0"/>
          <a:chExt cx="0" cy="0"/>
        </a:xfrm>
      </p:grpSpPr>
      <p:sp>
        <p:nvSpPr>
          <p:cNvPr id="205" name="Google Shape;205;p32"/>
          <p:cNvSpPr/>
          <p:nvPr>
            <p:ph idx="2" type="pic"/>
          </p:nvPr>
        </p:nvSpPr>
        <p:spPr>
          <a:xfrm>
            <a:off x="457200" y="771524"/>
            <a:ext cx="4023300" cy="1889700"/>
          </a:xfrm>
          <a:prstGeom prst="rect">
            <a:avLst/>
          </a:prstGeom>
          <a:noFill/>
          <a:ln>
            <a:noFill/>
          </a:ln>
        </p:spPr>
      </p:sp>
      <p:sp>
        <p:nvSpPr>
          <p:cNvPr id="206" name="Google Shape;206;p32"/>
          <p:cNvSpPr/>
          <p:nvPr>
            <p:ph idx="3" type="pic"/>
          </p:nvPr>
        </p:nvSpPr>
        <p:spPr>
          <a:xfrm>
            <a:off x="4663440" y="771524"/>
            <a:ext cx="4023300" cy="1889700"/>
          </a:xfrm>
          <a:prstGeom prst="rect">
            <a:avLst/>
          </a:prstGeom>
          <a:noFill/>
          <a:ln>
            <a:noFill/>
          </a:ln>
        </p:spPr>
      </p:sp>
      <p:sp>
        <p:nvSpPr>
          <p:cNvPr id="207" name="Google Shape;207;p32"/>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08" name="Google Shape;208;p32"/>
          <p:cNvSpPr txBox="1"/>
          <p:nvPr>
            <p:ph idx="4"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9" name="Google Shape;209;p32"/>
          <p:cNvSpPr txBox="1"/>
          <p:nvPr>
            <p:ph idx="5" type="body"/>
          </p:nvPr>
        </p:nvSpPr>
        <p:spPr>
          <a:xfrm>
            <a:off x="457199" y="3029433"/>
            <a:ext cx="4021800" cy="16764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10" name="Google Shape;210;p32"/>
          <p:cNvSpPr txBox="1"/>
          <p:nvPr>
            <p:ph idx="6" type="body"/>
          </p:nvPr>
        </p:nvSpPr>
        <p:spPr>
          <a:xfrm>
            <a:off x="457199" y="2772380"/>
            <a:ext cx="40218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11" name="Google Shape;211;p32"/>
          <p:cNvSpPr txBox="1"/>
          <p:nvPr>
            <p:ph idx="7" type="body"/>
          </p:nvPr>
        </p:nvSpPr>
        <p:spPr>
          <a:xfrm>
            <a:off x="4665027" y="3034195"/>
            <a:ext cx="4021800" cy="16764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12" name="Google Shape;212;p32"/>
          <p:cNvSpPr txBox="1"/>
          <p:nvPr>
            <p:ph idx="8" type="body"/>
          </p:nvPr>
        </p:nvSpPr>
        <p:spPr>
          <a:xfrm>
            <a:off x="4665027" y="2777141"/>
            <a:ext cx="40218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195" name="Shape 2195"/>
        <p:cNvGrpSpPr/>
        <p:nvPr/>
      </p:nvGrpSpPr>
      <p:grpSpPr>
        <a:xfrm>
          <a:off x="0" y="0"/>
          <a:ext cx="0" cy="0"/>
          <a:chOff x="0" y="0"/>
          <a:chExt cx="0" cy="0"/>
        </a:xfrm>
      </p:grpSpPr>
      <p:sp>
        <p:nvSpPr>
          <p:cNvPr id="2196" name="Google Shape;2196;p327"/>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197" name="Google Shape;2197;p327"/>
          <p:cNvSpPr txBox="1"/>
          <p:nvPr>
            <p:ph idx="1" type="body"/>
          </p:nvPr>
        </p:nvSpPr>
        <p:spPr>
          <a:xfrm rot="5400000">
            <a:off x="3384450" y="-863550"/>
            <a:ext cx="3600600" cy="7499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Clr>
                <a:schemeClr val="accent1"/>
              </a:buClr>
              <a:buSzPts val="1400"/>
              <a:buFont typeface="Cabin"/>
              <a:buChar char="●"/>
              <a:defRPr/>
            </a:lvl1pPr>
            <a:lvl2pPr indent="-317500" lvl="1" marL="914400" algn="l">
              <a:lnSpc>
                <a:spcPct val="100000"/>
              </a:lnSpc>
              <a:spcBef>
                <a:spcPts val="550"/>
              </a:spcBef>
              <a:spcAft>
                <a:spcPts val="0"/>
              </a:spcAft>
              <a:buClr>
                <a:schemeClr val="accent1"/>
              </a:buClr>
              <a:buSzPts val="1400"/>
              <a:buFont typeface="Cabin"/>
              <a:buChar char="◦"/>
              <a:defRPr/>
            </a:lvl2pPr>
            <a:lvl3pPr indent="-317500" lvl="2" marL="1371600" algn="l">
              <a:lnSpc>
                <a:spcPct val="100000"/>
              </a:lnSpc>
              <a:spcBef>
                <a:spcPts val="480"/>
              </a:spcBef>
              <a:spcAft>
                <a:spcPts val="0"/>
              </a:spcAft>
              <a:buClr>
                <a:schemeClr val="accent2"/>
              </a:buClr>
              <a:buSzPts val="1400"/>
              <a:buFont typeface="Cabin"/>
              <a:buChar char="⚫"/>
              <a:defRPr/>
            </a:lvl3pPr>
            <a:lvl4pPr indent="-317500" lvl="3" marL="1828800" algn="l">
              <a:lnSpc>
                <a:spcPct val="100000"/>
              </a:lnSpc>
              <a:spcBef>
                <a:spcPts val="400"/>
              </a:spcBef>
              <a:spcAft>
                <a:spcPts val="0"/>
              </a:spcAft>
              <a:buClr>
                <a:srgbClr val="C32D2E"/>
              </a:buClr>
              <a:buSzPts val="1400"/>
              <a:buFont typeface="Cabin"/>
              <a:buChar char="⚫"/>
              <a:defRPr/>
            </a:lvl4pPr>
            <a:lvl5pPr indent="-317500" lvl="4" marL="2286000" algn="l">
              <a:lnSpc>
                <a:spcPct val="100000"/>
              </a:lnSpc>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98" name="Shape 2198"/>
        <p:cNvGrpSpPr/>
        <p:nvPr/>
      </p:nvGrpSpPr>
      <p:grpSpPr>
        <a:xfrm>
          <a:off x="0" y="0"/>
          <a:ext cx="0" cy="0"/>
          <a:chOff x="0" y="0"/>
          <a:chExt cx="0" cy="0"/>
        </a:xfrm>
      </p:grpSpPr>
      <p:sp>
        <p:nvSpPr>
          <p:cNvPr id="2199" name="Google Shape;2199;p328"/>
          <p:cNvSpPr txBox="1"/>
          <p:nvPr>
            <p:ph type="title"/>
          </p:nvPr>
        </p:nvSpPr>
        <p:spPr>
          <a:xfrm>
            <a:off x="1435608" y="205740"/>
            <a:ext cx="7498200" cy="85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Tree>
  </p:cSld>
  <p:clrMapOvr>
    <a:masterClrMapping/>
  </p:clrMapOvr>
</p:sldLayout>
</file>

<file path=ppt/slideLayouts/slideLayout2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204" name="Shape 2204"/>
        <p:cNvGrpSpPr/>
        <p:nvPr/>
      </p:nvGrpSpPr>
      <p:grpSpPr>
        <a:xfrm>
          <a:off x="0" y="0"/>
          <a:ext cx="0" cy="0"/>
          <a:chOff x="0" y="0"/>
          <a:chExt cx="0" cy="0"/>
        </a:xfrm>
      </p:grpSpPr>
      <p:sp>
        <p:nvSpPr>
          <p:cNvPr id="2205" name="Google Shape;2205;p330"/>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6" name="Google Shape;2206;p330"/>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7" name="Google Shape;2207;p330"/>
          <p:cNvSpPr txBox="1"/>
          <p:nvPr>
            <p:ph type="ctrTitle"/>
          </p:nvPr>
        </p:nvSpPr>
        <p:spPr>
          <a:xfrm>
            <a:off x="411175" y="644300"/>
            <a:ext cx="8282400" cy="2109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60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2208" name="Google Shape;2208;p330"/>
          <p:cNvSpPr txBox="1"/>
          <p:nvPr>
            <p:ph idx="1" type="subTitle"/>
          </p:nvPr>
        </p:nvSpPr>
        <p:spPr>
          <a:xfrm>
            <a:off x="411175" y="3398250"/>
            <a:ext cx="8282400" cy="126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2209" name="Google Shape;2209;p3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210" name="Shape 2210"/>
        <p:cNvGrpSpPr/>
        <p:nvPr/>
      </p:nvGrpSpPr>
      <p:grpSpPr>
        <a:xfrm>
          <a:off x="0" y="0"/>
          <a:ext cx="0" cy="0"/>
          <a:chOff x="0" y="0"/>
          <a:chExt cx="0" cy="0"/>
        </a:xfrm>
      </p:grpSpPr>
      <p:sp>
        <p:nvSpPr>
          <p:cNvPr id="2211" name="Google Shape;2211;p331"/>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2" name="Google Shape;2212;p331"/>
          <p:cNvSpPr txBox="1"/>
          <p:nvPr>
            <p:ph type="title"/>
          </p:nvPr>
        </p:nvSpPr>
        <p:spPr>
          <a:xfrm>
            <a:off x="430800" y="1889700"/>
            <a:ext cx="8282400" cy="151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600"/>
              <a:buNone/>
              <a:defRPr sz="3600">
                <a:solidFill>
                  <a:schemeClr val="lt1"/>
                </a:solidFill>
              </a:defRPr>
            </a:lvl1pPr>
            <a:lvl2pPr lvl="1" algn="ctr">
              <a:lnSpc>
                <a:spcPct val="100000"/>
              </a:lnSpc>
              <a:spcBef>
                <a:spcPts val="0"/>
              </a:spcBef>
              <a:spcAft>
                <a:spcPts val="0"/>
              </a:spcAft>
              <a:buClr>
                <a:schemeClr val="lt1"/>
              </a:buClr>
              <a:buSzPts val="3600"/>
              <a:buNone/>
              <a:defRPr sz="3600">
                <a:solidFill>
                  <a:schemeClr val="lt1"/>
                </a:solidFill>
              </a:defRPr>
            </a:lvl2pPr>
            <a:lvl3pPr lvl="2" algn="ctr">
              <a:lnSpc>
                <a:spcPct val="100000"/>
              </a:lnSpc>
              <a:spcBef>
                <a:spcPts val="0"/>
              </a:spcBef>
              <a:spcAft>
                <a:spcPts val="0"/>
              </a:spcAft>
              <a:buClr>
                <a:schemeClr val="lt1"/>
              </a:buClr>
              <a:buSzPts val="3600"/>
              <a:buNone/>
              <a:defRPr sz="3600">
                <a:solidFill>
                  <a:schemeClr val="lt1"/>
                </a:solidFill>
              </a:defRPr>
            </a:lvl3pPr>
            <a:lvl4pPr lvl="3" algn="ctr">
              <a:lnSpc>
                <a:spcPct val="100000"/>
              </a:lnSpc>
              <a:spcBef>
                <a:spcPts val="0"/>
              </a:spcBef>
              <a:spcAft>
                <a:spcPts val="0"/>
              </a:spcAft>
              <a:buClr>
                <a:schemeClr val="lt1"/>
              </a:buClr>
              <a:buSzPts val="3600"/>
              <a:buNone/>
              <a:defRPr sz="3600">
                <a:solidFill>
                  <a:schemeClr val="lt1"/>
                </a:solidFill>
              </a:defRPr>
            </a:lvl4pPr>
            <a:lvl5pPr lvl="4" algn="ctr">
              <a:lnSpc>
                <a:spcPct val="100000"/>
              </a:lnSpc>
              <a:spcBef>
                <a:spcPts val="0"/>
              </a:spcBef>
              <a:spcAft>
                <a:spcPts val="0"/>
              </a:spcAft>
              <a:buClr>
                <a:schemeClr val="lt1"/>
              </a:buClr>
              <a:buSzPts val="3600"/>
              <a:buNone/>
              <a:defRPr sz="3600">
                <a:solidFill>
                  <a:schemeClr val="lt1"/>
                </a:solidFill>
              </a:defRPr>
            </a:lvl5pPr>
            <a:lvl6pPr lvl="5" algn="ctr">
              <a:lnSpc>
                <a:spcPct val="100000"/>
              </a:lnSpc>
              <a:spcBef>
                <a:spcPts val="0"/>
              </a:spcBef>
              <a:spcAft>
                <a:spcPts val="0"/>
              </a:spcAft>
              <a:buClr>
                <a:schemeClr val="lt1"/>
              </a:buClr>
              <a:buSzPts val="3600"/>
              <a:buNone/>
              <a:defRPr sz="3600">
                <a:solidFill>
                  <a:schemeClr val="lt1"/>
                </a:solidFill>
              </a:defRPr>
            </a:lvl6pPr>
            <a:lvl7pPr lvl="6" algn="ctr">
              <a:lnSpc>
                <a:spcPct val="100000"/>
              </a:lnSpc>
              <a:spcBef>
                <a:spcPts val="0"/>
              </a:spcBef>
              <a:spcAft>
                <a:spcPts val="0"/>
              </a:spcAft>
              <a:buClr>
                <a:schemeClr val="lt1"/>
              </a:buClr>
              <a:buSzPts val="3600"/>
              <a:buNone/>
              <a:defRPr sz="3600">
                <a:solidFill>
                  <a:schemeClr val="lt1"/>
                </a:solidFill>
              </a:defRPr>
            </a:lvl7pPr>
            <a:lvl8pPr lvl="7" algn="ctr">
              <a:lnSpc>
                <a:spcPct val="100000"/>
              </a:lnSpc>
              <a:spcBef>
                <a:spcPts val="0"/>
              </a:spcBef>
              <a:spcAft>
                <a:spcPts val="0"/>
              </a:spcAft>
              <a:buClr>
                <a:schemeClr val="lt1"/>
              </a:buClr>
              <a:buSzPts val="3600"/>
              <a:buNone/>
              <a:defRPr sz="3600">
                <a:solidFill>
                  <a:schemeClr val="lt1"/>
                </a:solidFill>
              </a:defRPr>
            </a:lvl8pPr>
            <a:lvl9pPr lvl="8" algn="ctr">
              <a:lnSpc>
                <a:spcPct val="100000"/>
              </a:lnSpc>
              <a:spcBef>
                <a:spcPts val="0"/>
              </a:spcBef>
              <a:spcAft>
                <a:spcPts val="0"/>
              </a:spcAft>
              <a:buClr>
                <a:schemeClr val="lt1"/>
              </a:buClr>
              <a:buSzPts val="3600"/>
              <a:buNone/>
              <a:defRPr sz="3600">
                <a:solidFill>
                  <a:schemeClr val="lt1"/>
                </a:solidFill>
              </a:defRPr>
            </a:lvl9pPr>
          </a:lstStyle>
          <a:p/>
        </p:txBody>
      </p:sp>
      <p:sp>
        <p:nvSpPr>
          <p:cNvPr id="2213" name="Google Shape;2213;p3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14" name="Shape 2214"/>
        <p:cNvGrpSpPr/>
        <p:nvPr/>
      </p:nvGrpSpPr>
      <p:grpSpPr>
        <a:xfrm>
          <a:off x="0" y="0"/>
          <a:ext cx="0" cy="0"/>
          <a:chOff x="0" y="0"/>
          <a:chExt cx="0" cy="0"/>
        </a:xfrm>
      </p:grpSpPr>
      <p:cxnSp>
        <p:nvCxnSpPr>
          <p:cNvPr id="2215" name="Google Shape;2215;p332"/>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216" name="Google Shape;2216;p332"/>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217" name="Google Shape;2217;p332"/>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218" name="Google Shape;2218;p3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19" name="Shape 2219"/>
        <p:cNvGrpSpPr/>
        <p:nvPr/>
      </p:nvGrpSpPr>
      <p:grpSpPr>
        <a:xfrm>
          <a:off x="0" y="0"/>
          <a:ext cx="0" cy="0"/>
          <a:chOff x="0" y="0"/>
          <a:chExt cx="0" cy="0"/>
        </a:xfrm>
      </p:grpSpPr>
      <p:cxnSp>
        <p:nvCxnSpPr>
          <p:cNvPr id="2220" name="Google Shape;2220;p333"/>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221" name="Google Shape;2221;p333"/>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222" name="Google Shape;2222;p333"/>
          <p:cNvSpPr txBox="1"/>
          <p:nvPr>
            <p:ph idx="1" type="body"/>
          </p:nvPr>
        </p:nvSpPr>
        <p:spPr>
          <a:xfrm>
            <a:off x="311700" y="1468825"/>
            <a:ext cx="3999900" cy="30999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223" name="Google Shape;2223;p333"/>
          <p:cNvSpPr txBox="1"/>
          <p:nvPr>
            <p:ph idx="2" type="body"/>
          </p:nvPr>
        </p:nvSpPr>
        <p:spPr>
          <a:xfrm>
            <a:off x="4832400" y="1468825"/>
            <a:ext cx="3999900" cy="30999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224" name="Google Shape;2224;p3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25" name="Shape 2225"/>
        <p:cNvGrpSpPr/>
        <p:nvPr/>
      </p:nvGrpSpPr>
      <p:grpSpPr>
        <a:xfrm>
          <a:off x="0" y="0"/>
          <a:ext cx="0" cy="0"/>
          <a:chOff x="0" y="0"/>
          <a:chExt cx="0" cy="0"/>
        </a:xfrm>
      </p:grpSpPr>
      <p:sp>
        <p:nvSpPr>
          <p:cNvPr id="2226" name="Google Shape;2226;p334"/>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227" name="Google Shape;2227;p3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228" name="Shape 2228"/>
        <p:cNvGrpSpPr/>
        <p:nvPr/>
      </p:nvGrpSpPr>
      <p:grpSpPr>
        <a:xfrm>
          <a:off x="0" y="0"/>
          <a:ext cx="0" cy="0"/>
          <a:chOff x="0" y="0"/>
          <a:chExt cx="0" cy="0"/>
        </a:xfrm>
      </p:grpSpPr>
      <p:cxnSp>
        <p:nvCxnSpPr>
          <p:cNvPr id="2229" name="Google Shape;2229;p335"/>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2230" name="Google Shape;2230;p335"/>
          <p:cNvSpPr txBox="1"/>
          <p:nvPr>
            <p:ph type="title"/>
          </p:nvPr>
        </p:nvSpPr>
        <p:spPr>
          <a:xfrm>
            <a:off x="311700" y="6318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231" name="Google Shape;2231;p335"/>
          <p:cNvSpPr txBox="1"/>
          <p:nvPr>
            <p:ph idx="1" type="body"/>
          </p:nvPr>
        </p:nvSpPr>
        <p:spPr>
          <a:xfrm>
            <a:off x="311700" y="1618204"/>
            <a:ext cx="2808000" cy="29508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232" name="Google Shape;2232;p3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2233" name="Shape 2233"/>
        <p:cNvGrpSpPr/>
        <p:nvPr/>
      </p:nvGrpSpPr>
      <p:grpSpPr>
        <a:xfrm>
          <a:off x="0" y="0"/>
          <a:ext cx="0" cy="0"/>
          <a:chOff x="0" y="0"/>
          <a:chExt cx="0" cy="0"/>
        </a:xfrm>
      </p:grpSpPr>
      <p:sp>
        <p:nvSpPr>
          <p:cNvPr id="2234" name="Google Shape;2234;p336"/>
          <p:cNvSpPr txBox="1"/>
          <p:nvPr>
            <p:ph type="title"/>
          </p:nvPr>
        </p:nvSpPr>
        <p:spPr>
          <a:xfrm>
            <a:off x="490250" y="528900"/>
            <a:ext cx="5678100" cy="4085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5400"/>
              <a:buNone/>
              <a:defRPr sz="5400">
                <a:solidFill>
                  <a:schemeClr val="lt1"/>
                </a:solidFill>
              </a:defRPr>
            </a:lvl1pPr>
            <a:lvl2pPr lvl="1" algn="l">
              <a:lnSpc>
                <a:spcPct val="100000"/>
              </a:lnSpc>
              <a:spcBef>
                <a:spcPts val="0"/>
              </a:spcBef>
              <a:spcAft>
                <a:spcPts val="0"/>
              </a:spcAft>
              <a:buClr>
                <a:schemeClr val="lt1"/>
              </a:buClr>
              <a:buSzPts val="5400"/>
              <a:buNone/>
              <a:defRPr sz="5400">
                <a:solidFill>
                  <a:schemeClr val="lt1"/>
                </a:solidFill>
              </a:defRPr>
            </a:lvl2pPr>
            <a:lvl3pPr lvl="2" algn="l">
              <a:lnSpc>
                <a:spcPct val="100000"/>
              </a:lnSpc>
              <a:spcBef>
                <a:spcPts val="0"/>
              </a:spcBef>
              <a:spcAft>
                <a:spcPts val="0"/>
              </a:spcAft>
              <a:buClr>
                <a:schemeClr val="lt1"/>
              </a:buClr>
              <a:buSzPts val="5400"/>
              <a:buNone/>
              <a:defRPr sz="5400">
                <a:solidFill>
                  <a:schemeClr val="lt1"/>
                </a:solidFill>
              </a:defRPr>
            </a:lvl3pPr>
            <a:lvl4pPr lvl="3" algn="l">
              <a:lnSpc>
                <a:spcPct val="100000"/>
              </a:lnSpc>
              <a:spcBef>
                <a:spcPts val="0"/>
              </a:spcBef>
              <a:spcAft>
                <a:spcPts val="0"/>
              </a:spcAft>
              <a:buClr>
                <a:schemeClr val="lt1"/>
              </a:buClr>
              <a:buSzPts val="5400"/>
              <a:buNone/>
              <a:defRPr sz="5400">
                <a:solidFill>
                  <a:schemeClr val="lt1"/>
                </a:solidFill>
              </a:defRPr>
            </a:lvl4pPr>
            <a:lvl5pPr lvl="4" algn="l">
              <a:lnSpc>
                <a:spcPct val="100000"/>
              </a:lnSpc>
              <a:spcBef>
                <a:spcPts val="0"/>
              </a:spcBef>
              <a:spcAft>
                <a:spcPts val="0"/>
              </a:spcAft>
              <a:buClr>
                <a:schemeClr val="lt1"/>
              </a:buClr>
              <a:buSzPts val="5400"/>
              <a:buNone/>
              <a:defRPr sz="5400">
                <a:solidFill>
                  <a:schemeClr val="lt1"/>
                </a:solidFill>
              </a:defRPr>
            </a:lvl5pPr>
            <a:lvl6pPr lvl="5" algn="l">
              <a:lnSpc>
                <a:spcPct val="100000"/>
              </a:lnSpc>
              <a:spcBef>
                <a:spcPts val="0"/>
              </a:spcBef>
              <a:spcAft>
                <a:spcPts val="0"/>
              </a:spcAft>
              <a:buClr>
                <a:schemeClr val="lt1"/>
              </a:buClr>
              <a:buSzPts val="5400"/>
              <a:buNone/>
              <a:defRPr sz="5400">
                <a:solidFill>
                  <a:schemeClr val="lt1"/>
                </a:solidFill>
              </a:defRPr>
            </a:lvl6pPr>
            <a:lvl7pPr lvl="6" algn="l">
              <a:lnSpc>
                <a:spcPct val="100000"/>
              </a:lnSpc>
              <a:spcBef>
                <a:spcPts val="0"/>
              </a:spcBef>
              <a:spcAft>
                <a:spcPts val="0"/>
              </a:spcAft>
              <a:buClr>
                <a:schemeClr val="lt1"/>
              </a:buClr>
              <a:buSzPts val="5400"/>
              <a:buNone/>
              <a:defRPr sz="5400">
                <a:solidFill>
                  <a:schemeClr val="lt1"/>
                </a:solidFill>
              </a:defRPr>
            </a:lvl7pPr>
            <a:lvl8pPr lvl="7" algn="l">
              <a:lnSpc>
                <a:spcPct val="100000"/>
              </a:lnSpc>
              <a:spcBef>
                <a:spcPts val="0"/>
              </a:spcBef>
              <a:spcAft>
                <a:spcPts val="0"/>
              </a:spcAft>
              <a:buClr>
                <a:schemeClr val="lt1"/>
              </a:buClr>
              <a:buSzPts val="5400"/>
              <a:buNone/>
              <a:defRPr sz="5400">
                <a:solidFill>
                  <a:schemeClr val="lt1"/>
                </a:solidFill>
              </a:defRPr>
            </a:lvl8pPr>
            <a:lvl9pPr lvl="8" algn="l">
              <a:lnSpc>
                <a:spcPct val="100000"/>
              </a:lnSpc>
              <a:spcBef>
                <a:spcPts val="0"/>
              </a:spcBef>
              <a:spcAft>
                <a:spcPts val="0"/>
              </a:spcAft>
              <a:buClr>
                <a:schemeClr val="lt1"/>
              </a:buClr>
              <a:buSzPts val="5400"/>
              <a:buNone/>
              <a:defRPr sz="5400">
                <a:solidFill>
                  <a:schemeClr val="lt1"/>
                </a:solidFill>
              </a:defRPr>
            </a:lvl9pPr>
          </a:lstStyle>
          <a:p/>
        </p:txBody>
      </p:sp>
      <p:sp>
        <p:nvSpPr>
          <p:cNvPr id="2235" name="Google Shape;2235;p3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2236" name="Shape 2236"/>
        <p:cNvGrpSpPr/>
        <p:nvPr/>
      </p:nvGrpSpPr>
      <p:grpSpPr>
        <a:xfrm>
          <a:off x="0" y="0"/>
          <a:ext cx="0" cy="0"/>
          <a:chOff x="0" y="0"/>
          <a:chExt cx="0" cy="0"/>
        </a:xfrm>
      </p:grpSpPr>
      <p:sp>
        <p:nvSpPr>
          <p:cNvPr id="2237" name="Google Shape;2237;p337"/>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238" name="Google Shape;2238;p337"/>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2239" name="Google Shape;2239;p337"/>
          <p:cNvSpPr txBox="1"/>
          <p:nvPr>
            <p:ph type="title"/>
          </p:nvPr>
        </p:nvSpPr>
        <p:spPr>
          <a:xfrm>
            <a:off x="265500" y="1078750"/>
            <a:ext cx="4045200" cy="1789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4600"/>
              <a:buNone/>
              <a:defRPr sz="4600">
                <a:solidFill>
                  <a:schemeClr val="lt1"/>
                </a:solidFill>
              </a:defRPr>
            </a:lvl1pPr>
            <a:lvl2pPr lvl="1" algn="ctr">
              <a:lnSpc>
                <a:spcPct val="100000"/>
              </a:lnSpc>
              <a:spcBef>
                <a:spcPts val="0"/>
              </a:spcBef>
              <a:spcAft>
                <a:spcPts val="0"/>
              </a:spcAft>
              <a:buClr>
                <a:schemeClr val="lt1"/>
              </a:buClr>
              <a:buSzPts val="4600"/>
              <a:buNone/>
              <a:defRPr sz="4600">
                <a:solidFill>
                  <a:schemeClr val="lt1"/>
                </a:solidFill>
              </a:defRPr>
            </a:lvl2pPr>
            <a:lvl3pPr lvl="2" algn="ctr">
              <a:lnSpc>
                <a:spcPct val="100000"/>
              </a:lnSpc>
              <a:spcBef>
                <a:spcPts val="0"/>
              </a:spcBef>
              <a:spcAft>
                <a:spcPts val="0"/>
              </a:spcAft>
              <a:buClr>
                <a:schemeClr val="lt1"/>
              </a:buClr>
              <a:buSzPts val="4600"/>
              <a:buNone/>
              <a:defRPr sz="4600">
                <a:solidFill>
                  <a:schemeClr val="lt1"/>
                </a:solidFill>
              </a:defRPr>
            </a:lvl3pPr>
            <a:lvl4pPr lvl="3" algn="ctr">
              <a:lnSpc>
                <a:spcPct val="100000"/>
              </a:lnSpc>
              <a:spcBef>
                <a:spcPts val="0"/>
              </a:spcBef>
              <a:spcAft>
                <a:spcPts val="0"/>
              </a:spcAft>
              <a:buClr>
                <a:schemeClr val="lt1"/>
              </a:buClr>
              <a:buSzPts val="4600"/>
              <a:buNone/>
              <a:defRPr sz="4600">
                <a:solidFill>
                  <a:schemeClr val="lt1"/>
                </a:solidFill>
              </a:defRPr>
            </a:lvl4pPr>
            <a:lvl5pPr lvl="4" algn="ctr">
              <a:lnSpc>
                <a:spcPct val="100000"/>
              </a:lnSpc>
              <a:spcBef>
                <a:spcPts val="0"/>
              </a:spcBef>
              <a:spcAft>
                <a:spcPts val="0"/>
              </a:spcAft>
              <a:buClr>
                <a:schemeClr val="lt1"/>
              </a:buClr>
              <a:buSzPts val="4600"/>
              <a:buNone/>
              <a:defRPr sz="4600">
                <a:solidFill>
                  <a:schemeClr val="lt1"/>
                </a:solidFill>
              </a:defRPr>
            </a:lvl5pPr>
            <a:lvl6pPr lvl="5" algn="ctr">
              <a:lnSpc>
                <a:spcPct val="100000"/>
              </a:lnSpc>
              <a:spcBef>
                <a:spcPts val="0"/>
              </a:spcBef>
              <a:spcAft>
                <a:spcPts val="0"/>
              </a:spcAft>
              <a:buClr>
                <a:schemeClr val="lt1"/>
              </a:buClr>
              <a:buSzPts val="4600"/>
              <a:buNone/>
              <a:defRPr sz="4600">
                <a:solidFill>
                  <a:schemeClr val="lt1"/>
                </a:solidFill>
              </a:defRPr>
            </a:lvl6pPr>
            <a:lvl7pPr lvl="6" algn="ctr">
              <a:lnSpc>
                <a:spcPct val="100000"/>
              </a:lnSpc>
              <a:spcBef>
                <a:spcPts val="0"/>
              </a:spcBef>
              <a:spcAft>
                <a:spcPts val="0"/>
              </a:spcAft>
              <a:buClr>
                <a:schemeClr val="lt1"/>
              </a:buClr>
              <a:buSzPts val="4600"/>
              <a:buNone/>
              <a:defRPr sz="4600">
                <a:solidFill>
                  <a:schemeClr val="lt1"/>
                </a:solidFill>
              </a:defRPr>
            </a:lvl7pPr>
            <a:lvl8pPr lvl="7" algn="ctr">
              <a:lnSpc>
                <a:spcPct val="100000"/>
              </a:lnSpc>
              <a:spcBef>
                <a:spcPts val="0"/>
              </a:spcBef>
              <a:spcAft>
                <a:spcPts val="0"/>
              </a:spcAft>
              <a:buClr>
                <a:schemeClr val="lt1"/>
              </a:buClr>
              <a:buSzPts val="4600"/>
              <a:buNone/>
              <a:defRPr sz="4600">
                <a:solidFill>
                  <a:schemeClr val="lt1"/>
                </a:solidFill>
              </a:defRPr>
            </a:lvl8pPr>
            <a:lvl9pPr lvl="8" algn="ctr">
              <a:lnSpc>
                <a:spcPct val="100000"/>
              </a:lnSpc>
              <a:spcBef>
                <a:spcPts val="0"/>
              </a:spcBef>
              <a:spcAft>
                <a:spcPts val="0"/>
              </a:spcAft>
              <a:buClr>
                <a:schemeClr val="lt1"/>
              </a:buClr>
              <a:buSzPts val="4600"/>
              <a:buNone/>
              <a:defRPr sz="4600">
                <a:solidFill>
                  <a:schemeClr val="lt1"/>
                </a:solidFill>
              </a:defRPr>
            </a:lvl9pPr>
          </a:lstStyle>
          <a:p/>
        </p:txBody>
      </p:sp>
      <p:sp>
        <p:nvSpPr>
          <p:cNvPr id="2240" name="Google Shape;2240;p337"/>
          <p:cNvSpPr txBox="1"/>
          <p:nvPr>
            <p:ph idx="1" type="subTitle"/>
          </p:nvPr>
        </p:nvSpPr>
        <p:spPr>
          <a:xfrm>
            <a:off x="265500" y="2921401"/>
            <a:ext cx="4045200" cy="134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2241" name="Google Shape;2241;p337"/>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242" name="Google Shape;2242;p3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showMasterSp="0" type="obj">
  <p:cSld name="OBJECT">
    <p:bg>
      <p:bgPr>
        <a:solidFill>
          <a:schemeClr val="lt1"/>
        </a:solidFill>
      </p:bgPr>
    </p:bg>
    <p:spTree>
      <p:nvGrpSpPr>
        <p:cNvPr id="28" name="Shape 28"/>
        <p:cNvGrpSpPr/>
        <p:nvPr/>
      </p:nvGrpSpPr>
      <p:grpSpPr>
        <a:xfrm>
          <a:off x="0" y="0"/>
          <a:ext cx="0" cy="0"/>
          <a:chOff x="0" y="0"/>
          <a:chExt cx="0" cy="0"/>
        </a:xfrm>
      </p:grpSpPr>
      <p:sp>
        <p:nvSpPr>
          <p:cNvPr id="29" name="Google Shape;29;p4"/>
          <p:cNvSpPr/>
          <p:nvPr/>
        </p:nvSpPr>
        <p:spPr>
          <a:xfrm>
            <a:off x="0" y="189599"/>
            <a:ext cx="9153144" cy="4770596"/>
          </a:xfrm>
          <a:custGeom>
            <a:rect b="b" l="l" r="r" t="t"/>
            <a:pathLst>
              <a:path extrusionOk="0" h="7200900" w="12801600">
                <a:moveTo>
                  <a:pt x="12801599" y="7200899"/>
                </a:moveTo>
                <a:lnTo>
                  <a:pt x="12801599" y="0"/>
                </a:lnTo>
                <a:lnTo>
                  <a:pt x="0" y="0"/>
                </a:lnTo>
                <a:lnTo>
                  <a:pt x="0" y="7200899"/>
                </a:lnTo>
                <a:lnTo>
                  <a:pt x="12801599" y="7200899"/>
                </a:lnTo>
                <a:close/>
              </a:path>
            </a:pathLst>
          </a:custGeom>
          <a:solidFill>
            <a:srgbClr val="003DA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pic>
        <p:nvPicPr>
          <p:cNvPr id="30" name="Google Shape;30;p4"/>
          <p:cNvPicPr preferRelativeResize="0"/>
          <p:nvPr/>
        </p:nvPicPr>
        <p:blipFill rotWithShape="1">
          <a:blip r:embed="rId2">
            <a:alphaModFix/>
          </a:blip>
          <a:srcRect b="0" l="0" r="0" t="0"/>
          <a:stretch/>
        </p:blipFill>
        <p:spPr>
          <a:xfrm>
            <a:off x="6890656" y="4301377"/>
            <a:ext cx="2087656" cy="653526"/>
          </a:xfrm>
          <a:prstGeom prst="rect">
            <a:avLst/>
          </a:prstGeom>
          <a:noFill/>
          <a:ln>
            <a:noFill/>
          </a:ln>
        </p:spPr>
      </p:pic>
      <p:sp>
        <p:nvSpPr>
          <p:cNvPr id="31" name="Google Shape;31;p4"/>
          <p:cNvSpPr/>
          <p:nvPr/>
        </p:nvSpPr>
        <p:spPr>
          <a:xfrm>
            <a:off x="0" y="4348778"/>
            <a:ext cx="9153144" cy="607051"/>
          </a:xfrm>
          <a:custGeom>
            <a:rect b="b" l="l" r="r" t="t"/>
            <a:pathLst>
              <a:path extrusionOk="0" h="916304" w="12801600">
                <a:moveTo>
                  <a:pt x="0" y="0"/>
                </a:moveTo>
                <a:lnTo>
                  <a:pt x="0" y="915923"/>
                </a:lnTo>
                <a:lnTo>
                  <a:pt x="12801599" y="915923"/>
                </a:lnTo>
                <a:lnTo>
                  <a:pt x="12801599" y="0"/>
                </a:lnTo>
                <a:lnTo>
                  <a:pt x="0" y="0"/>
                </a:lnTo>
                <a:close/>
              </a:path>
            </a:pathLst>
          </a:custGeom>
          <a:solidFill>
            <a:srgbClr val="003DA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32" name="Google Shape;32;p4"/>
          <p:cNvSpPr/>
          <p:nvPr/>
        </p:nvSpPr>
        <p:spPr>
          <a:xfrm>
            <a:off x="0" y="4343736"/>
            <a:ext cx="9153144" cy="612100"/>
          </a:xfrm>
          <a:custGeom>
            <a:rect b="b" l="l" r="r" t="t"/>
            <a:pathLst>
              <a:path extrusionOk="0" h="923925" w="12801600">
                <a:moveTo>
                  <a:pt x="12801599" y="13715"/>
                </a:moveTo>
                <a:lnTo>
                  <a:pt x="12801599" y="0"/>
                </a:lnTo>
                <a:lnTo>
                  <a:pt x="0" y="0"/>
                </a:lnTo>
                <a:lnTo>
                  <a:pt x="0" y="13715"/>
                </a:lnTo>
                <a:lnTo>
                  <a:pt x="7614" y="7619"/>
                </a:lnTo>
                <a:lnTo>
                  <a:pt x="7614" y="13715"/>
                </a:lnTo>
                <a:lnTo>
                  <a:pt x="12795503" y="13715"/>
                </a:lnTo>
                <a:lnTo>
                  <a:pt x="12795503" y="7619"/>
                </a:lnTo>
                <a:lnTo>
                  <a:pt x="12801599" y="13715"/>
                </a:lnTo>
                <a:close/>
              </a:path>
              <a:path extrusionOk="0" h="923925" w="12801600">
                <a:moveTo>
                  <a:pt x="7614" y="13715"/>
                </a:moveTo>
                <a:lnTo>
                  <a:pt x="7614" y="7619"/>
                </a:lnTo>
                <a:lnTo>
                  <a:pt x="0" y="13715"/>
                </a:lnTo>
                <a:lnTo>
                  <a:pt x="7614" y="13715"/>
                </a:lnTo>
                <a:close/>
              </a:path>
              <a:path extrusionOk="0" h="923925" w="12801600">
                <a:moveTo>
                  <a:pt x="7614" y="923543"/>
                </a:moveTo>
                <a:lnTo>
                  <a:pt x="7614" y="13715"/>
                </a:lnTo>
                <a:lnTo>
                  <a:pt x="0" y="13715"/>
                </a:lnTo>
                <a:lnTo>
                  <a:pt x="0" y="923543"/>
                </a:lnTo>
                <a:lnTo>
                  <a:pt x="7614" y="923543"/>
                </a:lnTo>
                <a:close/>
              </a:path>
              <a:path extrusionOk="0" h="923925" w="12801600">
                <a:moveTo>
                  <a:pt x="12801599" y="13715"/>
                </a:moveTo>
                <a:lnTo>
                  <a:pt x="12795503" y="7619"/>
                </a:lnTo>
                <a:lnTo>
                  <a:pt x="12795503" y="13715"/>
                </a:lnTo>
                <a:lnTo>
                  <a:pt x="12801599" y="13715"/>
                </a:lnTo>
                <a:close/>
              </a:path>
              <a:path extrusionOk="0" h="923925" w="12801600">
                <a:moveTo>
                  <a:pt x="12801599" y="923543"/>
                </a:moveTo>
                <a:lnTo>
                  <a:pt x="12801599" y="13715"/>
                </a:lnTo>
                <a:lnTo>
                  <a:pt x="12795503" y="13715"/>
                </a:lnTo>
                <a:lnTo>
                  <a:pt x="12795503" y="923543"/>
                </a:lnTo>
                <a:lnTo>
                  <a:pt x="12801599" y="923543"/>
                </a:lnTo>
                <a:close/>
              </a:path>
            </a:pathLst>
          </a:custGeom>
          <a:solidFill>
            <a:srgbClr val="30528E"/>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pic>
        <p:nvPicPr>
          <p:cNvPr id="33" name="Google Shape;33;p4"/>
          <p:cNvPicPr preferRelativeResize="0"/>
          <p:nvPr/>
        </p:nvPicPr>
        <p:blipFill rotWithShape="1">
          <a:blip r:embed="rId3">
            <a:alphaModFix/>
          </a:blip>
          <a:srcRect b="0" l="0" r="0" t="0"/>
          <a:stretch/>
        </p:blipFill>
        <p:spPr>
          <a:xfrm>
            <a:off x="6887391" y="4350795"/>
            <a:ext cx="2090682" cy="604109"/>
          </a:xfrm>
          <a:prstGeom prst="rect">
            <a:avLst/>
          </a:prstGeom>
          <a:noFill/>
          <a:ln>
            <a:noFill/>
          </a:ln>
        </p:spPr>
      </p:pic>
      <p:pic>
        <p:nvPicPr>
          <p:cNvPr id="34" name="Google Shape;34;p4"/>
          <p:cNvPicPr preferRelativeResize="0"/>
          <p:nvPr/>
        </p:nvPicPr>
        <p:blipFill rotWithShape="1">
          <a:blip r:embed="rId4">
            <a:alphaModFix/>
          </a:blip>
          <a:srcRect b="0" l="0" r="0" t="0"/>
          <a:stretch/>
        </p:blipFill>
        <p:spPr>
          <a:xfrm>
            <a:off x="0" y="188594"/>
            <a:ext cx="8471650" cy="4160185"/>
          </a:xfrm>
          <a:prstGeom prst="rect">
            <a:avLst/>
          </a:prstGeom>
          <a:noFill/>
          <a:ln>
            <a:noFill/>
          </a:ln>
        </p:spPr>
      </p:pic>
      <p:sp>
        <p:nvSpPr>
          <p:cNvPr id="35" name="Google Shape;35;p4"/>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3200">
                <a:solidFill>
                  <a:srgbClr val="001E5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36" name="Google Shape;36;p4"/>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37" name="Google Shape;37;p4"/>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38" name="Google Shape;38;p4"/>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ustom Layout">
  <p:cSld name="7_Custom Layout">
    <p:spTree>
      <p:nvGrpSpPr>
        <p:cNvPr id="213" name="Shape 213"/>
        <p:cNvGrpSpPr/>
        <p:nvPr/>
      </p:nvGrpSpPr>
      <p:grpSpPr>
        <a:xfrm>
          <a:off x="0" y="0"/>
          <a:ext cx="0" cy="0"/>
          <a:chOff x="0" y="0"/>
          <a:chExt cx="0" cy="0"/>
        </a:xfrm>
      </p:grpSpPr>
      <p:sp>
        <p:nvSpPr>
          <p:cNvPr id="214" name="Google Shape;214;p33"/>
          <p:cNvSpPr/>
          <p:nvPr>
            <p:ph idx="2" type="pic"/>
          </p:nvPr>
        </p:nvSpPr>
        <p:spPr>
          <a:xfrm>
            <a:off x="457200" y="771524"/>
            <a:ext cx="4023300" cy="1883700"/>
          </a:xfrm>
          <a:prstGeom prst="rect">
            <a:avLst/>
          </a:prstGeom>
          <a:noFill/>
          <a:ln>
            <a:noFill/>
          </a:ln>
        </p:spPr>
      </p:sp>
      <p:sp>
        <p:nvSpPr>
          <p:cNvPr id="215" name="Google Shape;215;p33"/>
          <p:cNvSpPr/>
          <p:nvPr>
            <p:ph idx="3" type="pic"/>
          </p:nvPr>
        </p:nvSpPr>
        <p:spPr>
          <a:xfrm>
            <a:off x="4663440" y="771524"/>
            <a:ext cx="4023300" cy="1883700"/>
          </a:xfrm>
          <a:prstGeom prst="rect">
            <a:avLst/>
          </a:prstGeom>
          <a:noFill/>
          <a:ln>
            <a:noFill/>
          </a:ln>
        </p:spPr>
      </p:sp>
      <p:sp>
        <p:nvSpPr>
          <p:cNvPr id="216" name="Google Shape;216;p33"/>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17" name="Google Shape;217;p33"/>
          <p:cNvSpPr txBox="1"/>
          <p:nvPr>
            <p:ph idx="4"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18" name="Google Shape;218;p33"/>
          <p:cNvSpPr/>
          <p:nvPr/>
        </p:nvSpPr>
        <p:spPr>
          <a:xfrm>
            <a:off x="4659988" y="2655125"/>
            <a:ext cx="40290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zh-CN" sz="1800" u="none" cap="none" strike="noStrike">
                <a:solidFill>
                  <a:schemeClr val="lt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19" name="Google Shape;219;p33"/>
          <p:cNvSpPr txBox="1"/>
          <p:nvPr>
            <p:ph idx="5" type="body"/>
          </p:nvPr>
        </p:nvSpPr>
        <p:spPr>
          <a:xfrm>
            <a:off x="4727298" y="2776319"/>
            <a:ext cx="39060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20" name="Google Shape;220;p33"/>
          <p:cNvSpPr txBox="1"/>
          <p:nvPr>
            <p:ph idx="6" type="body"/>
          </p:nvPr>
        </p:nvSpPr>
        <p:spPr>
          <a:xfrm>
            <a:off x="4727298" y="3033373"/>
            <a:ext cx="3906000" cy="15894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21" name="Google Shape;221;p33"/>
          <p:cNvSpPr/>
          <p:nvPr/>
        </p:nvSpPr>
        <p:spPr>
          <a:xfrm>
            <a:off x="451556" y="2655125"/>
            <a:ext cx="40290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zh-CN" sz="1800" u="none" cap="none" strike="noStrike">
                <a:solidFill>
                  <a:schemeClr val="lt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22" name="Google Shape;222;p33"/>
          <p:cNvSpPr txBox="1"/>
          <p:nvPr>
            <p:ph idx="7" type="body"/>
          </p:nvPr>
        </p:nvSpPr>
        <p:spPr>
          <a:xfrm>
            <a:off x="521058" y="2776319"/>
            <a:ext cx="39060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23" name="Google Shape;223;p33"/>
          <p:cNvSpPr txBox="1"/>
          <p:nvPr>
            <p:ph idx="8" type="body"/>
          </p:nvPr>
        </p:nvSpPr>
        <p:spPr>
          <a:xfrm>
            <a:off x="521058" y="3033373"/>
            <a:ext cx="3906000" cy="15894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243" name="Shape 2243"/>
        <p:cNvGrpSpPr/>
        <p:nvPr/>
      </p:nvGrpSpPr>
      <p:grpSpPr>
        <a:xfrm>
          <a:off x="0" y="0"/>
          <a:ext cx="0" cy="0"/>
          <a:chOff x="0" y="0"/>
          <a:chExt cx="0" cy="0"/>
        </a:xfrm>
      </p:grpSpPr>
      <p:sp>
        <p:nvSpPr>
          <p:cNvPr id="2244" name="Google Shape;2244;p338"/>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2245" name="Google Shape;2245;p3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246" name="Shape 2246"/>
        <p:cNvGrpSpPr/>
        <p:nvPr/>
      </p:nvGrpSpPr>
      <p:grpSpPr>
        <a:xfrm>
          <a:off x="0" y="0"/>
          <a:ext cx="0" cy="0"/>
          <a:chOff x="0" y="0"/>
          <a:chExt cx="0" cy="0"/>
        </a:xfrm>
      </p:grpSpPr>
      <p:cxnSp>
        <p:nvCxnSpPr>
          <p:cNvPr id="2247" name="Google Shape;2247;p339"/>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2248" name="Google Shape;2248;p339"/>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2000"/>
              <a:buNone/>
              <a:defRPr sz="12000"/>
            </a:lvl1pPr>
            <a:lvl2pPr lvl="1" algn="l">
              <a:lnSpc>
                <a:spcPct val="100000"/>
              </a:lnSpc>
              <a:spcBef>
                <a:spcPts val="0"/>
              </a:spcBef>
              <a:spcAft>
                <a:spcPts val="0"/>
              </a:spcAft>
              <a:buSzPts val="12000"/>
              <a:buNone/>
              <a:defRPr sz="12000"/>
            </a:lvl2pPr>
            <a:lvl3pPr lvl="2" algn="l">
              <a:lnSpc>
                <a:spcPct val="100000"/>
              </a:lnSpc>
              <a:spcBef>
                <a:spcPts val="0"/>
              </a:spcBef>
              <a:spcAft>
                <a:spcPts val="0"/>
              </a:spcAft>
              <a:buSzPts val="12000"/>
              <a:buNone/>
              <a:defRPr sz="12000"/>
            </a:lvl3pPr>
            <a:lvl4pPr lvl="3" algn="l">
              <a:lnSpc>
                <a:spcPct val="100000"/>
              </a:lnSpc>
              <a:spcBef>
                <a:spcPts val="0"/>
              </a:spcBef>
              <a:spcAft>
                <a:spcPts val="0"/>
              </a:spcAft>
              <a:buSzPts val="12000"/>
              <a:buNone/>
              <a:defRPr sz="12000"/>
            </a:lvl4pPr>
            <a:lvl5pPr lvl="4" algn="l">
              <a:lnSpc>
                <a:spcPct val="100000"/>
              </a:lnSpc>
              <a:spcBef>
                <a:spcPts val="0"/>
              </a:spcBef>
              <a:spcAft>
                <a:spcPts val="0"/>
              </a:spcAft>
              <a:buSzPts val="12000"/>
              <a:buNone/>
              <a:defRPr sz="12000"/>
            </a:lvl5pPr>
            <a:lvl6pPr lvl="5" algn="l">
              <a:lnSpc>
                <a:spcPct val="100000"/>
              </a:lnSpc>
              <a:spcBef>
                <a:spcPts val="0"/>
              </a:spcBef>
              <a:spcAft>
                <a:spcPts val="0"/>
              </a:spcAft>
              <a:buSzPts val="12000"/>
              <a:buNone/>
              <a:defRPr sz="12000"/>
            </a:lvl6pPr>
            <a:lvl7pPr lvl="6" algn="l">
              <a:lnSpc>
                <a:spcPct val="100000"/>
              </a:lnSpc>
              <a:spcBef>
                <a:spcPts val="0"/>
              </a:spcBef>
              <a:spcAft>
                <a:spcPts val="0"/>
              </a:spcAft>
              <a:buSzPts val="12000"/>
              <a:buNone/>
              <a:defRPr sz="12000"/>
            </a:lvl7pPr>
            <a:lvl8pPr lvl="7" algn="l">
              <a:lnSpc>
                <a:spcPct val="100000"/>
              </a:lnSpc>
              <a:spcBef>
                <a:spcPts val="0"/>
              </a:spcBef>
              <a:spcAft>
                <a:spcPts val="0"/>
              </a:spcAft>
              <a:buSzPts val="12000"/>
              <a:buNone/>
              <a:defRPr sz="12000"/>
            </a:lvl8pPr>
            <a:lvl9pPr lvl="8" algn="l">
              <a:lnSpc>
                <a:spcPct val="100000"/>
              </a:lnSpc>
              <a:spcBef>
                <a:spcPts val="0"/>
              </a:spcBef>
              <a:spcAft>
                <a:spcPts val="0"/>
              </a:spcAft>
              <a:buSzPts val="12000"/>
              <a:buNone/>
              <a:defRPr sz="12000"/>
            </a:lvl9pPr>
          </a:lstStyle>
          <a:p>
            <a:r>
              <a:t>xx%</a:t>
            </a:r>
          </a:p>
        </p:txBody>
      </p:sp>
      <p:sp>
        <p:nvSpPr>
          <p:cNvPr id="2249" name="Google Shape;2249;p339"/>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250" name="Google Shape;2250;p3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251" name="Shape 2251"/>
        <p:cNvGrpSpPr/>
        <p:nvPr/>
      </p:nvGrpSpPr>
      <p:grpSpPr>
        <a:xfrm>
          <a:off x="0" y="0"/>
          <a:ext cx="0" cy="0"/>
          <a:chOff x="0" y="0"/>
          <a:chExt cx="0" cy="0"/>
        </a:xfrm>
      </p:grpSpPr>
      <p:sp>
        <p:nvSpPr>
          <p:cNvPr id="2252" name="Google Shape;2252;p3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01" name="Shape 2301"/>
        <p:cNvGrpSpPr/>
        <p:nvPr/>
      </p:nvGrpSpPr>
      <p:grpSpPr>
        <a:xfrm>
          <a:off x="0" y="0"/>
          <a:ext cx="0" cy="0"/>
          <a:chOff x="0" y="0"/>
          <a:chExt cx="0" cy="0"/>
        </a:xfrm>
      </p:grpSpPr>
      <p:sp>
        <p:nvSpPr>
          <p:cNvPr id="2302" name="Google Shape;2302;p342"/>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1400"/>
              <a:buFont typeface="Questrial"/>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303" name="Google Shape;2303;p342"/>
          <p:cNvSpPr txBox="1"/>
          <p:nvPr>
            <p:ph idx="1" type="body"/>
          </p:nvPr>
        </p:nvSpPr>
        <p:spPr>
          <a:xfrm>
            <a:off x="1043492" y="1742739"/>
            <a:ext cx="6777300" cy="2631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accent1"/>
              </a:buClr>
              <a:buSzPts val="1400"/>
              <a:buFont typeface="Noto Sans Symbols"/>
              <a:buChar char="○"/>
              <a:defRPr/>
            </a:lvl1pPr>
            <a:lvl2pPr indent="-317500" lvl="1" marL="914400" algn="l">
              <a:lnSpc>
                <a:spcPct val="100000"/>
              </a:lnSpc>
              <a:spcBef>
                <a:spcPts val="440"/>
              </a:spcBef>
              <a:spcAft>
                <a:spcPts val="0"/>
              </a:spcAft>
              <a:buClr>
                <a:schemeClr val="accent1"/>
              </a:buClr>
              <a:buSzPts val="1400"/>
              <a:buFont typeface="Noto Sans Symbols"/>
              <a:buChar char="○"/>
              <a:defRPr/>
            </a:lvl2pPr>
            <a:lvl3pPr indent="-317500" lvl="2" marL="1371600" algn="l">
              <a:lnSpc>
                <a:spcPct val="100000"/>
              </a:lnSpc>
              <a:spcBef>
                <a:spcPts val="400"/>
              </a:spcBef>
              <a:spcAft>
                <a:spcPts val="0"/>
              </a:spcAft>
              <a:buClr>
                <a:schemeClr val="accent1"/>
              </a:buClr>
              <a:buSzPts val="1400"/>
              <a:buFont typeface="Noto Sans Symbols"/>
              <a:buChar char="○"/>
              <a:defRPr/>
            </a:lvl3pPr>
            <a:lvl4pPr indent="-317500" lvl="3" marL="1828800" algn="l">
              <a:lnSpc>
                <a:spcPct val="100000"/>
              </a:lnSpc>
              <a:spcBef>
                <a:spcPts val="360"/>
              </a:spcBef>
              <a:spcAft>
                <a:spcPts val="0"/>
              </a:spcAft>
              <a:buClr>
                <a:schemeClr val="accent1"/>
              </a:buClr>
              <a:buSzPts val="1400"/>
              <a:buFont typeface="Noto Sans Symbols"/>
              <a:buChar char="○"/>
              <a:defRPr/>
            </a:lvl4pPr>
            <a:lvl5pPr indent="-317500" lvl="4" marL="2286000" algn="l">
              <a:lnSpc>
                <a:spcPct val="100000"/>
              </a:lnSpc>
              <a:spcBef>
                <a:spcPts val="320"/>
              </a:spcBef>
              <a:spcAft>
                <a:spcPts val="0"/>
              </a:spcAft>
              <a:buClr>
                <a:schemeClr val="accent1"/>
              </a:buClr>
              <a:buSzPts val="1400"/>
              <a:buFont typeface="Noto Sans Symbols"/>
              <a:buChar char="○"/>
              <a:defRPr/>
            </a:lvl5pPr>
            <a:lvl6pPr indent="-317500" lvl="5" marL="2743200" algn="l">
              <a:lnSpc>
                <a:spcPct val="100000"/>
              </a:lnSpc>
              <a:spcBef>
                <a:spcPts val="280"/>
              </a:spcBef>
              <a:spcAft>
                <a:spcPts val="0"/>
              </a:spcAft>
              <a:buClr>
                <a:schemeClr val="accent1"/>
              </a:buClr>
              <a:buSzPts val="1400"/>
              <a:buFont typeface="Noto Sans Symbols"/>
              <a:buChar char="○"/>
              <a:defRPr/>
            </a:lvl6pPr>
            <a:lvl7pPr indent="-317500" lvl="6" marL="3200400" algn="l">
              <a:lnSpc>
                <a:spcPct val="100000"/>
              </a:lnSpc>
              <a:spcBef>
                <a:spcPts val="280"/>
              </a:spcBef>
              <a:spcAft>
                <a:spcPts val="0"/>
              </a:spcAft>
              <a:buClr>
                <a:schemeClr val="accent1"/>
              </a:buClr>
              <a:buSzPts val="1400"/>
              <a:buFont typeface="Noto Sans Symbols"/>
              <a:buChar char="○"/>
              <a:defRPr/>
            </a:lvl7pPr>
            <a:lvl8pPr indent="-317500" lvl="7" marL="3657600" algn="l">
              <a:lnSpc>
                <a:spcPct val="100000"/>
              </a:lnSpc>
              <a:spcBef>
                <a:spcPts val="280"/>
              </a:spcBef>
              <a:spcAft>
                <a:spcPts val="0"/>
              </a:spcAft>
              <a:buClr>
                <a:schemeClr val="accent1"/>
              </a:buClr>
              <a:buSzPts val="1400"/>
              <a:buFont typeface="Noto Sans Symbols"/>
              <a:buChar char="○"/>
              <a:defRPr/>
            </a:lvl8pPr>
            <a:lvl9pPr indent="-317500" lvl="8" marL="4114800" algn="l">
              <a:lnSpc>
                <a:spcPct val="100000"/>
              </a:lnSpc>
              <a:spcBef>
                <a:spcPts val="280"/>
              </a:spcBef>
              <a:spcAft>
                <a:spcPts val="0"/>
              </a:spcAft>
              <a:buClr>
                <a:schemeClr val="accent1"/>
              </a:buClr>
              <a:buSzPts val="1400"/>
              <a:buFont typeface="Noto Sans Symbols"/>
              <a:buChar char="○"/>
              <a:defRPr/>
            </a:lvl9pPr>
          </a:lstStyle>
          <a:p/>
        </p:txBody>
      </p:sp>
      <p:sp>
        <p:nvSpPr>
          <p:cNvPr id="2304" name="Google Shape;2304;p342"/>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Tree>
  </p:cSld>
  <p:clrMapOvr>
    <a:masterClrMapping/>
  </p:clrMapOvr>
</p:sldLayout>
</file>

<file path=ppt/slideLayouts/slideLayout3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2305" name="Shape 2305"/>
        <p:cNvGrpSpPr/>
        <p:nvPr/>
      </p:nvGrpSpPr>
      <p:grpSpPr>
        <a:xfrm>
          <a:off x="0" y="0"/>
          <a:ext cx="0" cy="0"/>
          <a:chOff x="0" y="0"/>
          <a:chExt cx="0" cy="0"/>
        </a:xfrm>
      </p:grpSpPr>
      <p:grpSp>
        <p:nvGrpSpPr>
          <p:cNvPr id="2306" name="Google Shape;2306;p343"/>
          <p:cNvGrpSpPr/>
          <p:nvPr/>
        </p:nvGrpSpPr>
        <p:grpSpPr>
          <a:xfrm>
            <a:off x="-644959" y="0"/>
            <a:ext cx="10457379" cy="5337723"/>
            <a:chOff x="-644959" y="0"/>
            <a:chExt cx="10457379" cy="7116964"/>
          </a:xfrm>
        </p:grpSpPr>
        <p:grpSp>
          <p:nvGrpSpPr>
            <p:cNvPr id="2307" name="Google Shape;2307;p343"/>
            <p:cNvGrpSpPr/>
            <p:nvPr/>
          </p:nvGrpSpPr>
          <p:grpSpPr>
            <a:xfrm>
              <a:off x="0" y="0"/>
              <a:ext cx="9144000" cy="6858000"/>
              <a:chOff x="0" y="0"/>
              <a:chExt cx="9144000" cy="6858000"/>
            </a:xfrm>
          </p:grpSpPr>
          <p:grpSp>
            <p:nvGrpSpPr>
              <p:cNvPr id="2308" name="Google Shape;2308;p343"/>
              <p:cNvGrpSpPr/>
              <p:nvPr/>
            </p:nvGrpSpPr>
            <p:grpSpPr>
              <a:xfrm>
                <a:off x="0" y="0"/>
                <a:ext cx="2514600" cy="6858000"/>
                <a:chOff x="0" y="0"/>
                <a:chExt cx="2514600" cy="6858000"/>
              </a:xfrm>
            </p:grpSpPr>
            <p:sp>
              <p:nvSpPr>
                <p:cNvPr id="2309" name="Google Shape;2309;p343"/>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0" name="Google Shape;2310;p343"/>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1" name="Google Shape;2311;p343"/>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312" name="Google Shape;2312;p343"/>
              <p:cNvGrpSpPr/>
              <p:nvPr/>
            </p:nvGrpSpPr>
            <p:grpSpPr>
              <a:xfrm>
                <a:off x="422910" y="0"/>
                <a:ext cx="2514600" cy="6858000"/>
                <a:chOff x="0" y="0"/>
                <a:chExt cx="2514600" cy="6858000"/>
              </a:xfrm>
            </p:grpSpPr>
            <p:sp>
              <p:nvSpPr>
                <p:cNvPr id="2313" name="Google Shape;2313;p343"/>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4" name="Google Shape;2314;p343"/>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5" name="Google Shape;2315;p343"/>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316" name="Google Shape;2316;p343"/>
              <p:cNvGrpSpPr/>
              <p:nvPr/>
            </p:nvGrpSpPr>
            <p:grpSpPr>
              <a:xfrm rot="10800000">
                <a:off x="6629400" y="0"/>
                <a:ext cx="2514600" cy="6858000"/>
                <a:chOff x="0" y="0"/>
                <a:chExt cx="2514600" cy="6858000"/>
              </a:xfrm>
            </p:grpSpPr>
            <p:sp>
              <p:nvSpPr>
                <p:cNvPr id="2317" name="Google Shape;2317;p343"/>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8" name="Google Shape;2318;p343"/>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9" name="Google Shape;2319;p343"/>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320" name="Google Shape;2320;p343"/>
              <p:cNvSpPr/>
              <p:nvPr/>
            </p:nvSpPr>
            <p:spPr>
              <a:xfrm>
                <a:off x="3810000" y="0"/>
                <a:ext cx="28194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21" name="Google Shape;2321;p343"/>
              <p:cNvSpPr/>
              <p:nvPr/>
            </p:nvSpPr>
            <p:spPr>
              <a:xfrm>
                <a:off x="289560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22" name="Google Shape;2322;p343"/>
              <p:cNvSpPr/>
              <p:nvPr/>
            </p:nvSpPr>
            <p:spPr>
              <a:xfrm>
                <a:off x="31242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323" name="Google Shape;2323;p343"/>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324" name="Google Shape;2324;p343"/>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325" name="Google Shape;2325;p343"/>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326" name="Google Shape;2326;p343"/>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327" name="Google Shape;2327;p343"/>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328" name="Google Shape;2328;p343"/>
            <p:cNvSpPr/>
            <p:nvPr/>
          </p:nvSpPr>
          <p:spPr>
            <a:xfrm rot="1799950">
              <a:off x="2996127" y="2859222"/>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29" name="Google Shape;2329;p343"/>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0" name="Google Shape;2330;p343"/>
            <p:cNvSpPr/>
            <p:nvPr/>
          </p:nvSpPr>
          <p:spPr>
            <a:xfrm rot="1799950">
              <a:off x="3729553" y="1592397"/>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1" name="Google Shape;2331;p343"/>
            <p:cNvSpPr/>
            <p:nvPr/>
          </p:nvSpPr>
          <p:spPr>
            <a:xfrm rot="1799950">
              <a:off x="2977077" y="325573"/>
              <a:ext cx="1601441" cy="1388149"/>
            </a:xfrm>
            <a:prstGeom prst="hexagon">
              <a:avLst>
                <a:gd fmla="val 28544" name="adj"/>
                <a:gd fmla="val 115470" name="vf"/>
              </a:avLst>
            </a:prstGeom>
            <a:solidFill>
              <a:schemeClr val="lt1">
                <a:alpha val="3529"/>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2" name="Google Shape;2332;p343"/>
            <p:cNvSpPr/>
            <p:nvPr/>
          </p:nvSpPr>
          <p:spPr>
            <a:xfrm rot="1799950">
              <a:off x="4462976" y="5383348"/>
              <a:ext cx="1601441" cy="1388149"/>
            </a:xfrm>
            <a:prstGeom prst="hexagon">
              <a:avLst>
                <a:gd fmla="val 28544" name="adj"/>
                <a:gd fmla="val 115470" name="vf"/>
              </a:avLst>
            </a:prstGeom>
            <a:solidFill>
              <a:schemeClr val="lt1">
                <a:alpha val="549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3" name="Google Shape;2333;p343"/>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4" name="Google Shape;2334;p343"/>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5" name="Google Shape;2335;p343"/>
            <p:cNvSpPr/>
            <p:nvPr/>
          </p:nvSpPr>
          <p:spPr>
            <a:xfrm rot="1799950">
              <a:off x="52903" y="284969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6" name="Google Shape;2336;p343"/>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7" name="Google Shape;2337;p343"/>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8" name="Google Shape;2338;p343"/>
            <p:cNvSpPr/>
            <p:nvPr/>
          </p:nvSpPr>
          <p:spPr>
            <a:xfrm rot="1799950">
              <a:off x="1529278" y="2859222"/>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9" name="Google Shape;2339;p343"/>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0" name="Google Shape;2340;p343"/>
            <p:cNvSpPr/>
            <p:nvPr/>
          </p:nvSpPr>
          <p:spPr>
            <a:xfrm rot="1799950">
              <a:off x="6806128" y="4145098"/>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1" name="Google Shape;2341;p343"/>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2" name="Google Shape;2342;p343"/>
            <p:cNvSpPr/>
            <p:nvPr/>
          </p:nvSpPr>
          <p:spPr>
            <a:xfrm rot="1799950">
              <a:off x="7549079" y="286874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3" name="Google Shape;2343;p343"/>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529"/>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4" name="Google Shape;2344;p343"/>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345" name="Google Shape;2345;p343"/>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6" name="Google Shape;2346;p343"/>
          <p:cNvSpPr/>
          <p:nvPr/>
        </p:nvSpPr>
        <p:spPr>
          <a:xfrm>
            <a:off x="4649096" y="-16133"/>
            <a:ext cx="3505200" cy="17349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7" name="Google Shape;2347;p343"/>
          <p:cNvSpPr txBox="1"/>
          <p:nvPr>
            <p:ph type="ctrTitle"/>
          </p:nvPr>
        </p:nvSpPr>
        <p:spPr>
          <a:xfrm>
            <a:off x="4733365" y="2031357"/>
            <a:ext cx="3313500" cy="12768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chemeClr val="accent1"/>
              </a:buClr>
              <a:buSzPts val="1400"/>
              <a:buFont typeface="Questrial"/>
              <a:buNone/>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48" name="Google Shape;2348;p343"/>
          <p:cNvSpPr txBox="1"/>
          <p:nvPr>
            <p:ph idx="1" type="subTitle"/>
          </p:nvPr>
        </p:nvSpPr>
        <p:spPr>
          <a:xfrm>
            <a:off x="4733365" y="3315810"/>
            <a:ext cx="3309900" cy="9456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360"/>
              </a:spcBef>
              <a:spcAft>
                <a:spcPts val="0"/>
              </a:spcAft>
              <a:buClr>
                <a:schemeClr val="accent1"/>
              </a:buClr>
              <a:buSzPts val="1400"/>
              <a:buFont typeface="Noto Sans Symbols"/>
              <a:buNone/>
              <a:defRPr/>
            </a:lvl1pPr>
            <a:lvl2pPr lvl="1" marR="0" algn="ctr">
              <a:lnSpc>
                <a:spcPct val="100000"/>
              </a:lnSpc>
              <a:spcBef>
                <a:spcPts val="440"/>
              </a:spcBef>
              <a:spcAft>
                <a:spcPts val="0"/>
              </a:spcAft>
              <a:buClr>
                <a:schemeClr val="accent1"/>
              </a:buClr>
              <a:buSzPts val="1400"/>
              <a:buFont typeface="Noto Sans Symbols"/>
              <a:buNone/>
              <a:defRPr/>
            </a:lvl2pPr>
            <a:lvl3pPr lvl="2" marR="0" algn="ctr">
              <a:lnSpc>
                <a:spcPct val="100000"/>
              </a:lnSpc>
              <a:spcBef>
                <a:spcPts val="400"/>
              </a:spcBef>
              <a:spcAft>
                <a:spcPts val="0"/>
              </a:spcAft>
              <a:buClr>
                <a:schemeClr val="accent1"/>
              </a:buClr>
              <a:buSzPts val="1400"/>
              <a:buFont typeface="Noto Sans Symbols"/>
              <a:buNone/>
              <a:defRPr/>
            </a:lvl3pPr>
            <a:lvl4pPr lvl="3" marR="0" algn="ctr">
              <a:lnSpc>
                <a:spcPct val="100000"/>
              </a:lnSpc>
              <a:spcBef>
                <a:spcPts val="360"/>
              </a:spcBef>
              <a:spcAft>
                <a:spcPts val="0"/>
              </a:spcAft>
              <a:buClr>
                <a:schemeClr val="accent1"/>
              </a:buClr>
              <a:buSzPts val="1400"/>
              <a:buFont typeface="Noto Sans Symbols"/>
              <a:buNone/>
              <a:defRPr/>
            </a:lvl4pPr>
            <a:lvl5pPr lvl="4" marR="0" algn="ctr">
              <a:lnSpc>
                <a:spcPct val="100000"/>
              </a:lnSpc>
              <a:spcBef>
                <a:spcPts val="320"/>
              </a:spcBef>
              <a:spcAft>
                <a:spcPts val="0"/>
              </a:spcAft>
              <a:buClr>
                <a:schemeClr val="accent1"/>
              </a:buClr>
              <a:buSzPts val="1400"/>
              <a:buFont typeface="Noto Sans Symbols"/>
              <a:buNone/>
              <a:defRPr/>
            </a:lvl5pPr>
            <a:lvl6pPr lvl="5" marR="0" algn="ctr">
              <a:lnSpc>
                <a:spcPct val="100000"/>
              </a:lnSpc>
              <a:spcBef>
                <a:spcPts val="280"/>
              </a:spcBef>
              <a:spcAft>
                <a:spcPts val="0"/>
              </a:spcAft>
              <a:buClr>
                <a:schemeClr val="accent1"/>
              </a:buClr>
              <a:buSzPts val="1400"/>
              <a:buFont typeface="Noto Sans Symbols"/>
              <a:buNone/>
              <a:defRPr/>
            </a:lvl6pPr>
            <a:lvl7pPr lvl="6" marR="0" algn="ctr">
              <a:lnSpc>
                <a:spcPct val="100000"/>
              </a:lnSpc>
              <a:spcBef>
                <a:spcPts val="280"/>
              </a:spcBef>
              <a:spcAft>
                <a:spcPts val="0"/>
              </a:spcAft>
              <a:buClr>
                <a:schemeClr val="accent1"/>
              </a:buClr>
              <a:buSzPts val="1400"/>
              <a:buFont typeface="Noto Sans Symbols"/>
              <a:buNone/>
              <a:defRPr/>
            </a:lvl7pPr>
            <a:lvl8pPr lvl="7" marR="0" algn="ctr">
              <a:lnSpc>
                <a:spcPct val="100000"/>
              </a:lnSpc>
              <a:spcBef>
                <a:spcPts val="280"/>
              </a:spcBef>
              <a:spcAft>
                <a:spcPts val="0"/>
              </a:spcAft>
              <a:buClr>
                <a:schemeClr val="accent1"/>
              </a:buClr>
              <a:buSzPts val="1400"/>
              <a:buFont typeface="Noto Sans Symbols"/>
              <a:buNone/>
              <a:defRPr/>
            </a:lvl8pPr>
            <a:lvl9pPr lvl="8" marR="0" algn="ctr">
              <a:lnSpc>
                <a:spcPct val="100000"/>
              </a:lnSpc>
              <a:spcBef>
                <a:spcPts val="280"/>
              </a:spcBef>
              <a:spcAft>
                <a:spcPts val="0"/>
              </a:spcAft>
              <a:buClr>
                <a:schemeClr val="accent1"/>
              </a:buClr>
              <a:buSzPts val="1400"/>
              <a:buFont typeface="Noto Sans Symbols"/>
              <a:buNone/>
              <a:defRPr/>
            </a:lvl9pPr>
          </a:lstStyle>
          <a:p/>
        </p:txBody>
      </p:sp>
      <p:sp>
        <p:nvSpPr>
          <p:cNvPr id="2349" name="Google Shape;2349;p343"/>
          <p:cNvSpPr txBox="1"/>
          <p:nvPr>
            <p:ph idx="10" type="dt"/>
          </p:nvPr>
        </p:nvSpPr>
        <p:spPr>
          <a:xfrm>
            <a:off x="4738744" y="1137621"/>
            <a:ext cx="2133600" cy="5631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50" name="Google Shape;2350;p343"/>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51" name="Google Shape;2351;p343"/>
          <p:cNvSpPr txBox="1"/>
          <p:nvPr>
            <p:ph idx="11" type="ftr"/>
          </p:nvPr>
        </p:nvSpPr>
        <p:spPr>
          <a:xfrm>
            <a:off x="5303520" y="4289975"/>
            <a:ext cx="28317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52" name="Google Shape;2352;p343"/>
          <p:cNvSpPr txBox="1"/>
          <p:nvPr>
            <p:ph idx="12" type="sldNum"/>
          </p:nvPr>
        </p:nvSpPr>
        <p:spPr>
          <a:xfrm>
            <a:off x="4649096" y="4289975"/>
            <a:ext cx="6438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
        <p:nvSpPr>
          <p:cNvPr id="2353" name="Google Shape;2353;p343"/>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Tree>
  </p:cSld>
  <p:clrMapOvr>
    <a:masterClrMapping/>
  </p:clrMapOvr>
</p:sldLayout>
</file>

<file path=ppt/slideLayouts/slideLayout3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54" name="Shape 2354"/>
        <p:cNvGrpSpPr/>
        <p:nvPr/>
      </p:nvGrpSpPr>
      <p:grpSpPr>
        <a:xfrm>
          <a:off x="0" y="0"/>
          <a:ext cx="0" cy="0"/>
          <a:chOff x="0" y="0"/>
          <a:chExt cx="0" cy="0"/>
        </a:xfrm>
      </p:grpSpPr>
      <p:sp>
        <p:nvSpPr>
          <p:cNvPr id="2355" name="Google Shape;2355;p344"/>
          <p:cNvSpPr txBox="1"/>
          <p:nvPr>
            <p:ph type="title"/>
          </p:nvPr>
        </p:nvSpPr>
        <p:spPr>
          <a:xfrm>
            <a:off x="1258645" y="2175622"/>
            <a:ext cx="6637500" cy="102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356" name="Google Shape;2356;p344"/>
          <p:cNvSpPr txBox="1"/>
          <p:nvPr>
            <p:ph idx="1" type="body"/>
          </p:nvPr>
        </p:nvSpPr>
        <p:spPr>
          <a:xfrm>
            <a:off x="1258645" y="3200400"/>
            <a:ext cx="6637500" cy="1140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480"/>
              </a:spcBef>
              <a:spcAft>
                <a:spcPts val="0"/>
              </a:spcAft>
              <a:buClr>
                <a:srgbClr val="888888"/>
              </a:buClr>
              <a:buSzPts val="1400"/>
              <a:buFont typeface="Questrial"/>
              <a:buNone/>
              <a:defRPr/>
            </a:lvl1pPr>
            <a:lvl2pPr indent="-228600" lvl="1" marL="914400" algn="l">
              <a:lnSpc>
                <a:spcPct val="100000"/>
              </a:lnSpc>
              <a:spcBef>
                <a:spcPts val="440"/>
              </a:spcBef>
              <a:spcAft>
                <a:spcPts val="0"/>
              </a:spcAft>
              <a:buClr>
                <a:srgbClr val="888888"/>
              </a:buClr>
              <a:buSzPts val="1400"/>
              <a:buFont typeface="Questrial"/>
              <a:buNone/>
              <a:defRPr/>
            </a:lvl2pPr>
            <a:lvl3pPr indent="-228600" lvl="2" marL="1371600" algn="l">
              <a:lnSpc>
                <a:spcPct val="100000"/>
              </a:lnSpc>
              <a:spcBef>
                <a:spcPts val="400"/>
              </a:spcBef>
              <a:spcAft>
                <a:spcPts val="0"/>
              </a:spcAft>
              <a:buClr>
                <a:srgbClr val="888888"/>
              </a:buClr>
              <a:buSzPts val="1400"/>
              <a:buFont typeface="Questrial"/>
              <a:buNone/>
              <a:defRPr/>
            </a:lvl3pPr>
            <a:lvl4pPr indent="-228600" lvl="3" marL="1828800" algn="l">
              <a:lnSpc>
                <a:spcPct val="100000"/>
              </a:lnSpc>
              <a:spcBef>
                <a:spcPts val="360"/>
              </a:spcBef>
              <a:spcAft>
                <a:spcPts val="0"/>
              </a:spcAft>
              <a:buClr>
                <a:srgbClr val="888888"/>
              </a:buClr>
              <a:buSzPts val="1400"/>
              <a:buFont typeface="Questrial"/>
              <a:buNone/>
              <a:defRPr/>
            </a:lvl4pPr>
            <a:lvl5pPr indent="-228600" lvl="4" marL="2286000" algn="l">
              <a:lnSpc>
                <a:spcPct val="100000"/>
              </a:lnSpc>
              <a:spcBef>
                <a:spcPts val="320"/>
              </a:spcBef>
              <a:spcAft>
                <a:spcPts val="0"/>
              </a:spcAft>
              <a:buClr>
                <a:srgbClr val="888888"/>
              </a:buClr>
              <a:buSzPts val="1400"/>
              <a:buFont typeface="Questrial"/>
              <a:buNone/>
              <a:defRPr/>
            </a:lvl5pPr>
            <a:lvl6pPr indent="-228600" lvl="5" marL="2743200" algn="l">
              <a:lnSpc>
                <a:spcPct val="100000"/>
              </a:lnSpc>
              <a:spcBef>
                <a:spcPts val="280"/>
              </a:spcBef>
              <a:spcAft>
                <a:spcPts val="0"/>
              </a:spcAft>
              <a:buClr>
                <a:srgbClr val="888888"/>
              </a:buClr>
              <a:buSzPts val="1400"/>
              <a:buFont typeface="Questrial"/>
              <a:buNone/>
              <a:defRPr/>
            </a:lvl6pPr>
            <a:lvl7pPr indent="-228600" lvl="6" marL="3200400" algn="l">
              <a:lnSpc>
                <a:spcPct val="100000"/>
              </a:lnSpc>
              <a:spcBef>
                <a:spcPts val="280"/>
              </a:spcBef>
              <a:spcAft>
                <a:spcPts val="0"/>
              </a:spcAft>
              <a:buClr>
                <a:srgbClr val="888888"/>
              </a:buClr>
              <a:buSzPts val="1400"/>
              <a:buFont typeface="Questrial"/>
              <a:buNone/>
              <a:defRPr/>
            </a:lvl7pPr>
            <a:lvl8pPr indent="-228600" lvl="7" marL="3657600" algn="l">
              <a:lnSpc>
                <a:spcPct val="100000"/>
              </a:lnSpc>
              <a:spcBef>
                <a:spcPts val="280"/>
              </a:spcBef>
              <a:spcAft>
                <a:spcPts val="0"/>
              </a:spcAft>
              <a:buClr>
                <a:srgbClr val="888888"/>
              </a:buClr>
              <a:buSzPts val="1400"/>
              <a:buFont typeface="Questrial"/>
              <a:buNone/>
              <a:defRPr/>
            </a:lvl8pPr>
            <a:lvl9pPr indent="-228600" lvl="8" marL="4114800" algn="l">
              <a:lnSpc>
                <a:spcPct val="100000"/>
              </a:lnSpc>
              <a:spcBef>
                <a:spcPts val="280"/>
              </a:spcBef>
              <a:spcAft>
                <a:spcPts val="0"/>
              </a:spcAft>
              <a:buClr>
                <a:srgbClr val="888888"/>
              </a:buClr>
              <a:buSzPts val="1400"/>
              <a:buFont typeface="Questrial"/>
              <a:buNone/>
              <a:defRPr/>
            </a:lvl9pPr>
          </a:lstStyle>
          <a:p/>
        </p:txBody>
      </p:sp>
      <p:sp>
        <p:nvSpPr>
          <p:cNvPr id="2357" name="Google Shape;2357;p344"/>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58" name="Google Shape;2358;p344"/>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59" name="Google Shape;2359;p344"/>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360" name="Shape 2360"/>
        <p:cNvGrpSpPr/>
        <p:nvPr/>
      </p:nvGrpSpPr>
      <p:grpSpPr>
        <a:xfrm>
          <a:off x="0" y="0"/>
          <a:ext cx="0" cy="0"/>
          <a:chOff x="0" y="0"/>
          <a:chExt cx="0" cy="0"/>
        </a:xfrm>
      </p:grpSpPr>
      <p:sp>
        <p:nvSpPr>
          <p:cNvPr id="2361" name="Google Shape;2361;p345"/>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1400"/>
              <a:buFont typeface="Questrial"/>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362" name="Google Shape;2362;p345"/>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63" name="Google Shape;2363;p345"/>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64" name="Google Shape;2364;p345"/>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
        <p:nvSpPr>
          <p:cNvPr id="2365" name="Google Shape;2365;p345"/>
          <p:cNvSpPr txBox="1"/>
          <p:nvPr>
            <p:ph idx="1" type="body"/>
          </p:nvPr>
        </p:nvSpPr>
        <p:spPr>
          <a:xfrm>
            <a:off x="1042416" y="1735074"/>
            <a:ext cx="3420000" cy="2619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accent1"/>
              </a:buClr>
              <a:buSzPts val="1400"/>
              <a:buFont typeface="Noto Sans Symbols"/>
              <a:buChar char="○"/>
              <a:defRPr/>
            </a:lvl1pPr>
            <a:lvl2pPr indent="-317500" lvl="1" marL="914400" algn="l">
              <a:lnSpc>
                <a:spcPct val="100000"/>
              </a:lnSpc>
              <a:spcBef>
                <a:spcPts val="440"/>
              </a:spcBef>
              <a:spcAft>
                <a:spcPts val="0"/>
              </a:spcAft>
              <a:buClr>
                <a:schemeClr val="accent1"/>
              </a:buClr>
              <a:buSzPts val="1400"/>
              <a:buFont typeface="Noto Sans Symbols"/>
              <a:buChar char="○"/>
              <a:defRPr/>
            </a:lvl2pPr>
            <a:lvl3pPr indent="-317500" lvl="2" marL="1371600" algn="l">
              <a:lnSpc>
                <a:spcPct val="100000"/>
              </a:lnSpc>
              <a:spcBef>
                <a:spcPts val="400"/>
              </a:spcBef>
              <a:spcAft>
                <a:spcPts val="0"/>
              </a:spcAft>
              <a:buClr>
                <a:schemeClr val="accent1"/>
              </a:buClr>
              <a:buSzPts val="1400"/>
              <a:buFont typeface="Noto Sans Symbols"/>
              <a:buChar char="○"/>
              <a:defRPr/>
            </a:lvl3pPr>
            <a:lvl4pPr indent="-317500" lvl="3" marL="1828800" algn="l">
              <a:lnSpc>
                <a:spcPct val="100000"/>
              </a:lnSpc>
              <a:spcBef>
                <a:spcPts val="360"/>
              </a:spcBef>
              <a:spcAft>
                <a:spcPts val="0"/>
              </a:spcAft>
              <a:buClr>
                <a:schemeClr val="accent1"/>
              </a:buClr>
              <a:buSzPts val="1400"/>
              <a:buFont typeface="Noto Sans Symbols"/>
              <a:buChar char="○"/>
              <a:defRPr/>
            </a:lvl4pPr>
            <a:lvl5pPr indent="-317500" lvl="4" marL="2286000" algn="l">
              <a:lnSpc>
                <a:spcPct val="100000"/>
              </a:lnSpc>
              <a:spcBef>
                <a:spcPts val="320"/>
              </a:spcBef>
              <a:spcAft>
                <a:spcPts val="0"/>
              </a:spcAft>
              <a:buClr>
                <a:schemeClr val="accent1"/>
              </a:buClr>
              <a:buSzPts val="1400"/>
              <a:buFont typeface="Noto Sans Symbols"/>
              <a:buChar char="○"/>
              <a:defRPr/>
            </a:lvl5pPr>
            <a:lvl6pPr indent="-317500" lvl="5" marL="2743200" algn="l">
              <a:lnSpc>
                <a:spcPct val="100000"/>
              </a:lnSpc>
              <a:spcBef>
                <a:spcPts val="280"/>
              </a:spcBef>
              <a:spcAft>
                <a:spcPts val="0"/>
              </a:spcAft>
              <a:buClr>
                <a:schemeClr val="accent1"/>
              </a:buClr>
              <a:buSzPts val="1400"/>
              <a:buFont typeface="Noto Sans Symbols"/>
              <a:buChar char="○"/>
              <a:defRPr/>
            </a:lvl6pPr>
            <a:lvl7pPr indent="-317500" lvl="6" marL="3200400" algn="l">
              <a:lnSpc>
                <a:spcPct val="100000"/>
              </a:lnSpc>
              <a:spcBef>
                <a:spcPts val="280"/>
              </a:spcBef>
              <a:spcAft>
                <a:spcPts val="0"/>
              </a:spcAft>
              <a:buClr>
                <a:schemeClr val="accent1"/>
              </a:buClr>
              <a:buSzPts val="1400"/>
              <a:buFont typeface="Noto Sans Symbols"/>
              <a:buChar char="○"/>
              <a:defRPr/>
            </a:lvl7pPr>
            <a:lvl8pPr indent="-317500" lvl="7" marL="3657600" algn="l">
              <a:lnSpc>
                <a:spcPct val="100000"/>
              </a:lnSpc>
              <a:spcBef>
                <a:spcPts val="280"/>
              </a:spcBef>
              <a:spcAft>
                <a:spcPts val="0"/>
              </a:spcAft>
              <a:buClr>
                <a:schemeClr val="accent1"/>
              </a:buClr>
              <a:buSzPts val="1400"/>
              <a:buFont typeface="Noto Sans Symbols"/>
              <a:buChar char="○"/>
              <a:defRPr/>
            </a:lvl8pPr>
            <a:lvl9pPr indent="-317500" lvl="8" marL="4114800" algn="l">
              <a:lnSpc>
                <a:spcPct val="100000"/>
              </a:lnSpc>
              <a:spcBef>
                <a:spcPts val="280"/>
              </a:spcBef>
              <a:spcAft>
                <a:spcPts val="0"/>
              </a:spcAft>
              <a:buClr>
                <a:schemeClr val="accent1"/>
              </a:buClr>
              <a:buSzPts val="1400"/>
              <a:buFont typeface="Noto Sans Symbols"/>
              <a:buChar char="○"/>
              <a:defRPr/>
            </a:lvl9pPr>
          </a:lstStyle>
          <a:p/>
        </p:txBody>
      </p:sp>
      <p:sp>
        <p:nvSpPr>
          <p:cNvPr id="2366" name="Google Shape;2366;p345"/>
          <p:cNvSpPr txBox="1"/>
          <p:nvPr>
            <p:ph idx="2" type="body"/>
          </p:nvPr>
        </p:nvSpPr>
        <p:spPr>
          <a:xfrm>
            <a:off x="4645152" y="1735073"/>
            <a:ext cx="3420000" cy="2619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accent1"/>
              </a:buClr>
              <a:buSzPts val="1400"/>
              <a:buFont typeface="Noto Sans Symbols"/>
              <a:buChar char="○"/>
              <a:defRPr/>
            </a:lvl1pPr>
            <a:lvl2pPr indent="-317500" lvl="1" marL="914400" algn="l">
              <a:lnSpc>
                <a:spcPct val="100000"/>
              </a:lnSpc>
              <a:spcBef>
                <a:spcPts val="440"/>
              </a:spcBef>
              <a:spcAft>
                <a:spcPts val="0"/>
              </a:spcAft>
              <a:buClr>
                <a:schemeClr val="accent1"/>
              </a:buClr>
              <a:buSzPts val="1400"/>
              <a:buFont typeface="Noto Sans Symbols"/>
              <a:buChar char="○"/>
              <a:defRPr/>
            </a:lvl2pPr>
            <a:lvl3pPr indent="-317500" lvl="2" marL="1371600" algn="l">
              <a:lnSpc>
                <a:spcPct val="100000"/>
              </a:lnSpc>
              <a:spcBef>
                <a:spcPts val="400"/>
              </a:spcBef>
              <a:spcAft>
                <a:spcPts val="0"/>
              </a:spcAft>
              <a:buClr>
                <a:schemeClr val="accent1"/>
              </a:buClr>
              <a:buSzPts val="1400"/>
              <a:buFont typeface="Noto Sans Symbols"/>
              <a:buChar char="○"/>
              <a:defRPr/>
            </a:lvl3pPr>
            <a:lvl4pPr indent="-317500" lvl="3" marL="1828800" algn="l">
              <a:lnSpc>
                <a:spcPct val="100000"/>
              </a:lnSpc>
              <a:spcBef>
                <a:spcPts val="360"/>
              </a:spcBef>
              <a:spcAft>
                <a:spcPts val="0"/>
              </a:spcAft>
              <a:buClr>
                <a:schemeClr val="accent1"/>
              </a:buClr>
              <a:buSzPts val="1400"/>
              <a:buFont typeface="Noto Sans Symbols"/>
              <a:buChar char="○"/>
              <a:defRPr/>
            </a:lvl4pPr>
            <a:lvl5pPr indent="-317500" lvl="4" marL="2286000" algn="l">
              <a:lnSpc>
                <a:spcPct val="100000"/>
              </a:lnSpc>
              <a:spcBef>
                <a:spcPts val="320"/>
              </a:spcBef>
              <a:spcAft>
                <a:spcPts val="0"/>
              </a:spcAft>
              <a:buClr>
                <a:schemeClr val="accent1"/>
              </a:buClr>
              <a:buSzPts val="1400"/>
              <a:buFont typeface="Noto Sans Symbols"/>
              <a:buChar char="○"/>
              <a:defRPr/>
            </a:lvl5pPr>
            <a:lvl6pPr indent="-317500" lvl="5" marL="2743200" algn="l">
              <a:lnSpc>
                <a:spcPct val="100000"/>
              </a:lnSpc>
              <a:spcBef>
                <a:spcPts val="280"/>
              </a:spcBef>
              <a:spcAft>
                <a:spcPts val="0"/>
              </a:spcAft>
              <a:buClr>
                <a:schemeClr val="accent1"/>
              </a:buClr>
              <a:buSzPts val="1400"/>
              <a:buFont typeface="Noto Sans Symbols"/>
              <a:buChar char="○"/>
              <a:defRPr/>
            </a:lvl6pPr>
            <a:lvl7pPr indent="-317500" lvl="6" marL="3200400" algn="l">
              <a:lnSpc>
                <a:spcPct val="100000"/>
              </a:lnSpc>
              <a:spcBef>
                <a:spcPts val="280"/>
              </a:spcBef>
              <a:spcAft>
                <a:spcPts val="0"/>
              </a:spcAft>
              <a:buClr>
                <a:schemeClr val="accent1"/>
              </a:buClr>
              <a:buSzPts val="1400"/>
              <a:buFont typeface="Noto Sans Symbols"/>
              <a:buChar char="○"/>
              <a:defRPr/>
            </a:lvl7pPr>
            <a:lvl8pPr indent="-317500" lvl="7" marL="3657600" algn="l">
              <a:lnSpc>
                <a:spcPct val="100000"/>
              </a:lnSpc>
              <a:spcBef>
                <a:spcPts val="280"/>
              </a:spcBef>
              <a:spcAft>
                <a:spcPts val="0"/>
              </a:spcAft>
              <a:buClr>
                <a:schemeClr val="accent1"/>
              </a:buClr>
              <a:buSzPts val="1400"/>
              <a:buFont typeface="Noto Sans Symbols"/>
              <a:buChar char="○"/>
              <a:defRPr/>
            </a:lvl8pPr>
            <a:lvl9pPr indent="-317500" lvl="8" marL="4114800" algn="l">
              <a:lnSpc>
                <a:spcPct val="100000"/>
              </a:lnSpc>
              <a:spcBef>
                <a:spcPts val="280"/>
              </a:spcBef>
              <a:spcAft>
                <a:spcPts val="0"/>
              </a:spcAft>
              <a:buClr>
                <a:schemeClr val="accent1"/>
              </a:buClr>
              <a:buSzPts val="1400"/>
              <a:buFont typeface="Noto Sans Symbols"/>
              <a:buChar char="○"/>
              <a:defRPr/>
            </a:lvl9pPr>
          </a:lstStyle>
          <a:p/>
        </p:txBody>
      </p:sp>
    </p:spTree>
  </p:cSld>
  <p:clrMapOvr>
    <a:masterClrMapping/>
  </p:clrMapOvr>
</p:sldLayout>
</file>

<file path=ppt/slideLayouts/slideLayout3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367" name="Shape 2367"/>
        <p:cNvGrpSpPr/>
        <p:nvPr/>
      </p:nvGrpSpPr>
      <p:grpSpPr>
        <a:xfrm>
          <a:off x="0" y="0"/>
          <a:ext cx="0" cy="0"/>
          <a:chOff x="0" y="0"/>
          <a:chExt cx="0" cy="0"/>
        </a:xfrm>
      </p:grpSpPr>
      <p:sp>
        <p:nvSpPr>
          <p:cNvPr id="2368" name="Google Shape;2368;p346"/>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369" name="Google Shape;2369;p346"/>
          <p:cNvSpPr txBox="1"/>
          <p:nvPr>
            <p:ph idx="1" type="body"/>
          </p:nvPr>
        </p:nvSpPr>
        <p:spPr>
          <a:xfrm>
            <a:off x="1412111" y="1737007"/>
            <a:ext cx="30570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480"/>
              </a:spcBef>
              <a:spcAft>
                <a:spcPts val="0"/>
              </a:spcAft>
              <a:buClr>
                <a:schemeClr val="accent1"/>
              </a:buClr>
              <a:buSzPts val="1400"/>
              <a:buFont typeface="Questrial"/>
              <a:buNone/>
              <a:defRPr/>
            </a:lvl1pPr>
            <a:lvl2pPr indent="-228600" lvl="1" marL="914400" algn="l">
              <a:lnSpc>
                <a:spcPct val="100000"/>
              </a:lnSpc>
              <a:spcBef>
                <a:spcPts val="440"/>
              </a:spcBef>
              <a:spcAft>
                <a:spcPts val="0"/>
              </a:spcAft>
              <a:buSzPts val="1400"/>
              <a:buFont typeface="Questrial"/>
              <a:buNone/>
              <a:defRPr/>
            </a:lvl2pPr>
            <a:lvl3pPr indent="-228600" lvl="2" marL="1371600" algn="l">
              <a:lnSpc>
                <a:spcPct val="100000"/>
              </a:lnSpc>
              <a:spcBef>
                <a:spcPts val="400"/>
              </a:spcBef>
              <a:spcAft>
                <a:spcPts val="0"/>
              </a:spcAft>
              <a:buSzPts val="1400"/>
              <a:buFont typeface="Questrial"/>
              <a:buNone/>
              <a:defRPr/>
            </a:lvl3pPr>
            <a:lvl4pPr indent="-228600" lvl="3" marL="1828800" algn="l">
              <a:lnSpc>
                <a:spcPct val="100000"/>
              </a:lnSpc>
              <a:spcBef>
                <a:spcPts val="360"/>
              </a:spcBef>
              <a:spcAft>
                <a:spcPts val="0"/>
              </a:spcAft>
              <a:buSzPts val="1400"/>
              <a:buFont typeface="Questrial"/>
              <a:buNone/>
              <a:defRPr/>
            </a:lvl4pPr>
            <a:lvl5pPr indent="-228600" lvl="4" marL="2286000" algn="l">
              <a:lnSpc>
                <a:spcPct val="100000"/>
              </a:lnSpc>
              <a:spcBef>
                <a:spcPts val="320"/>
              </a:spcBef>
              <a:spcAft>
                <a:spcPts val="0"/>
              </a:spcAft>
              <a:buSzPts val="1400"/>
              <a:buFont typeface="Questrial"/>
              <a:buNone/>
              <a:defRPr/>
            </a:lvl5pPr>
            <a:lvl6pPr indent="-228600" lvl="5" marL="2743200" algn="l">
              <a:lnSpc>
                <a:spcPct val="100000"/>
              </a:lnSpc>
              <a:spcBef>
                <a:spcPts val="280"/>
              </a:spcBef>
              <a:spcAft>
                <a:spcPts val="0"/>
              </a:spcAft>
              <a:buSzPts val="1400"/>
              <a:buFont typeface="Questrial"/>
              <a:buNone/>
              <a:defRPr/>
            </a:lvl6pPr>
            <a:lvl7pPr indent="-228600" lvl="6" marL="3200400" algn="l">
              <a:lnSpc>
                <a:spcPct val="100000"/>
              </a:lnSpc>
              <a:spcBef>
                <a:spcPts val="280"/>
              </a:spcBef>
              <a:spcAft>
                <a:spcPts val="0"/>
              </a:spcAft>
              <a:buSzPts val="1400"/>
              <a:buFont typeface="Questrial"/>
              <a:buNone/>
              <a:defRPr/>
            </a:lvl7pPr>
            <a:lvl8pPr indent="-228600" lvl="7" marL="3657600" algn="l">
              <a:lnSpc>
                <a:spcPct val="100000"/>
              </a:lnSpc>
              <a:spcBef>
                <a:spcPts val="280"/>
              </a:spcBef>
              <a:spcAft>
                <a:spcPts val="0"/>
              </a:spcAft>
              <a:buSzPts val="1400"/>
              <a:buFont typeface="Questrial"/>
              <a:buNone/>
              <a:defRPr/>
            </a:lvl8pPr>
            <a:lvl9pPr indent="-228600" lvl="8" marL="4114800" algn="l">
              <a:lnSpc>
                <a:spcPct val="100000"/>
              </a:lnSpc>
              <a:spcBef>
                <a:spcPts val="280"/>
              </a:spcBef>
              <a:spcAft>
                <a:spcPts val="0"/>
              </a:spcAft>
              <a:buSzPts val="1400"/>
              <a:buFont typeface="Questrial"/>
              <a:buNone/>
              <a:defRPr/>
            </a:lvl9pPr>
          </a:lstStyle>
          <a:p/>
        </p:txBody>
      </p:sp>
      <p:sp>
        <p:nvSpPr>
          <p:cNvPr id="2370" name="Google Shape;2370;p346"/>
          <p:cNvSpPr txBox="1"/>
          <p:nvPr>
            <p:ph idx="2" type="body"/>
          </p:nvPr>
        </p:nvSpPr>
        <p:spPr>
          <a:xfrm>
            <a:off x="1041721" y="2231020"/>
            <a:ext cx="3420000" cy="2127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SzPts val="1400"/>
              <a:buChar char="○"/>
              <a:defRPr/>
            </a:lvl1pPr>
            <a:lvl2pPr indent="-317500" lvl="1" marL="914400" algn="l">
              <a:lnSpc>
                <a:spcPct val="100000"/>
              </a:lnSpc>
              <a:spcBef>
                <a:spcPts val="440"/>
              </a:spcBef>
              <a:spcAft>
                <a:spcPts val="0"/>
              </a:spcAft>
              <a:buSzPts val="1400"/>
              <a:buChar char="○"/>
              <a:defRPr/>
            </a:lvl2pPr>
            <a:lvl3pPr indent="-317500" lvl="2" marL="1371600" algn="l">
              <a:lnSpc>
                <a:spcPct val="100000"/>
              </a:lnSpc>
              <a:spcBef>
                <a:spcPts val="400"/>
              </a:spcBef>
              <a:spcAft>
                <a:spcPts val="0"/>
              </a:spcAft>
              <a:buSzPts val="1400"/>
              <a:buChar char="○"/>
              <a:defRPr/>
            </a:lvl3pPr>
            <a:lvl4pPr indent="-317500" lvl="3" marL="1828800" algn="l">
              <a:lnSpc>
                <a:spcPct val="100000"/>
              </a:lnSpc>
              <a:spcBef>
                <a:spcPts val="360"/>
              </a:spcBef>
              <a:spcAft>
                <a:spcPts val="0"/>
              </a:spcAft>
              <a:buSzPts val="1400"/>
              <a:buChar char="○"/>
              <a:defRPr/>
            </a:lvl4pPr>
            <a:lvl5pPr indent="-317500" lvl="4" marL="2286000" algn="l">
              <a:lnSpc>
                <a:spcPct val="100000"/>
              </a:lnSpc>
              <a:spcBef>
                <a:spcPts val="320"/>
              </a:spcBef>
              <a:spcAft>
                <a:spcPts val="0"/>
              </a:spcAft>
              <a:buSzPts val="1400"/>
              <a:buChar char="○"/>
              <a:defRPr/>
            </a:lvl5pPr>
            <a:lvl6pPr indent="-317500" lvl="5" marL="2743200" algn="l">
              <a:lnSpc>
                <a:spcPct val="100000"/>
              </a:lnSpc>
              <a:spcBef>
                <a:spcPts val="280"/>
              </a:spcBef>
              <a:spcAft>
                <a:spcPts val="0"/>
              </a:spcAft>
              <a:buSzPts val="1400"/>
              <a:buChar char="○"/>
              <a:defRPr/>
            </a:lvl6pPr>
            <a:lvl7pPr indent="-317500" lvl="6" marL="3200400" algn="l">
              <a:lnSpc>
                <a:spcPct val="100000"/>
              </a:lnSpc>
              <a:spcBef>
                <a:spcPts val="280"/>
              </a:spcBef>
              <a:spcAft>
                <a:spcPts val="0"/>
              </a:spcAft>
              <a:buSzPts val="1400"/>
              <a:buChar char="○"/>
              <a:defRPr/>
            </a:lvl7pPr>
            <a:lvl8pPr indent="-317500" lvl="7" marL="3657600" algn="l">
              <a:lnSpc>
                <a:spcPct val="100000"/>
              </a:lnSpc>
              <a:spcBef>
                <a:spcPts val="280"/>
              </a:spcBef>
              <a:spcAft>
                <a:spcPts val="0"/>
              </a:spcAft>
              <a:buSzPts val="1400"/>
              <a:buChar char="○"/>
              <a:defRPr/>
            </a:lvl8pPr>
            <a:lvl9pPr indent="-317500" lvl="8" marL="4114800" algn="l">
              <a:lnSpc>
                <a:spcPct val="100000"/>
              </a:lnSpc>
              <a:spcBef>
                <a:spcPts val="280"/>
              </a:spcBef>
              <a:spcAft>
                <a:spcPts val="0"/>
              </a:spcAft>
              <a:buSzPts val="1400"/>
              <a:buChar char="○"/>
              <a:defRPr/>
            </a:lvl9pPr>
          </a:lstStyle>
          <a:p/>
        </p:txBody>
      </p:sp>
      <p:sp>
        <p:nvSpPr>
          <p:cNvPr id="2371" name="Google Shape;2371;p346"/>
          <p:cNvSpPr txBox="1"/>
          <p:nvPr>
            <p:ph idx="3" type="body"/>
          </p:nvPr>
        </p:nvSpPr>
        <p:spPr>
          <a:xfrm>
            <a:off x="5011837" y="1737007"/>
            <a:ext cx="30558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480"/>
              </a:spcBef>
              <a:spcAft>
                <a:spcPts val="0"/>
              </a:spcAft>
              <a:buClr>
                <a:schemeClr val="accent1"/>
              </a:buClr>
              <a:buSzPts val="1400"/>
              <a:buFont typeface="Questrial"/>
              <a:buNone/>
              <a:defRPr/>
            </a:lvl1pPr>
            <a:lvl2pPr indent="-228600" lvl="1" marL="914400" algn="l">
              <a:lnSpc>
                <a:spcPct val="100000"/>
              </a:lnSpc>
              <a:spcBef>
                <a:spcPts val="440"/>
              </a:spcBef>
              <a:spcAft>
                <a:spcPts val="0"/>
              </a:spcAft>
              <a:buSzPts val="1400"/>
              <a:buFont typeface="Questrial"/>
              <a:buNone/>
              <a:defRPr/>
            </a:lvl2pPr>
            <a:lvl3pPr indent="-228600" lvl="2" marL="1371600" algn="l">
              <a:lnSpc>
                <a:spcPct val="100000"/>
              </a:lnSpc>
              <a:spcBef>
                <a:spcPts val="400"/>
              </a:spcBef>
              <a:spcAft>
                <a:spcPts val="0"/>
              </a:spcAft>
              <a:buSzPts val="1400"/>
              <a:buFont typeface="Questrial"/>
              <a:buNone/>
              <a:defRPr/>
            </a:lvl3pPr>
            <a:lvl4pPr indent="-228600" lvl="3" marL="1828800" algn="l">
              <a:lnSpc>
                <a:spcPct val="100000"/>
              </a:lnSpc>
              <a:spcBef>
                <a:spcPts val="360"/>
              </a:spcBef>
              <a:spcAft>
                <a:spcPts val="0"/>
              </a:spcAft>
              <a:buSzPts val="1400"/>
              <a:buFont typeface="Questrial"/>
              <a:buNone/>
              <a:defRPr/>
            </a:lvl4pPr>
            <a:lvl5pPr indent="-228600" lvl="4" marL="2286000" algn="l">
              <a:lnSpc>
                <a:spcPct val="100000"/>
              </a:lnSpc>
              <a:spcBef>
                <a:spcPts val="320"/>
              </a:spcBef>
              <a:spcAft>
                <a:spcPts val="0"/>
              </a:spcAft>
              <a:buSzPts val="1400"/>
              <a:buFont typeface="Questrial"/>
              <a:buNone/>
              <a:defRPr/>
            </a:lvl5pPr>
            <a:lvl6pPr indent="-228600" lvl="5" marL="2743200" algn="l">
              <a:lnSpc>
                <a:spcPct val="100000"/>
              </a:lnSpc>
              <a:spcBef>
                <a:spcPts val="280"/>
              </a:spcBef>
              <a:spcAft>
                <a:spcPts val="0"/>
              </a:spcAft>
              <a:buSzPts val="1400"/>
              <a:buFont typeface="Questrial"/>
              <a:buNone/>
              <a:defRPr/>
            </a:lvl6pPr>
            <a:lvl7pPr indent="-228600" lvl="6" marL="3200400" algn="l">
              <a:lnSpc>
                <a:spcPct val="100000"/>
              </a:lnSpc>
              <a:spcBef>
                <a:spcPts val="280"/>
              </a:spcBef>
              <a:spcAft>
                <a:spcPts val="0"/>
              </a:spcAft>
              <a:buSzPts val="1400"/>
              <a:buFont typeface="Questrial"/>
              <a:buNone/>
              <a:defRPr/>
            </a:lvl7pPr>
            <a:lvl8pPr indent="-228600" lvl="7" marL="3657600" algn="l">
              <a:lnSpc>
                <a:spcPct val="100000"/>
              </a:lnSpc>
              <a:spcBef>
                <a:spcPts val="280"/>
              </a:spcBef>
              <a:spcAft>
                <a:spcPts val="0"/>
              </a:spcAft>
              <a:buSzPts val="1400"/>
              <a:buFont typeface="Questrial"/>
              <a:buNone/>
              <a:defRPr/>
            </a:lvl8pPr>
            <a:lvl9pPr indent="-228600" lvl="8" marL="4114800" algn="l">
              <a:lnSpc>
                <a:spcPct val="100000"/>
              </a:lnSpc>
              <a:spcBef>
                <a:spcPts val="280"/>
              </a:spcBef>
              <a:spcAft>
                <a:spcPts val="0"/>
              </a:spcAft>
              <a:buSzPts val="1400"/>
              <a:buFont typeface="Questrial"/>
              <a:buNone/>
              <a:defRPr/>
            </a:lvl9pPr>
          </a:lstStyle>
          <a:p/>
        </p:txBody>
      </p:sp>
      <p:sp>
        <p:nvSpPr>
          <p:cNvPr id="2372" name="Google Shape;2372;p346"/>
          <p:cNvSpPr txBox="1"/>
          <p:nvPr>
            <p:ph idx="4" type="body"/>
          </p:nvPr>
        </p:nvSpPr>
        <p:spPr>
          <a:xfrm>
            <a:off x="4645152" y="2231020"/>
            <a:ext cx="3420000" cy="2127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SzPts val="1400"/>
              <a:buChar char="○"/>
              <a:defRPr/>
            </a:lvl1pPr>
            <a:lvl2pPr indent="-317500" lvl="1" marL="914400" algn="l">
              <a:lnSpc>
                <a:spcPct val="100000"/>
              </a:lnSpc>
              <a:spcBef>
                <a:spcPts val="440"/>
              </a:spcBef>
              <a:spcAft>
                <a:spcPts val="0"/>
              </a:spcAft>
              <a:buSzPts val="1400"/>
              <a:buChar char="○"/>
              <a:defRPr/>
            </a:lvl2pPr>
            <a:lvl3pPr indent="-317500" lvl="2" marL="1371600" algn="l">
              <a:lnSpc>
                <a:spcPct val="100000"/>
              </a:lnSpc>
              <a:spcBef>
                <a:spcPts val="400"/>
              </a:spcBef>
              <a:spcAft>
                <a:spcPts val="0"/>
              </a:spcAft>
              <a:buSzPts val="1400"/>
              <a:buChar char="○"/>
              <a:defRPr/>
            </a:lvl3pPr>
            <a:lvl4pPr indent="-317500" lvl="3" marL="1828800" algn="l">
              <a:lnSpc>
                <a:spcPct val="100000"/>
              </a:lnSpc>
              <a:spcBef>
                <a:spcPts val="360"/>
              </a:spcBef>
              <a:spcAft>
                <a:spcPts val="0"/>
              </a:spcAft>
              <a:buSzPts val="1400"/>
              <a:buChar char="○"/>
              <a:defRPr/>
            </a:lvl4pPr>
            <a:lvl5pPr indent="-317500" lvl="4" marL="2286000" algn="l">
              <a:lnSpc>
                <a:spcPct val="100000"/>
              </a:lnSpc>
              <a:spcBef>
                <a:spcPts val="320"/>
              </a:spcBef>
              <a:spcAft>
                <a:spcPts val="0"/>
              </a:spcAft>
              <a:buSzPts val="1400"/>
              <a:buChar char="○"/>
              <a:defRPr/>
            </a:lvl5pPr>
            <a:lvl6pPr indent="-317500" lvl="5" marL="2743200" algn="l">
              <a:lnSpc>
                <a:spcPct val="100000"/>
              </a:lnSpc>
              <a:spcBef>
                <a:spcPts val="280"/>
              </a:spcBef>
              <a:spcAft>
                <a:spcPts val="0"/>
              </a:spcAft>
              <a:buSzPts val="1400"/>
              <a:buChar char="○"/>
              <a:defRPr/>
            </a:lvl6pPr>
            <a:lvl7pPr indent="-317500" lvl="6" marL="3200400" algn="l">
              <a:lnSpc>
                <a:spcPct val="100000"/>
              </a:lnSpc>
              <a:spcBef>
                <a:spcPts val="280"/>
              </a:spcBef>
              <a:spcAft>
                <a:spcPts val="0"/>
              </a:spcAft>
              <a:buSzPts val="1400"/>
              <a:buChar char="○"/>
              <a:defRPr/>
            </a:lvl7pPr>
            <a:lvl8pPr indent="-317500" lvl="7" marL="3657600" algn="l">
              <a:lnSpc>
                <a:spcPct val="100000"/>
              </a:lnSpc>
              <a:spcBef>
                <a:spcPts val="280"/>
              </a:spcBef>
              <a:spcAft>
                <a:spcPts val="0"/>
              </a:spcAft>
              <a:buSzPts val="1400"/>
              <a:buChar char="○"/>
              <a:defRPr/>
            </a:lvl8pPr>
            <a:lvl9pPr indent="-317500" lvl="8" marL="4114800" algn="l">
              <a:lnSpc>
                <a:spcPct val="100000"/>
              </a:lnSpc>
              <a:spcBef>
                <a:spcPts val="280"/>
              </a:spcBef>
              <a:spcAft>
                <a:spcPts val="0"/>
              </a:spcAft>
              <a:buSzPts val="1400"/>
              <a:buChar char="○"/>
              <a:defRPr/>
            </a:lvl9pPr>
          </a:lstStyle>
          <a:p/>
        </p:txBody>
      </p:sp>
      <p:sp>
        <p:nvSpPr>
          <p:cNvPr id="2373" name="Google Shape;2373;p346"/>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74" name="Google Shape;2374;p346"/>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75" name="Google Shape;2375;p346"/>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76" name="Shape 2376"/>
        <p:cNvGrpSpPr/>
        <p:nvPr/>
      </p:nvGrpSpPr>
      <p:grpSpPr>
        <a:xfrm>
          <a:off x="0" y="0"/>
          <a:ext cx="0" cy="0"/>
          <a:chOff x="0" y="0"/>
          <a:chExt cx="0" cy="0"/>
        </a:xfrm>
      </p:grpSpPr>
      <p:sp>
        <p:nvSpPr>
          <p:cNvPr id="2377" name="Google Shape;2377;p347"/>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1400"/>
              <a:buFont typeface="Questrial"/>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378" name="Google Shape;2378;p347"/>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79" name="Google Shape;2379;p347"/>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80" name="Google Shape;2380;p347"/>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381" name="Shape 2381"/>
        <p:cNvGrpSpPr/>
        <p:nvPr/>
      </p:nvGrpSpPr>
      <p:grpSpPr>
        <a:xfrm>
          <a:off x="0" y="0"/>
          <a:ext cx="0" cy="0"/>
          <a:chOff x="0" y="0"/>
          <a:chExt cx="0" cy="0"/>
        </a:xfrm>
      </p:grpSpPr>
      <p:sp>
        <p:nvSpPr>
          <p:cNvPr id="2382" name="Google Shape;2382;p348"/>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83" name="Google Shape;2383;p348"/>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84" name="Google Shape;2384;p348"/>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ustom Layout">
  <p:cSld name="5_Custom Layout">
    <p:spTree>
      <p:nvGrpSpPr>
        <p:cNvPr id="224" name="Shape 224"/>
        <p:cNvGrpSpPr/>
        <p:nvPr/>
      </p:nvGrpSpPr>
      <p:grpSpPr>
        <a:xfrm>
          <a:off x="0" y="0"/>
          <a:ext cx="0" cy="0"/>
          <a:chOff x="0" y="0"/>
          <a:chExt cx="0" cy="0"/>
        </a:xfrm>
      </p:grpSpPr>
      <p:sp>
        <p:nvSpPr>
          <p:cNvPr id="225" name="Google Shape;225;p34"/>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26" name="Google Shape;226;p34"/>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27" name="Google Shape;227;p34"/>
          <p:cNvSpPr/>
          <p:nvPr>
            <p:ph idx="3" type="pic"/>
          </p:nvPr>
        </p:nvSpPr>
        <p:spPr>
          <a:xfrm>
            <a:off x="457200" y="771524"/>
            <a:ext cx="2650200" cy="1902000"/>
          </a:xfrm>
          <a:prstGeom prst="rect">
            <a:avLst/>
          </a:prstGeom>
          <a:noFill/>
          <a:ln>
            <a:noFill/>
          </a:ln>
        </p:spPr>
      </p:sp>
      <p:sp>
        <p:nvSpPr>
          <p:cNvPr id="228" name="Google Shape;228;p34"/>
          <p:cNvSpPr/>
          <p:nvPr>
            <p:ph idx="4" type="pic"/>
          </p:nvPr>
        </p:nvSpPr>
        <p:spPr>
          <a:xfrm>
            <a:off x="3245003" y="772006"/>
            <a:ext cx="2650200" cy="1902000"/>
          </a:xfrm>
          <a:prstGeom prst="rect">
            <a:avLst/>
          </a:prstGeom>
          <a:noFill/>
          <a:ln>
            <a:noFill/>
          </a:ln>
        </p:spPr>
      </p:sp>
      <p:sp>
        <p:nvSpPr>
          <p:cNvPr id="229" name="Google Shape;229;p34"/>
          <p:cNvSpPr/>
          <p:nvPr>
            <p:ph idx="5" type="pic"/>
          </p:nvPr>
        </p:nvSpPr>
        <p:spPr>
          <a:xfrm>
            <a:off x="6036628" y="772032"/>
            <a:ext cx="2650200" cy="1902000"/>
          </a:xfrm>
          <a:prstGeom prst="rect">
            <a:avLst/>
          </a:prstGeom>
          <a:noFill/>
          <a:ln>
            <a:noFill/>
          </a:ln>
        </p:spPr>
      </p:sp>
      <p:sp>
        <p:nvSpPr>
          <p:cNvPr id="230" name="Google Shape;230;p34"/>
          <p:cNvSpPr txBox="1"/>
          <p:nvPr>
            <p:ph idx="6" type="body"/>
          </p:nvPr>
        </p:nvSpPr>
        <p:spPr>
          <a:xfrm>
            <a:off x="457199" y="3029433"/>
            <a:ext cx="2650200" cy="16764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31" name="Google Shape;231;p34"/>
          <p:cNvSpPr txBox="1"/>
          <p:nvPr>
            <p:ph idx="7" type="body"/>
          </p:nvPr>
        </p:nvSpPr>
        <p:spPr>
          <a:xfrm>
            <a:off x="457199" y="2772380"/>
            <a:ext cx="26502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32" name="Google Shape;232;p34"/>
          <p:cNvSpPr txBox="1"/>
          <p:nvPr>
            <p:ph idx="8" type="body"/>
          </p:nvPr>
        </p:nvSpPr>
        <p:spPr>
          <a:xfrm>
            <a:off x="3245003" y="3029433"/>
            <a:ext cx="2650200" cy="16764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33" name="Google Shape;233;p34"/>
          <p:cNvSpPr txBox="1"/>
          <p:nvPr>
            <p:ph idx="9" type="body"/>
          </p:nvPr>
        </p:nvSpPr>
        <p:spPr>
          <a:xfrm>
            <a:off x="3245003" y="2772380"/>
            <a:ext cx="26502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34" name="Google Shape;234;p34"/>
          <p:cNvSpPr txBox="1"/>
          <p:nvPr>
            <p:ph idx="13" type="body"/>
          </p:nvPr>
        </p:nvSpPr>
        <p:spPr>
          <a:xfrm>
            <a:off x="6036627" y="3029433"/>
            <a:ext cx="2650200" cy="16764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35" name="Google Shape;235;p34"/>
          <p:cNvSpPr txBox="1"/>
          <p:nvPr>
            <p:ph idx="14" type="body"/>
          </p:nvPr>
        </p:nvSpPr>
        <p:spPr>
          <a:xfrm>
            <a:off x="6036627" y="2772380"/>
            <a:ext cx="26502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2385" name="Shape 2385"/>
        <p:cNvGrpSpPr/>
        <p:nvPr/>
      </p:nvGrpSpPr>
      <p:grpSpPr>
        <a:xfrm>
          <a:off x="0" y="0"/>
          <a:ext cx="0" cy="0"/>
          <a:chOff x="0" y="0"/>
          <a:chExt cx="0" cy="0"/>
        </a:xfrm>
      </p:grpSpPr>
      <p:grpSp>
        <p:nvGrpSpPr>
          <p:cNvPr id="2386" name="Google Shape;2386;p349"/>
          <p:cNvGrpSpPr/>
          <p:nvPr/>
        </p:nvGrpSpPr>
        <p:grpSpPr>
          <a:xfrm>
            <a:off x="-644959" y="0"/>
            <a:ext cx="10457379" cy="5337723"/>
            <a:chOff x="-644959" y="0"/>
            <a:chExt cx="10457379" cy="7116964"/>
          </a:xfrm>
        </p:grpSpPr>
        <p:grpSp>
          <p:nvGrpSpPr>
            <p:cNvPr id="2387" name="Google Shape;2387;p349"/>
            <p:cNvGrpSpPr/>
            <p:nvPr/>
          </p:nvGrpSpPr>
          <p:grpSpPr>
            <a:xfrm>
              <a:off x="0" y="0"/>
              <a:ext cx="9144000" cy="6858000"/>
              <a:chOff x="0" y="0"/>
              <a:chExt cx="9144000" cy="6858000"/>
            </a:xfrm>
          </p:grpSpPr>
          <p:grpSp>
            <p:nvGrpSpPr>
              <p:cNvPr id="2388" name="Google Shape;2388;p349"/>
              <p:cNvGrpSpPr/>
              <p:nvPr/>
            </p:nvGrpSpPr>
            <p:grpSpPr>
              <a:xfrm>
                <a:off x="0" y="0"/>
                <a:ext cx="2514600" cy="6858000"/>
                <a:chOff x="0" y="0"/>
                <a:chExt cx="2514600" cy="6858000"/>
              </a:xfrm>
            </p:grpSpPr>
            <p:sp>
              <p:nvSpPr>
                <p:cNvPr id="2389" name="Google Shape;2389;p349"/>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0" name="Google Shape;2390;p349"/>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1" name="Google Shape;2391;p349"/>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392" name="Google Shape;2392;p349"/>
              <p:cNvGrpSpPr/>
              <p:nvPr/>
            </p:nvGrpSpPr>
            <p:grpSpPr>
              <a:xfrm>
                <a:off x="422910" y="0"/>
                <a:ext cx="2514600" cy="6858000"/>
                <a:chOff x="0" y="0"/>
                <a:chExt cx="2514600" cy="6858000"/>
              </a:xfrm>
            </p:grpSpPr>
            <p:sp>
              <p:nvSpPr>
                <p:cNvPr id="2393" name="Google Shape;2393;p349"/>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4" name="Google Shape;2394;p349"/>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5" name="Google Shape;2395;p349"/>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396" name="Google Shape;2396;p349"/>
              <p:cNvGrpSpPr/>
              <p:nvPr/>
            </p:nvGrpSpPr>
            <p:grpSpPr>
              <a:xfrm rot="10800000">
                <a:off x="6629400" y="0"/>
                <a:ext cx="2514600" cy="6858000"/>
                <a:chOff x="0" y="0"/>
                <a:chExt cx="2514600" cy="6858000"/>
              </a:xfrm>
            </p:grpSpPr>
            <p:sp>
              <p:nvSpPr>
                <p:cNvPr id="2397" name="Google Shape;2397;p349"/>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8" name="Google Shape;2398;p349"/>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9" name="Google Shape;2399;p349"/>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00" name="Google Shape;2400;p349"/>
              <p:cNvSpPr/>
              <p:nvPr/>
            </p:nvSpPr>
            <p:spPr>
              <a:xfrm>
                <a:off x="3810000" y="0"/>
                <a:ext cx="28194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01" name="Google Shape;2401;p349"/>
              <p:cNvSpPr/>
              <p:nvPr/>
            </p:nvSpPr>
            <p:spPr>
              <a:xfrm>
                <a:off x="289560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02" name="Google Shape;2402;p349"/>
              <p:cNvSpPr/>
              <p:nvPr/>
            </p:nvSpPr>
            <p:spPr>
              <a:xfrm>
                <a:off x="31242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03" name="Google Shape;2403;p349"/>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04" name="Google Shape;2404;p349"/>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05" name="Google Shape;2405;p349"/>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06" name="Google Shape;2406;p349"/>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07" name="Google Shape;2407;p349"/>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08" name="Google Shape;2408;p349"/>
            <p:cNvSpPr/>
            <p:nvPr/>
          </p:nvSpPr>
          <p:spPr>
            <a:xfrm rot="1799950">
              <a:off x="2996127" y="2859222"/>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09" name="Google Shape;2409;p349"/>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0" name="Google Shape;2410;p349"/>
            <p:cNvSpPr/>
            <p:nvPr/>
          </p:nvSpPr>
          <p:spPr>
            <a:xfrm rot="1799950">
              <a:off x="3729553" y="1592397"/>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1" name="Google Shape;2411;p349"/>
            <p:cNvSpPr/>
            <p:nvPr/>
          </p:nvSpPr>
          <p:spPr>
            <a:xfrm rot="1799950">
              <a:off x="2977077" y="325573"/>
              <a:ext cx="1601441" cy="1388149"/>
            </a:xfrm>
            <a:prstGeom prst="hexagon">
              <a:avLst>
                <a:gd fmla="val 28544" name="adj"/>
                <a:gd fmla="val 115470" name="vf"/>
              </a:avLst>
            </a:prstGeom>
            <a:solidFill>
              <a:schemeClr val="lt1">
                <a:alpha val="3529"/>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2" name="Google Shape;2412;p349"/>
            <p:cNvSpPr/>
            <p:nvPr/>
          </p:nvSpPr>
          <p:spPr>
            <a:xfrm rot="1799950">
              <a:off x="4462976" y="5383348"/>
              <a:ext cx="1601441" cy="1388149"/>
            </a:xfrm>
            <a:prstGeom prst="hexagon">
              <a:avLst>
                <a:gd fmla="val 28544" name="adj"/>
                <a:gd fmla="val 115470" name="vf"/>
              </a:avLst>
            </a:prstGeom>
            <a:solidFill>
              <a:schemeClr val="lt1">
                <a:alpha val="549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3" name="Google Shape;2413;p349"/>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4" name="Google Shape;2414;p349"/>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5" name="Google Shape;2415;p349"/>
            <p:cNvSpPr/>
            <p:nvPr/>
          </p:nvSpPr>
          <p:spPr>
            <a:xfrm rot="1799950">
              <a:off x="52903" y="284969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6" name="Google Shape;2416;p349"/>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7" name="Google Shape;2417;p349"/>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8" name="Google Shape;2418;p349"/>
            <p:cNvSpPr/>
            <p:nvPr/>
          </p:nvSpPr>
          <p:spPr>
            <a:xfrm rot="1799950">
              <a:off x="1529278" y="2859222"/>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9" name="Google Shape;2419;p349"/>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0" name="Google Shape;2420;p349"/>
            <p:cNvSpPr/>
            <p:nvPr/>
          </p:nvSpPr>
          <p:spPr>
            <a:xfrm rot="1799950">
              <a:off x="6806128" y="4145098"/>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1" name="Google Shape;2421;p349"/>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2" name="Google Shape;2422;p349"/>
            <p:cNvSpPr/>
            <p:nvPr/>
          </p:nvSpPr>
          <p:spPr>
            <a:xfrm rot="1799950">
              <a:off x="7549079" y="286874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3" name="Google Shape;2423;p349"/>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529"/>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4" name="Google Shape;2424;p349"/>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25" name="Google Shape;2425;p349"/>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6" name="Google Shape;2426;p349"/>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7" name="Google Shape;2427;p349"/>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28" name="Google Shape;2428;p349"/>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
        <p:nvSpPr>
          <p:cNvPr id="2429" name="Google Shape;2429;p349"/>
          <p:cNvSpPr/>
          <p:nvPr/>
        </p:nvSpPr>
        <p:spPr>
          <a:xfrm>
            <a:off x="905571" y="451412"/>
            <a:ext cx="3562200" cy="4236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30" name="Google Shape;2430;p349"/>
          <p:cNvSpPr txBox="1"/>
          <p:nvPr>
            <p:ph idx="1" type="body"/>
          </p:nvPr>
        </p:nvSpPr>
        <p:spPr>
          <a:xfrm>
            <a:off x="1145894" y="642395"/>
            <a:ext cx="3090300" cy="3863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SzPts val="1400"/>
              <a:buChar char="○"/>
              <a:defRPr/>
            </a:lvl1pPr>
            <a:lvl2pPr indent="-317500" lvl="1" marL="914400" algn="l">
              <a:lnSpc>
                <a:spcPct val="100000"/>
              </a:lnSpc>
              <a:spcBef>
                <a:spcPts val="440"/>
              </a:spcBef>
              <a:spcAft>
                <a:spcPts val="0"/>
              </a:spcAft>
              <a:buSzPts val="1400"/>
              <a:buChar char="○"/>
              <a:defRPr/>
            </a:lvl2pPr>
            <a:lvl3pPr indent="-317500" lvl="2" marL="1371600" algn="l">
              <a:lnSpc>
                <a:spcPct val="100000"/>
              </a:lnSpc>
              <a:spcBef>
                <a:spcPts val="400"/>
              </a:spcBef>
              <a:spcAft>
                <a:spcPts val="0"/>
              </a:spcAft>
              <a:buSzPts val="1400"/>
              <a:buChar char="○"/>
              <a:defRPr/>
            </a:lvl3pPr>
            <a:lvl4pPr indent="-317500" lvl="3" marL="1828800" algn="l">
              <a:lnSpc>
                <a:spcPct val="100000"/>
              </a:lnSpc>
              <a:spcBef>
                <a:spcPts val="360"/>
              </a:spcBef>
              <a:spcAft>
                <a:spcPts val="0"/>
              </a:spcAft>
              <a:buSzPts val="1400"/>
              <a:buChar char="○"/>
              <a:defRPr/>
            </a:lvl4pPr>
            <a:lvl5pPr indent="-317500" lvl="4" marL="2286000" algn="l">
              <a:lnSpc>
                <a:spcPct val="100000"/>
              </a:lnSpc>
              <a:spcBef>
                <a:spcPts val="320"/>
              </a:spcBef>
              <a:spcAft>
                <a:spcPts val="0"/>
              </a:spcAft>
              <a:buSzPts val="1400"/>
              <a:buChar char="○"/>
              <a:defRPr/>
            </a:lvl5pPr>
            <a:lvl6pPr indent="-317500" lvl="5" marL="2743200" algn="l">
              <a:lnSpc>
                <a:spcPct val="100000"/>
              </a:lnSpc>
              <a:spcBef>
                <a:spcPts val="280"/>
              </a:spcBef>
              <a:spcAft>
                <a:spcPts val="0"/>
              </a:spcAft>
              <a:buSzPts val="1400"/>
              <a:buChar char="○"/>
              <a:defRPr/>
            </a:lvl6pPr>
            <a:lvl7pPr indent="-317500" lvl="6" marL="3200400" algn="l">
              <a:lnSpc>
                <a:spcPct val="100000"/>
              </a:lnSpc>
              <a:spcBef>
                <a:spcPts val="280"/>
              </a:spcBef>
              <a:spcAft>
                <a:spcPts val="0"/>
              </a:spcAft>
              <a:buSzPts val="1400"/>
              <a:buChar char="○"/>
              <a:defRPr/>
            </a:lvl7pPr>
            <a:lvl8pPr indent="-317500" lvl="7" marL="3657600" algn="l">
              <a:lnSpc>
                <a:spcPct val="100000"/>
              </a:lnSpc>
              <a:spcBef>
                <a:spcPts val="280"/>
              </a:spcBef>
              <a:spcAft>
                <a:spcPts val="0"/>
              </a:spcAft>
              <a:buSzPts val="1400"/>
              <a:buChar char="○"/>
              <a:defRPr/>
            </a:lvl8pPr>
            <a:lvl9pPr indent="-317500" lvl="8" marL="4114800" algn="l">
              <a:lnSpc>
                <a:spcPct val="100000"/>
              </a:lnSpc>
              <a:spcBef>
                <a:spcPts val="280"/>
              </a:spcBef>
              <a:spcAft>
                <a:spcPts val="0"/>
              </a:spcAft>
              <a:buSzPts val="1400"/>
              <a:buChar char="○"/>
              <a:defRPr/>
            </a:lvl9pPr>
          </a:lstStyle>
          <a:p/>
        </p:txBody>
      </p:sp>
      <p:sp>
        <p:nvSpPr>
          <p:cNvPr id="2431" name="Google Shape;2431;p349"/>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32" name="Google Shape;2432;p349"/>
          <p:cNvSpPr txBox="1"/>
          <p:nvPr>
            <p:ph idx="11" type="ftr"/>
          </p:nvPr>
        </p:nvSpPr>
        <p:spPr>
          <a:xfrm>
            <a:off x="4641448" y="4293626"/>
            <a:ext cx="34938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33" name="Google Shape;2433;p349"/>
          <p:cNvSpPr txBox="1"/>
          <p:nvPr>
            <p:ph type="title"/>
          </p:nvPr>
        </p:nvSpPr>
        <p:spPr>
          <a:xfrm>
            <a:off x="4739833" y="1993075"/>
            <a:ext cx="3304500" cy="109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434" name="Google Shape;2434;p349"/>
          <p:cNvSpPr txBox="1"/>
          <p:nvPr>
            <p:ph idx="2" type="body"/>
          </p:nvPr>
        </p:nvSpPr>
        <p:spPr>
          <a:xfrm>
            <a:off x="4736592" y="3102746"/>
            <a:ext cx="3298800" cy="1138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480"/>
              </a:spcBef>
              <a:spcAft>
                <a:spcPts val="0"/>
              </a:spcAft>
              <a:buClr>
                <a:srgbClr val="424242"/>
              </a:buClr>
              <a:buSzPts val="1400"/>
              <a:buFont typeface="Questrial"/>
              <a:buNone/>
              <a:defRPr/>
            </a:lvl1pPr>
            <a:lvl2pPr indent="-228600" lvl="1" marL="914400" algn="l">
              <a:lnSpc>
                <a:spcPct val="100000"/>
              </a:lnSpc>
              <a:spcBef>
                <a:spcPts val="440"/>
              </a:spcBef>
              <a:spcAft>
                <a:spcPts val="0"/>
              </a:spcAft>
              <a:buSzPts val="1400"/>
              <a:buFont typeface="Questrial"/>
              <a:buNone/>
              <a:defRPr/>
            </a:lvl2pPr>
            <a:lvl3pPr indent="-228600" lvl="2" marL="1371600" algn="l">
              <a:lnSpc>
                <a:spcPct val="100000"/>
              </a:lnSpc>
              <a:spcBef>
                <a:spcPts val="400"/>
              </a:spcBef>
              <a:spcAft>
                <a:spcPts val="0"/>
              </a:spcAft>
              <a:buSzPts val="1400"/>
              <a:buFont typeface="Questrial"/>
              <a:buNone/>
              <a:defRPr/>
            </a:lvl3pPr>
            <a:lvl4pPr indent="-228600" lvl="3" marL="1828800" algn="l">
              <a:lnSpc>
                <a:spcPct val="100000"/>
              </a:lnSpc>
              <a:spcBef>
                <a:spcPts val="360"/>
              </a:spcBef>
              <a:spcAft>
                <a:spcPts val="0"/>
              </a:spcAft>
              <a:buSzPts val="1400"/>
              <a:buFont typeface="Questrial"/>
              <a:buNone/>
              <a:defRPr/>
            </a:lvl4pPr>
            <a:lvl5pPr indent="-228600" lvl="4" marL="2286000" algn="l">
              <a:lnSpc>
                <a:spcPct val="100000"/>
              </a:lnSpc>
              <a:spcBef>
                <a:spcPts val="320"/>
              </a:spcBef>
              <a:spcAft>
                <a:spcPts val="0"/>
              </a:spcAft>
              <a:buSzPts val="1400"/>
              <a:buFont typeface="Questrial"/>
              <a:buNone/>
              <a:defRPr/>
            </a:lvl5pPr>
            <a:lvl6pPr indent="-228600" lvl="5" marL="2743200" algn="l">
              <a:lnSpc>
                <a:spcPct val="100000"/>
              </a:lnSpc>
              <a:spcBef>
                <a:spcPts val="280"/>
              </a:spcBef>
              <a:spcAft>
                <a:spcPts val="0"/>
              </a:spcAft>
              <a:buSzPts val="1400"/>
              <a:buFont typeface="Questrial"/>
              <a:buNone/>
              <a:defRPr/>
            </a:lvl6pPr>
            <a:lvl7pPr indent="-228600" lvl="6" marL="3200400" algn="l">
              <a:lnSpc>
                <a:spcPct val="100000"/>
              </a:lnSpc>
              <a:spcBef>
                <a:spcPts val="280"/>
              </a:spcBef>
              <a:spcAft>
                <a:spcPts val="0"/>
              </a:spcAft>
              <a:buSzPts val="1400"/>
              <a:buFont typeface="Questrial"/>
              <a:buNone/>
              <a:defRPr/>
            </a:lvl7pPr>
            <a:lvl8pPr indent="-228600" lvl="7" marL="3657600" algn="l">
              <a:lnSpc>
                <a:spcPct val="100000"/>
              </a:lnSpc>
              <a:spcBef>
                <a:spcPts val="280"/>
              </a:spcBef>
              <a:spcAft>
                <a:spcPts val="0"/>
              </a:spcAft>
              <a:buSzPts val="1400"/>
              <a:buFont typeface="Questrial"/>
              <a:buNone/>
              <a:defRPr/>
            </a:lvl8pPr>
            <a:lvl9pPr indent="-228600" lvl="8" marL="4114800" algn="l">
              <a:lnSpc>
                <a:spcPct val="100000"/>
              </a:lnSpc>
              <a:spcBef>
                <a:spcPts val="280"/>
              </a:spcBef>
              <a:spcAft>
                <a:spcPts val="0"/>
              </a:spcAft>
              <a:buSzPts val="1400"/>
              <a:buFont typeface="Questrial"/>
              <a:buNone/>
              <a:defRPr/>
            </a:lvl9pPr>
          </a:lstStyle>
          <a:p/>
        </p:txBody>
      </p:sp>
    </p:spTree>
  </p:cSld>
  <p:clrMapOvr>
    <a:masterClrMapping/>
  </p:clrMapOvr>
</p:sldLayout>
</file>

<file path=ppt/slideLayouts/slideLayout3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2435" name="Shape 2435"/>
        <p:cNvGrpSpPr/>
        <p:nvPr/>
      </p:nvGrpSpPr>
      <p:grpSpPr>
        <a:xfrm>
          <a:off x="0" y="0"/>
          <a:ext cx="0" cy="0"/>
          <a:chOff x="0" y="0"/>
          <a:chExt cx="0" cy="0"/>
        </a:xfrm>
      </p:grpSpPr>
      <p:grpSp>
        <p:nvGrpSpPr>
          <p:cNvPr id="2436" name="Google Shape;2436;p350"/>
          <p:cNvGrpSpPr/>
          <p:nvPr/>
        </p:nvGrpSpPr>
        <p:grpSpPr>
          <a:xfrm>
            <a:off x="-644959" y="0"/>
            <a:ext cx="10457379" cy="5337723"/>
            <a:chOff x="-644959" y="0"/>
            <a:chExt cx="10457379" cy="7116964"/>
          </a:xfrm>
        </p:grpSpPr>
        <p:grpSp>
          <p:nvGrpSpPr>
            <p:cNvPr id="2437" name="Google Shape;2437;p350"/>
            <p:cNvGrpSpPr/>
            <p:nvPr/>
          </p:nvGrpSpPr>
          <p:grpSpPr>
            <a:xfrm>
              <a:off x="0" y="0"/>
              <a:ext cx="9144000" cy="6858000"/>
              <a:chOff x="0" y="0"/>
              <a:chExt cx="9144000" cy="6858000"/>
            </a:xfrm>
          </p:grpSpPr>
          <p:grpSp>
            <p:nvGrpSpPr>
              <p:cNvPr id="2438" name="Google Shape;2438;p350"/>
              <p:cNvGrpSpPr/>
              <p:nvPr/>
            </p:nvGrpSpPr>
            <p:grpSpPr>
              <a:xfrm>
                <a:off x="0" y="0"/>
                <a:ext cx="2514600" cy="6858000"/>
                <a:chOff x="0" y="0"/>
                <a:chExt cx="2514600" cy="6858000"/>
              </a:xfrm>
            </p:grpSpPr>
            <p:sp>
              <p:nvSpPr>
                <p:cNvPr id="2439" name="Google Shape;2439;p350"/>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0" name="Google Shape;2440;p350"/>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1" name="Google Shape;2441;p350"/>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442" name="Google Shape;2442;p350"/>
              <p:cNvGrpSpPr/>
              <p:nvPr/>
            </p:nvGrpSpPr>
            <p:grpSpPr>
              <a:xfrm>
                <a:off x="422910" y="0"/>
                <a:ext cx="2514600" cy="6858000"/>
                <a:chOff x="0" y="0"/>
                <a:chExt cx="2514600" cy="6858000"/>
              </a:xfrm>
            </p:grpSpPr>
            <p:sp>
              <p:nvSpPr>
                <p:cNvPr id="2443" name="Google Shape;2443;p350"/>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4" name="Google Shape;2444;p350"/>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5" name="Google Shape;2445;p350"/>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446" name="Google Shape;2446;p350"/>
              <p:cNvGrpSpPr/>
              <p:nvPr/>
            </p:nvGrpSpPr>
            <p:grpSpPr>
              <a:xfrm rot="10800000">
                <a:off x="6629400" y="0"/>
                <a:ext cx="2514600" cy="6858000"/>
                <a:chOff x="0" y="0"/>
                <a:chExt cx="2514600" cy="6858000"/>
              </a:xfrm>
            </p:grpSpPr>
            <p:sp>
              <p:nvSpPr>
                <p:cNvPr id="2447" name="Google Shape;2447;p350"/>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8" name="Google Shape;2448;p350"/>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9" name="Google Shape;2449;p350"/>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50" name="Google Shape;2450;p350"/>
              <p:cNvSpPr/>
              <p:nvPr/>
            </p:nvSpPr>
            <p:spPr>
              <a:xfrm>
                <a:off x="3810000" y="0"/>
                <a:ext cx="28194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51" name="Google Shape;2451;p350"/>
              <p:cNvSpPr/>
              <p:nvPr/>
            </p:nvSpPr>
            <p:spPr>
              <a:xfrm>
                <a:off x="289560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52" name="Google Shape;2452;p350"/>
              <p:cNvSpPr/>
              <p:nvPr/>
            </p:nvSpPr>
            <p:spPr>
              <a:xfrm>
                <a:off x="31242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53" name="Google Shape;2453;p350"/>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54" name="Google Shape;2454;p350"/>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55" name="Google Shape;2455;p350"/>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56" name="Google Shape;2456;p350"/>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57" name="Google Shape;2457;p350"/>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58" name="Google Shape;2458;p350"/>
            <p:cNvSpPr/>
            <p:nvPr/>
          </p:nvSpPr>
          <p:spPr>
            <a:xfrm rot="1799950">
              <a:off x="2996127" y="2859222"/>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59" name="Google Shape;2459;p350"/>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0" name="Google Shape;2460;p350"/>
            <p:cNvSpPr/>
            <p:nvPr/>
          </p:nvSpPr>
          <p:spPr>
            <a:xfrm rot="1799950">
              <a:off x="3729553" y="1592397"/>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1" name="Google Shape;2461;p350"/>
            <p:cNvSpPr/>
            <p:nvPr/>
          </p:nvSpPr>
          <p:spPr>
            <a:xfrm rot="1799950">
              <a:off x="2977077" y="325573"/>
              <a:ext cx="1601441" cy="1388149"/>
            </a:xfrm>
            <a:prstGeom prst="hexagon">
              <a:avLst>
                <a:gd fmla="val 28544" name="adj"/>
                <a:gd fmla="val 115470" name="vf"/>
              </a:avLst>
            </a:prstGeom>
            <a:solidFill>
              <a:schemeClr val="lt1">
                <a:alpha val="3529"/>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2" name="Google Shape;2462;p350"/>
            <p:cNvSpPr/>
            <p:nvPr/>
          </p:nvSpPr>
          <p:spPr>
            <a:xfrm rot="1799950">
              <a:off x="4462976" y="5383348"/>
              <a:ext cx="1601441" cy="1388149"/>
            </a:xfrm>
            <a:prstGeom prst="hexagon">
              <a:avLst>
                <a:gd fmla="val 28544" name="adj"/>
                <a:gd fmla="val 115470" name="vf"/>
              </a:avLst>
            </a:prstGeom>
            <a:solidFill>
              <a:schemeClr val="lt1">
                <a:alpha val="549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3" name="Google Shape;2463;p350"/>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4" name="Google Shape;2464;p350"/>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5" name="Google Shape;2465;p350"/>
            <p:cNvSpPr/>
            <p:nvPr/>
          </p:nvSpPr>
          <p:spPr>
            <a:xfrm rot="1799950">
              <a:off x="52903" y="284969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6" name="Google Shape;2466;p350"/>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7" name="Google Shape;2467;p350"/>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8" name="Google Shape;2468;p350"/>
            <p:cNvSpPr/>
            <p:nvPr/>
          </p:nvSpPr>
          <p:spPr>
            <a:xfrm rot="1799950">
              <a:off x="1529278" y="2859222"/>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9" name="Google Shape;2469;p350"/>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0" name="Google Shape;2470;p350"/>
            <p:cNvSpPr/>
            <p:nvPr/>
          </p:nvSpPr>
          <p:spPr>
            <a:xfrm rot="1799950">
              <a:off x="6806128" y="4145098"/>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1" name="Google Shape;2471;p350"/>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2" name="Google Shape;2472;p350"/>
            <p:cNvSpPr/>
            <p:nvPr/>
          </p:nvSpPr>
          <p:spPr>
            <a:xfrm rot="1799950">
              <a:off x="7549079" y="286874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3" name="Google Shape;2473;p350"/>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529"/>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4" name="Google Shape;2474;p350"/>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75" name="Google Shape;2475;p350"/>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6" name="Google Shape;2476;p350"/>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7" name="Google Shape;2477;p350"/>
          <p:cNvSpPr/>
          <p:nvPr/>
        </p:nvSpPr>
        <p:spPr>
          <a:xfrm>
            <a:off x="905571" y="451412"/>
            <a:ext cx="3562200" cy="4236300"/>
          </a:xfrm>
          <a:prstGeom prst="rect">
            <a:avLst/>
          </a:prstGeom>
          <a:solidFill>
            <a:srgbClr val="FFFFFF"/>
          </a:solidFill>
          <a:ln cap="flat" cmpd="sng" w="9525">
            <a:solidFill>
              <a:srgbClr val="1E1E1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8" name="Google Shape;2478;p350"/>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9" name="Google Shape;2479;p350"/>
          <p:cNvSpPr txBox="1"/>
          <p:nvPr>
            <p:ph type="title"/>
          </p:nvPr>
        </p:nvSpPr>
        <p:spPr>
          <a:xfrm>
            <a:off x="4734424" y="1995678"/>
            <a:ext cx="3300900" cy="109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480" name="Google Shape;2480;p350"/>
          <p:cNvSpPr/>
          <p:nvPr>
            <p:ph idx="2" type="pic"/>
          </p:nvPr>
        </p:nvSpPr>
        <p:spPr>
          <a:xfrm>
            <a:off x="1005208" y="520346"/>
            <a:ext cx="3359700" cy="4101000"/>
          </a:xfrm>
          <a:prstGeom prst="rect">
            <a:avLst/>
          </a:prstGeom>
          <a:noFill/>
          <a:ln>
            <a:noFill/>
          </a:ln>
        </p:spPr>
      </p:sp>
      <p:sp>
        <p:nvSpPr>
          <p:cNvPr id="2481" name="Google Shape;2481;p350"/>
          <p:cNvSpPr txBox="1"/>
          <p:nvPr>
            <p:ph idx="1" type="body"/>
          </p:nvPr>
        </p:nvSpPr>
        <p:spPr>
          <a:xfrm>
            <a:off x="4734630" y="3099816"/>
            <a:ext cx="3300600" cy="1139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480"/>
              </a:spcBef>
              <a:spcAft>
                <a:spcPts val="0"/>
              </a:spcAft>
              <a:buClr>
                <a:srgbClr val="424242"/>
              </a:buClr>
              <a:buSzPts val="1400"/>
              <a:buFont typeface="Questrial"/>
              <a:buNone/>
              <a:defRPr/>
            </a:lvl1pPr>
            <a:lvl2pPr indent="-228600" lvl="1" marL="914400" algn="l">
              <a:lnSpc>
                <a:spcPct val="100000"/>
              </a:lnSpc>
              <a:spcBef>
                <a:spcPts val="440"/>
              </a:spcBef>
              <a:spcAft>
                <a:spcPts val="0"/>
              </a:spcAft>
              <a:buSzPts val="1400"/>
              <a:buFont typeface="Questrial"/>
              <a:buNone/>
              <a:defRPr/>
            </a:lvl2pPr>
            <a:lvl3pPr indent="-228600" lvl="2" marL="1371600" algn="l">
              <a:lnSpc>
                <a:spcPct val="100000"/>
              </a:lnSpc>
              <a:spcBef>
                <a:spcPts val="400"/>
              </a:spcBef>
              <a:spcAft>
                <a:spcPts val="0"/>
              </a:spcAft>
              <a:buSzPts val="1400"/>
              <a:buFont typeface="Questrial"/>
              <a:buNone/>
              <a:defRPr/>
            </a:lvl3pPr>
            <a:lvl4pPr indent="-228600" lvl="3" marL="1828800" algn="l">
              <a:lnSpc>
                <a:spcPct val="100000"/>
              </a:lnSpc>
              <a:spcBef>
                <a:spcPts val="360"/>
              </a:spcBef>
              <a:spcAft>
                <a:spcPts val="0"/>
              </a:spcAft>
              <a:buSzPts val="1400"/>
              <a:buFont typeface="Questrial"/>
              <a:buNone/>
              <a:defRPr/>
            </a:lvl4pPr>
            <a:lvl5pPr indent="-228600" lvl="4" marL="2286000" algn="l">
              <a:lnSpc>
                <a:spcPct val="100000"/>
              </a:lnSpc>
              <a:spcBef>
                <a:spcPts val="320"/>
              </a:spcBef>
              <a:spcAft>
                <a:spcPts val="0"/>
              </a:spcAft>
              <a:buSzPts val="1400"/>
              <a:buFont typeface="Questrial"/>
              <a:buNone/>
              <a:defRPr/>
            </a:lvl5pPr>
            <a:lvl6pPr indent="-228600" lvl="5" marL="2743200" algn="l">
              <a:lnSpc>
                <a:spcPct val="100000"/>
              </a:lnSpc>
              <a:spcBef>
                <a:spcPts val="280"/>
              </a:spcBef>
              <a:spcAft>
                <a:spcPts val="0"/>
              </a:spcAft>
              <a:buSzPts val="1400"/>
              <a:buFont typeface="Questrial"/>
              <a:buNone/>
              <a:defRPr/>
            </a:lvl6pPr>
            <a:lvl7pPr indent="-228600" lvl="6" marL="3200400" algn="l">
              <a:lnSpc>
                <a:spcPct val="100000"/>
              </a:lnSpc>
              <a:spcBef>
                <a:spcPts val="280"/>
              </a:spcBef>
              <a:spcAft>
                <a:spcPts val="0"/>
              </a:spcAft>
              <a:buSzPts val="1400"/>
              <a:buFont typeface="Questrial"/>
              <a:buNone/>
              <a:defRPr/>
            </a:lvl7pPr>
            <a:lvl8pPr indent="-228600" lvl="7" marL="3657600" algn="l">
              <a:lnSpc>
                <a:spcPct val="100000"/>
              </a:lnSpc>
              <a:spcBef>
                <a:spcPts val="280"/>
              </a:spcBef>
              <a:spcAft>
                <a:spcPts val="0"/>
              </a:spcAft>
              <a:buSzPts val="1400"/>
              <a:buFont typeface="Questrial"/>
              <a:buNone/>
              <a:defRPr/>
            </a:lvl8pPr>
            <a:lvl9pPr indent="-228600" lvl="8" marL="4114800" algn="l">
              <a:lnSpc>
                <a:spcPct val="100000"/>
              </a:lnSpc>
              <a:spcBef>
                <a:spcPts val="280"/>
              </a:spcBef>
              <a:spcAft>
                <a:spcPts val="0"/>
              </a:spcAft>
              <a:buSzPts val="1400"/>
              <a:buFont typeface="Questrial"/>
              <a:buNone/>
              <a:defRPr/>
            </a:lvl9pPr>
          </a:lstStyle>
          <a:p/>
        </p:txBody>
      </p:sp>
      <p:sp>
        <p:nvSpPr>
          <p:cNvPr id="2482" name="Google Shape;2482;p350"/>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83" name="Google Shape;2483;p350"/>
          <p:cNvSpPr txBox="1"/>
          <p:nvPr>
            <p:ph idx="11" type="ftr"/>
          </p:nvPr>
        </p:nvSpPr>
        <p:spPr>
          <a:xfrm>
            <a:off x="4641448" y="4293626"/>
            <a:ext cx="34938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84" name="Google Shape;2484;p350"/>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485" name="Shape 2485"/>
        <p:cNvGrpSpPr/>
        <p:nvPr/>
      </p:nvGrpSpPr>
      <p:grpSpPr>
        <a:xfrm>
          <a:off x="0" y="0"/>
          <a:ext cx="0" cy="0"/>
          <a:chOff x="0" y="0"/>
          <a:chExt cx="0" cy="0"/>
        </a:xfrm>
      </p:grpSpPr>
      <p:sp>
        <p:nvSpPr>
          <p:cNvPr id="2486" name="Google Shape;2486;p351"/>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1400"/>
              <a:buFont typeface="Questrial"/>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487" name="Google Shape;2487;p351"/>
          <p:cNvSpPr txBox="1"/>
          <p:nvPr>
            <p:ph idx="1" type="body"/>
          </p:nvPr>
        </p:nvSpPr>
        <p:spPr>
          <a:xfrm rot="5400000">
            <a:off x="3116209" y="-329961"/>
            <a:ext cx="2631900" cy="67773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accent1"/>
              </a:buClr>
              <a:buSzPts val="1400"/>
              <a:buFont typeface="Noto Sans Symbols"/>
              <a:buChar char="○"/>
              <a:defRPr/>
            </a:lvl1pPr>
            <a:lvl2pPr indent="-317500" lvl="1" marL="914400" algn="l">
              <a:lnSpc>
                <a:spcPct val="100000"/>
              </a:lnSpc>
              <a:spcBef>
                <a:spcPts val="440"/>
              </a:spcBef>
              <a:spcAft>
                <a:spcPts val="0"/>
              </a:spcAft>
              <a:buClr>
                <a:schemeClr val="accent1"/>
              </a:buClr>
              <a:buSzPts val="1400"/>
              <a:buFont typeface="Noto Sans Symbols"/>
              <a:buChar char="○"/>
              <a:defRPr/>
            </a:lvl2pPr>
            <a:lvl3pPr indent="-317500" lvl="2" marL="1371600" algn="l">
              <a:lnSpc>
                <a:spcPct val="100000"/>
              </a:lnSpc>
              <a:spcBef>
                <a:spcPts val="400"/>
              </a:spcBef>
              <a:spcAft>
                <a:spcPts val="0"/>
              </a:spcAft>
              <a:buClr>
                <a:schemeClr val="accent1"/>
              </a:buClr>
              <a:buSzPts val="1400"/>
              <a:buFont typeface="Noto Sans Symbols"/>
              <a:buChar char="○"/>
              <a:defRPr/>
            </a:lvl3pPr>
            <a:lvl4pPr indent="-317500" lvl="3" marL="1828800" algn="l">
              <a:lnSpc>
                <a:spcPct val="100000"/>
              </a:lnSpc>
              <a:spcBef>
                <a:spcPts val="360"/>
              </a:spcBef>
              <a:spcAft>
                <a:spcPts val="0"/>
              </a:spcAft>
              <a:buClr>
                <a:schemeClr val="accent1"/>
              </a:buClr>
              <a:buSzPts val="1400"/>
              <a:buFont typeface="Noto Sans Symbols"/>
              <a:buChar char="○"/>
              <a:defRPr/>
            </a:lvl4pPr>
            <a:lvl5pPr indent="-317500" lvl="4" marL="2286000" algn="l">
              <a:lnSpc>
                <a:spcPct val="100000"/>
              </a:lnSpc>
              <a:spcBef>
                <a:spcPts val="320"/>
              </a:spcBef>
              <a:spcAft>
                <a:spcPts val="0"/>
              </a:spcAft>
              <a:buClr>
                <a:schemeClr val="accent1"/>
              </a:buClr>
              <a:buSzPts val="1400"/>
              <a:buFont typeface="Noto Sans Symbols"/>
              <a:buChar char="○"/>
              <a:defRPr/>
            </a:lvl5pPr>
            <a:lvl6pPr indent="-317500" lvl="5" marL="2743200" algn="l">
              <a:lnSpc>
                <a:spcPct val="100000"/>
              </a:lnSpc>
              <a:spcBef>
                <a:spcPts val="280"/>
              </a:spcBef>
              <a:spcAft>
                <a:spcPts val="0"/>
              </a:spcAft>
              <a:buClr>
                <a:schemeClr val="accent1"/>
              </a:buClr>
              <a:buSzPts val="1400"/>
              <a:buFont typeface="Noto Sans Symbols"/>
              <a:buChar char="○"/>
              <a:defRPr/>
            </a:lvl6pPr>
            <a:lvl7pPr indent="-317500" lvl="6" marL="3200400" algn="l">
              <a:lnSpc>
                <a:spcPct val="100000"/>
              </a:lnSpc>
              <a:spcBef>
                <a:spcPts val="280"/>
              </a:spcBef>
              <a:spcAft>
                <a:spcPts val="0"/>
              </a:spcAft>
              <a:buClr>
                <a:schemeClr val="accent1"/>
              </a:buClr>
              <a:buSzPts val="1400"/>
              <a:buFont typeface="Noto Sans Symbols"/>
              <a:buChar char="○"/>
              <a:defRPr/>
            </a:lvl7pPr>
            <a:lvl8pPr indent="-317500" lvl="7" marL="3657600" algn="l">
              <a:lnSpc>
                <a:spcPct val="100000"/>
              </a:lnSpc>
              <a:spcBef>
                <a:spcPts val="280"/>
              </a:spcBef>
              <a:spcAft>
                <a:spcPts val="0"/>
              </a:spcAft>
              <a:buClr>
                <a:schemeClr val="accent1"/>
              </a:buClr>
              <a:buSzPts val="1400"/>
              <a:buFont typeface="Noto Sans Symbols"/>
              <a:buChar char="○"/>
              <a:defRPr/>
            </a:lvl8pPr>
            <a:lvl9pPr indent="-317500" lvl="8" marL="4114800" algn="l">
              <a:lnSpc>
                <a:spcPct val="100000"/>
              </a:lnSpc>
              <a:spcBef>
                <a:spcPts val="280"/>
              </a:spcBef>
              <a:spcAft>
                <a:spcPts val="0"/>
              </a:spcAft>
              <a:buClr>
                <a:schemeClr val="accent1"/>
              </a:buClr>
              <a:buSzPts val="1400"/>
              <a:buFont typeface="Noto Sans Symbols"/>
              <a:buChar char="○"/>
              <a:defRPr/>
            </a:lvl9pPr>
          </a:lstStyle>
          <a:p/>
        </p:txBody>
      </p:sp>
      <p:sp>
        <p:nvSpPr>
          <p:cNvPr id="2488" name="Google Shape;2488;p351"/>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89" name="Google Shape;2489;p351"/>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90" name="Google Shape;2490;p351"/>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491" name="Shape 2491"/>
        <p:cNvGrpSpPr/>
        <p:nvPr/>
      </p:nvGrpSpPr>
      <p:grpSpPr>
        <a:xfrm>
          <a:off x="0" y="0"/>
          <a:ext cx="0" cy="0"/>
          <a:chOff x="0" y="0"/>
          <a:chExt cx="0" cy="0"/>
        </a:xfrm>
      </p:grpSpPr>
      <p:sp>
        <p:nvSpPr>
          <p:cNvPr id="2492" name="Google Shape;2492;p352"/>
          <p:cNvSpPr txBox="1"/>
          <p:nvPr>
            <p:ph type="title"/>
          </p:nvPr>
        </p:nvSpPr>
        <p:spPr>
          <a:xfrm rot="5400000">
            <a:off x="5579003" y="1823060"/>
            <a:ext cx="3585300" cy="1484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1400"/>
              <a:buFont typeface="Questrial"/>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493" name="Google Shape;2493;p352"/>
          <p:cNvSpPr txBox="1"/>
          <p:nvPr>
            <p:ph idx="1" type="body"/>
          </p:nvPr>
        </p:nvSpPr>
        <p:spPr>
          <a:xfrm rot="5400000">
            <a:off x="1972500" y="-146590"/>
            <a:ext cx="3585300" cy="5423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accent1"/>
              </a:buClr>
              <a:buSzPts val="1400"/>
              <a:buFont typeface="Noto Sans Symbols"/>
              <a:buChar char="○"/>
              <a:defRPr/>
            </a:lvl1pPr>
            <a:lvl2pPr indent="-317500" lvl="1" marL="914400" algn="l">
              <a:lnSpc>
                <a:spcPct val="100000"/>
              </a:lnSpc>
              <a:spcBef>
                <a:spcPts val="440"/>
              </a:spcBef>
              <a:spcAft>
                <a:spcPts val="0"/>
              </a:spcAft>
              <a:buClr>
                <a:schemeClr val="accent1"/>
              </a:buClr>
              <a:buSzPts val="1400"/>
              <a:buFont typeface="Noto Sans Symbols"/>
              <a:buChar char="○"/>
              <a:defRPr/>
            </a:lvl2pPr>
            <a:lvl3pPr indent="-317500" lvl="2" marL="1371600" algn="l">
              <a:lnSpc>
                <a:spcPct val="100000"/>
              </a:lnSpc>
              <a:spcBef>
                <a:spcPts val="400"/>
              </a:spcBef>
              <a:spcAft>
                <a:spcPts val="0"/>
              </a:spcAft>
              <a:buClr>
                <a:schemeClr val="accent1"/>
              </a:buClr>
              <a:buSzPts val="1400"/>
              <a:buFont typeface="Noto Sans Symbols"/>
              <a:buChar char="○"/>
              <a:defRPr/>
            </a:lvl3pPr>
            <a:lvl4pPr indent="-317500" lvl="3" marL="1828800" algn="l">
              <a:lnSpc>
                <a:spcPct val="100000"/>
              </a:lnSpc>
              <a:spcBef>
                <a:spcPts val="360"/>
              </a:spcBef>
              <a:spcAft>
                <a:spcPts val="0"/>
              </a:spcAft>
              <a:buClr>
                <a:schemeClr val="accent1"/>
              </a:buClr>
              <a:buSzPts val="1400"/>
              <a:buFont typeface="Noto Sans Symbols"/>
              <a:buChar char="○"/>
              <a:defRPr/>
            </a:lvl4pPr>
            <a:lvl5pPr indent="-317500" lvl="4" marL="2286000" algn="l">
              <a:lnSpc>
                <a:spcPct val="100000"/>
              </a:lnSpc>
              <a:spcBef>
                <a:spcPts val="320"/>
              </a:spcBef>
              <a:spcAft>
                <a:spcPts val="0"/>
              </a:spcAft>
              <a:buClr>
                <a:schemeClr val="accent1"/>
              </a:buClr>
              <a:buSzPts val="1400"/>
              <a:buFont typeface="Noto Sans Symbols"/>
              <a:buChar char="○"/>
              <a:defRPr/>
            </a:lvl5pPr>
            <a:lvl6pPr indent="-317500" lvl="5" marL="2743200" algn="l">
              <a:lnSpc>
                <a:spcPct val="100000"/>
              </a:lnSpc>
              <a:spcBef>
                <a:spcPts val="280"/>
              </a:spcBef>
              <a:spcAft>
                <a:spcPts val="0"/>
              </a:spcAft>
              <a:buClr>
                <a:schemeClr val="accent1"/>
              </a:buClr>
              <a:buSzPts val="1400"/>
              <a:buFont typeface="Noto Sans Symbols"/>
              <a:buChar char="○"/>
              <a:defRPr/>
            </a:lvl6pPr>
            <a:lvl7pPr indent="-317500" lvl="6" marL="3200400" algn="l">
              <a:lnSpc>
                <a:spcPct val="100000"/>
              </a:lnSpc>
              <a:spcBef>
                <a:spcPts val="280"/>
              </a:spcBef>
              <a:spcAft>
                <a:spcPts val="0"/>
              </a:spcAft>
              <a:buClr>
                <a:schemeClr val="accent1"/>
              </a:buClr>
              <a:buSzPts val="1400"/>
              <a:buFont typeface="Noto Sans Symbols"/>
              <a:buChar char="○"/>
              <a:defRPr/>
            </a:lvl7pPr>
            <a:lvl8pPr indent="-317500" lvl="7" marL="3657600" algn="l">
              <a:lnSpc>
                <a:spcPct val="100000"/>
              </a:lnSpc>
              <a:spcBef>
                <a:spcPts val="280"/>
              </a:spcBef>
              <a:spcAft>
                <a:spcPts val="0"/>
              </a:spcAft>
              <a:buClr>
                <a:schemeClr val="accent1"/>
              </a:buClr>
              <a:buSzPts val="1400"/>
              <a:buFont typeface="Noto Sans Symbols"/>
              <a:buChar char="○"/>
              <a:defRPr/>
            </a:lvl8pPr>
            <a:lvl9pPr indent="-317500" lvl="8" marL="4114800" algn="l">
              <a:lnSpc>
                <a:spcPct val="100000"/>
              </a:lnSpc>
              <a:spcBef>
                <a:spcPts val="280"/>
              </a:spcBef>
              <a:spcAft>
                <a:spcPts val="0"/>
              </a:spcAft>
              <a:buClr>
                <a:schemeClr val="accent1"/>
              </a:buClr>
              <a:buSzPts val="1400"/>
              <a:buFont typeface="Noto Sans Symbols"/>
              <a:buChar char="○"/>
              <a:defRPr/>
            </a:lvl9pPr>
          </a:lstStyle>
          <a:p/>
        </p:txBody>
      </p:sp>
      <p:sp>
        <p:nvSpPr>
          <p:cNvPr id="2494" name="Google Shape;2494;p352"/>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95" name="Google Shape;2495;p352"/>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96" name="Google Shape;2496;p352"/>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03" name="Shape 2503"/>
        <p:cNvGrpSpPr/>
        <p:nvPr/>
      </p:nvGrpSpPr>
      <p:grpSpPr>
        <a:xfrm>
          <a:off x="0" y="0"/>
          <a:ext cx="0" cy="0"/>
          <a:chOff x="0" y="0"/>
          <a:chExt cx="0" cy="0"/>
        </a:xfrm>
      </p:grpSpPr>
      <p:sp>
        <p:nvSpPr>
          <p:cNvPr id="2504" name="Google Shape;2504;p354"/>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05" name="Google Shape;2505;p354"/>
          <p:cNvSpPr txBox="1"/>
          <p:nvPr>
            <p:ph idx="1" type="body"/>
          </p:nvPr>
        </p:nvSpPr>
        <p:spPr>
          <a:xfrm>
            <a:off x="685800" y="1485900"/>
            <a:ext cx="77724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Times New Roman"/>
              <a:buChar char="•"/>
              <a:defRPr/>
            </a:lvl1pPr>
            <a:lvl2pPr indent="-317500" lvl="1" marL="914400" algn="l">
              <a:lnSpc>
                <a:spcPct val="100000"/>
              </a:lnSpc>
              <a:spcBef>
                <a:spcPts val="560"/>
              </a:spcBef>
              <a:spcAft>
                <a:spcPts val="0"/>
              </a:spcAft>
              <a:buClr>
                <a:schemeClr val="dk1"/>
              </a:buClr>
              <a:buSzPts val="1400"/>
              <a:buFont typeface="Times New Roman"/>
              <a:buChar char="–"/>
              <a:defRPr/>
            </a:lvl2pPr>
            <a:lvl3pPr indent="-317500" lvl="2" marL="1371600" algn="l">
              <a:lnSpc>
                <a:spcPct val="100000"/>
              </a:lnSpc>
              <a:spcBef>
                <a:spcPts val="480"/>
              </a:spcBef>
              <a:spcAft>
                <a:spcPts val="0"/>
              </a:spcAft>
              <a:buClr>
                <a:schemeClr val="dk1"/>
              </a:buClr>
              <a:buSzPts val="1400"/>
              <a:buFont typeface="Times New Roman"/>
              <a:buChar char="•"/>
              <a:defRPr/>
            </a:lvl3pPr>
            <a:lvl4pPr indent="-317500" lvl="3" marL="1828800" algn="l">
              <a:lnSpc>
                <a:spcPct val="100000"/>
              </a:lnSpc>
              <a:spcBef>
                <a:spcPts val="400"/>
              </a:spcBef>
              <a:spcAft>
                <a:spcPts val="0"/>
              </a:spcAft>
              <a:buClr>
                <a:schemeClr val="dk1"/>
              </a:buClr>
              <a:buSzPts val="1400"/>
              <a:buFont typeface="Times New Roman"/>
              <a:buChar char="–"/>
              <a:defRPr/>
            </a:lvl4pPr>
            <a:lvl5pPr indent="-317500" lvl="4" marL="2286000" algn="l">
              <a:lnSpc>
                <a:spcPct val="100000"/>
              </a:lnSpc>
              <a:spcBef>
                <a:spcPts val="400"/>
              </a:spcBef>
              <a:spcAft>
                <a:spcPts val="0"/>
              </a:spcAft>
              <a:buClr>
                <a:schemeClr val="dk1"/>
              </a:buClr>
              <a:buSzPts val="1400"/>
              <a:buFont typeface="Times New Roman"/>
              <a:buChar char="»"/>
              <a:defRPr/>
            </a:lvl5pPr>
            <a:lvl6pPr indent="-317500" lvl="5" marL="2743200" algn="l">
              <a:lnSpc>
                <a:spcPct val="100000"/>
              </a:lnSpc>
              <a:spcBef>
                <a:spcPts val="400"/>
              </a:spcBef>
              <a:spcAft>
                <a:spcPts val="0"/>
              </a:spcAft>
              <a:buClr>
                <a:schemeClr val="dk1"/>
              </a:buClr>
              <a:buSzPts val="1400"/>
              <a:buFont typeface="Times New Roman"/>
              <a:buChar char="»"/>
              <a:defRPr/>
            </a:lvl6pPr>
            <a:lvl7pPr indent="-317500" lvl="6" marL="3200400" algn="l">
              <a:lnSpc>
                <a:spcPct val="100000"/>
              </a:lnSpc>
              <a:spcBef>
                <a:spcPts val="400"/>
              </a:spcBef>
              <a:spcAft>
                <a:spcPts val="0"/>
              </a:spcAft>
              <a:buClr>
                <a:schemeClr val="dk1"/>
              </a:buClr>
              <a:buSzPts val="1400"/>
              <a:buFont typeface="Times New Roman"/>
              <a:buChar char="»"/>
              <a:defRPr/>
            </a:lvl7pPr>
            <a:lvl8pPr indent="-317500" lvl="7" marL="3657600" algn="l">
              <a:lnSpc>
                <a:spcPct val="100000"/>
              </a:lnSpc>
              <a:spcBef>
                <a:spcPts val="400"/>
              </a:spcBef>
              <a:spcAft>
                <a:spcPts val="0"/>
              </a:spcAft>
              <a:buClr>
                <a:schemeClr val="dk1"/>
              </a:buClr>
              <a:buSzPts val="1400"/>
              <a:buFont typeface="Times New Roman"/>
              <a:buChar char="»"/>
              <a:defRPr/>
            </a:lvl8pPr>
            <a:lvl9pPr indent="-317500" lvl="8" marL="4114800" algn="l">
              <a:lnSpc>
                <a:spcPct val="100000"/>
              </a:lnSpc>
              <a:spcBef>
                <a:spcPts val="400"/>
              </a:spcBef>
              <a:spcAft>
                <a:spcPts val="0"/>
              </a:spcAft>
              <a:buClr>
                <a:schemeClr val="dk1"/>
              </a:buClr>
              <a:buSzPts val="1400"/>
              <a:buFont typeface="Times New Roman"/>
              <a:buChar char="»"/>
              <a:defRPr/>
            </a:lvl9pPr>
          </a:lstStyle>
          <a:p/>
        </p:txBody>
      </p:sp>
      <p:sp>
        <p:nvSpPr>
          <p:cNvPr id="2506" name="Google Shape;2506;p354"/>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07" name="Google Shape;2507;p354"/>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08" name="Google Shape;2508;p354"/>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509" name="Shape 2509"/>
        <p:cNvGrpSpPr/>
        <p:nvPr/>
      </p:nvGrpSpPr>
      <p:grpSpPr>
        <a:xfrm>
          <a:off x="0" y="0"/>
          <a:ext cx="0" cy="0"/>
          <a:chOff x="0" y="0"/>
          <a:chExt cx="0" cy="0"/>
        </a:xfrm>
      </p:grpSpPr>
      <p:sp>
        <p:nvSpPr>
          <p:cNvPr id="2510" name="Google Shape;2510;p355"/>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11" name="Google Shape;2511;p355"/>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12" name="Google Shape;2512;p355"/>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513" name="Shape 2513"/>
        <p:cNvGrpSpPr/>
        <p:nvPr/>
      </p:nvGrpSpPr>
      <p:grpSpPr>
        <a:xfrm>
          <a:off x="0" y="0"/>
          <a:ext cx="0" cy="0"/>
          <a:chOff x="0" y="0"/>
          <a:chExt cx="0" cy="0"/>
        </a:xfrm>
      </p:grpSpPr>
      <p:sp>
        <p:nvSpPr>
          <p:cNvPr id="2514" name="Google Shape;2514;p356"/>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ctr">
              <a:lnSpc>
                <a:spcPct val="100000"/>
              </a:lnSpc>
              <a:spcBef>
                <a:spcPts val="0"/>
              </a:spcBef>
              <a:spcAft>
                <a:spcPts val="0"/>
              </a:spcAft>
              <a:buSzPts val="1400"/>
              <a:buChar char="○"/>
              <a:defRPr/>
            </a:lvl2pPr>
            <a:lvl3pPr lvl="2" marR="0" algn="ctr">
              <a:lnSpc>
                <a:spcPct val="100000"/>
              </a:lnSpc>
              <a:spcBef>
                <a:spcPts val="0"/>
              </a:spcBef>
              <a:spcAft>
                <a:spcPts val="0"/>
              </a:spcAft>
              <a:buSzPts val="1400"/>
              <a:buChar char="■"/>
              <a:defRPr/>
            </a:lvl3pPr>
            <a:lvl4pPr lvl="3" marR="0" algn="ctr">
              <a:lnSpc>
                <a:spcPct val="100000"/>
              </a:lnSpc>
              <a:spcBef>
                <a:spcPts val="0"/>
              </a:spcBef>
              <a:spcAft>
                <a:spcPts val="0"/>
              </a:spcAft>
              <a:buSzPts val="1400"/>
              <a:buChar char="●"/>
              <a:defRPr/>
            </a:lvl4pPr>
            <a:lvl5pPr lvl="4" marR="0" algn="ctr">
              <a:lnSpc>
                <a:spcPct val="100000"/>
              </a:lnSpc>
              <a:spcBef>
                <a:spcPts val="0"/>
              </a:spcBef>
              <a:spcAft>
                <a:spcPts val="0"/>
              </a:spcAft>
              <a:buSzPts val="1400"/>
              <a:buChar char="○"/>
              <a:defRPr/>
            </a:lvl5pPr>
            <a:lvl6pPr lvl="5" marR="0" algn="ctr">
              <a:lnSpc>
                <a:spcPct val="100000"/>
              </a:lnSpc>
              <a:spcBef>
                <a:spcPts val="0"/>
              </a:spcBef>
              <a:spcAft>
                <a:spcPts val="0"/>
              </a:spcAft>
              <a:buSzPts val="1400"/>
              <a:buChar char="■"/>
              <a:defRPr/>
            </a:lvl6pPr>
            <a:lvl7pPr lvl="6" marR="0" algn="ctr">
              <a:lnSpc>
                <a:spcPct val="100000"/>
              </a:lnSpc>
              <a:spcBef>
                <a:spcPts val="0"/>
              </a:spcBef>
              <a:spcAft>
                <a:spcPts val="0"/>
              </a:spcAft>
              <a:buSzPts val="1400"/>
              <a:buChar char="●"/>
              <a:defRPr/>
            </a:lvl7pPr>
            <a:lvl8pPr lvl="7" marR="0" algn="ctr">
              <a:lnSpc>
                <a:spcPct val="100000"/>
              </a:lnSpc>
              <a:spcBef>
                <a:spcPts val="0"/>
              </a:spcBef>
              <a:spcAft>
                <a:spcPts val="0"/>
              </a:spcAft>
              <a:buSzPts val="1400"/>
              <a:buChar char="○"/>
              <a:defRPr/>
            </a:lvl8pPr>
            <a:lvl9pPr lvl="8" marR="0" algn="ctr">
              <a:lnSpc>
                <a:spcPct val="100000"/>
              </a:lnSpc>
              <a:spcBef>
                <a:spcPts val="0"/>
              </a:spcBef>
              <a:spcAft>
                <a:spcPts val="0"/>
              </a:spcAft>
              <a:buSzPts val="1400"/>
              <a:buChar char="■"/>
              <a:defRPr/>
            </a:lvl9pPr>
          </a:lstStyle>
          <a:p/>
        </p:txBody>
      </p:sp>
      <p:sp>
        <p:nvSpPr>
          <p:cNvPr id="2515" name="Google Shape;2515;p356"/>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640"/>
              </a:spcBef>
              <a:spcAft>
                <a:spcPts val="0"/>
              </a:spcAft>
              <a:buClr>
                <a:schemeClr val="dk1"/>
              </a:buClr>
              <a:buSzPts val="1400"/>
              <a:buFont typeface="Times New Roman"/>
              <a:buNone/>
              <a:defRPr/>
            </a:lvl1pPr>
            <a:lvl2pPr lvl="1" marR="0" algn="ctr">
              <a:lnSpc>
                <a:spcPct val="100000"/>
              </a:lnSpc>
              <a:spcBef>
                <a:spcPts val="560"/>
              </a:spcBef>
              <a:spcAft>
                <a:spcPts val="0"/>
              </a:spcAft>
              <a:buClr>
                <a:schemeClr val="dk1"/>
              </a:buClr>
              <a:buSzPts val="1400"/>
              <a:buFont typeface="Times New Roman"/>
              <a:buNone/>
              <a:defRPr/>
            </a:lvl2pPr>
            <a:lvl3pPr lvl="2" marR="0" algn="ctr">
              <a:lnSpc>
                <a:spcPct val="100000"/>
              </a:lnSpc>
              <a:spcBef>
                <a:spcPts val="480"/>
              </a:spcBef>
              <a:spcAft>
                <a:spcPts val="0"/>
              </a:spcAft>
              <a:buClr>
                <a:schemeClr val="dk1"/>
              </a:buClr>
              <a:buSzPts val="1400"/>
              <a:buFont typeface="Times New Roman"/>
              <a:buNone/>
              <a:defRPr/>
            </a:lvl3pPr>
            <a:lvl4pPr lvl="3" marR="0" algn="ctr">
              <a:lnSpc>
                <a:spcPct val="100000"/>
              </a:lnSpc>
              <a:spcBef>
                <a:spcPts val="400"/>
              </a:spcBef>
              <a:spcAft>
                <a:spcPts val="0"/>
              </a:spcAft>
              <a:buClr>
                <a:schemeClr val="dk1"/>
              </a:buClr>
              <a:buSzPts val="1400"/>
              <a:buFont typeface="Times New Roman"/>
              <a:buNone/>
              <a:defRPr/>
            </a:lvl4pPr>
            <a:lvl5pPr lvl="4" marR="0" algn="ctr">
              <a:lnSpc>
                <a:spcPct val="100000"/>
              </a:lnSpc>
              <a:spcBef>
                <a:spcPts val="400"/>
              </a:spcBef>
              <a:spcAft>
                <a:spcPts val="0"/>
              </a:spcAft>
              <a:buClr>
                <a:schemeClr val="dk1"/>
              </a:buClr>
              <a:buSzPts val="1400"/>
              <a:buFont typeface="Times New Roman"/>
              <a:buNone/>
              <a:defRPr/>
            </a:lvl5pPr>
            <a:lvl6pPr lvl="5" marR="0" algn="ctr">
              <a:lnSpc>
                <a:spcPct val="100000"/>
              </a:lnSpc>
              <a:spcBef>
                <a:spcPts val="400"/>
              </a:spcBef>
              <a:spcAft>
                <a:spcPts val="0"/>
              </a:spcAft>
              <a:buClr>
                <a:schemeClr val="dk1"/>
              </a:buClr>
              <a:buSzPts val="1400"/>
              <a:buFont typeface="Times New Roman"/>
              <a:buNone/>
              <a:defRPr/>
            </a:lvl6pPr>
            <a:lvl7pPr lvl="6" marR="0" algn="ctr">
              <a:lnSpc>
                <a:spcPct val="100000"/>
              </a:lnSpc>
              <a:spcBef>
                <a:spcPts val="400"/>
              </a:spcBef>
              <a:spcAft>
                <a:spcPts val="0"/>
              </a:spcAft>
              <a:buClr>
                <a:schemeClr val="dk1"/>
              </a:buClr>
              <a:buSzPts val="1400"/>
              <a:buFont typeface="Times New Roman"/>
              <a:buNone/>
              <a:defRPr/>
            </a:lvl7pPr>
            <a:lvl8pPr lvl="7" marR="0" algn="ctr">
              <a:lnSpc>
                <a:spcPct val="100000"/>
              </a:lnSpc>
              <a:spcBef>
                <a:spcPts val="400"/>
              </a:spcBef>
              <a:spcAft>
                <a:spcPts val="0"/>
              </a:spcAft>
              <a:buClr>
                <a:schemeClr val="dk1"/>
              </a:buClr>
              <a:buSzPts val="1400"/>
              <a:buFont typeface="Times New Roman"/>
              <a:buNone/>
              <a:defRPr/>
            </a:lvl8pPr>
            <a:lvl9pPr lvl="8" marR="0" algn="ctr">
              <a:lnSpc>
                <a:spcPct val="100000"/>
              </a:lnSpc>
              <a:spcBef>
                <a:spcPts val="400"/>
              </a:spcBef>
              <a:spcAft>
                <a:spcPts val="0"/>
              </a:spcAft>
              <a:buClr>
                <a:schemeClr val="dk1"/>
              </a:buClr>
              <a:buSzPts val="1400"/>
              <a:buFont typeface="Times New Roman"/>
              <a:buNone/>
              <a:defRPr/>
            </a:lvl9pPr>
          </a:lstStyle>
          <a:p/>
        </p:txBody>
      </p:sp>
      <p:sp>
        <p:nvSpPr>
          <p:cNvPr id="2516" name="Google Shape;2516;p356"/>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17" name="Google Shape;2517;p356"/>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18" name="Google Shape;2518;p356"/>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19" name="Shape 2519"/>
        <p:cNvGrpSpPr/>
        <p:nvPr/>
      </p:nvGrpSpPr>
      <p:grpSpPr>
        <a:xfrm>
          <a:off x="0" y="0"/>
          <a:ext cx="0" cy="0"/>
          <a:chOff x="0" y="0"/>
          <a:chExt cx="0" cy="0"/>
        </a:xfrm>
      </p:grpSpPr>
      <p:sp>
        <p:nvSpPr>
          <p:cNvPr id="2520" name="Google Shape;2520;p357"/>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21" name="Google Shape;2521;p357"/>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imes New Roman"/>
              <a:buNone/>
              <a:defRPr/>
            </a:lvl1pPr>
            <a:lvl2pPr indent="-228600" lvl="1" marL="914400" algn="l">
              <a:lnSpc>
                <a:spcPct val="100000"/>
              </a:lnSpc>
              <a:spcBef>
                <a:spcPts val="560"/>
              </a:spcBef>
              <a:spcAft>
                <a:spcPts val="0"/>
              </a:spcAft>
              <a:buSzPts val="1400"/>
              <a:buFont typeface="Times New Roman"/>
              <a:buNone/>
              <a:defRPr/>
            </a:lvl2pPr>
            <a:lvl3pPr indent="-228600" lvl="2" marL="1371600" algn="l">
              <a:lnSpc>
                <a:spcPct val="100000"/>
              </a:lnSpc>
              <a:spcBef>
                <a:spcPts val="480"/>
              </a:spcBef>
              <a:spcAft>
                <a:spcPts val="0"/>
              </a:spcAft>
              <a:buSzPts val="1400"/>
              <a:buFont typeface="Times New Roman"/>
              <a:buNone/>
              <a:defRPr/>
            </a:lvl3pPr>
            <a:lvl4pPr indent="-228600" lvl="3" marL="1828800" algn="l">
              <a:lnSpc>
                <a:spcPct val="100000"/>
              </a:lnSpc>
              <a:spcBef>
                <a:spcPts val="400"/>
              </a:spcBef>
              <a:spcAft>
                <a:spcPts val="0"/>
              </a:spcAft>
              <a:buSzPts val="1400"/>
              <a:buFont typeface="Times New Roman"/>
              <a:buNone/>
              <a:defRPr/>
            </a:lvl4pPr>
            <a:lvl5pPr indent="-228600" lvl="4" marL="2286000" algn="l">
              <a:lnSpc>
                <a:spcPct val="100000"/>
              </a:lnSpc>
              <a:spcBef>
                <a:spcPts val="400"/>
              </a:spcBef>
              <a:spcAft>
                <a:spcPts val="0"/>
              </a:spcAft>
              <a:buSzPts val="1400"/>
              <a:buFont typeface="Times New Roman"/>
              <a:buNone/>
              <a:defRPr/>
            </a:lvl5pPr>
            <a:lvl6pPr indent="-228600" lvl="5" marL="2743200" algn="l">
              <a:lnSpc>
                <a:spcPct val="100000"/>
              </a:lnSpc>
              <a:spcBef>
                <a:spcPts val="400"/>
              </a:spcBef>
              <a:spcAft>
                <a:spcPts val="0"/>
              </a:spcAft>
              <a:buSzPts val="1400"/>
              <a:buFont typeface="Times New Roman"/>
              <a:buNone/>
              <a:defRPr/>
            </a:lvl6pPr>
            <a:lvl7pPr indent="-228600" lvl="6" marL="3200400" algn="l">
              <a:lnSpc>
                <a:spcPct val="100000"/>
              </a:lnSpc>
              <a:spcBef>
                <a:spcPts val="400"/>
              </a:spcBef>
              <a:spcAft>
                <a:spcPts val="0"/>
              </a:spcAft>
              <a:buSzPts val="1400"/>
              <a:buFont typeface="Times New Roman"/>
              <a:buNone/>
              <a:defRPr/>
            </a:lvl7pPr>
            <a:lvl8pPr indent="-228600" lvl="7" marL="3657600" algn="l">
              <a:lnSpc>
                <a:spcPct val="100000"/>
              </a:lnSpc>
              <a:spcBef>
                <a:spcPts val="400"/>
              </a:spcBef>
              <a:spcAft>
                <a:spcPts val="0"/>
              </a:spcAft>
              <a:buSzPts val="1400"/>
              <a:buFont typeface="Times New Roman"/>
              <a:buNone/>
              <a:defRPr/>
            </a:lvl8pPr>
            <a:lvl9pPr indent="-228600" lvl="8" marL="4114800" algn="l">
              <a:lnSpc>
                <a:spcPct val="100000"/>
              </a:lnSpc>
              <a:spcBef>
                <a:spcPts val="400"/>
              </a:spcBef>
              <a:spcAft>
                <a:spcPts val="0"/>
              </a:spcAft>
              <a:buSzPts val="1400"/>
              <a:buFont typeface="Times New Roman"/>
              <a:buNone/>
              <a:defRPr/>
            </a:lvl9pPr>
          </a:lstStyle>
          <a:p/>
        </p:txBody>
      </p:sp>
      <p:sp>
        <p:nvSpPr>
          <p:cNvPr id="2522" name="Google Shape;2522;p357"/>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23" name="Google Shape;2523;p357"/>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24" name="Google Shape;2524;p357"/>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525" name="Shape 2525"/>
        <p:cNvGrpSpPr/>
        <p:nvPr/>
      </p:nvGrpSpPr>
      <p:grpSpPr>
        <a:xfrm>
          <a:off x="0" y="0"/>
          <a:ext cx="0" cy="0"/>
          <a:chOff x="0" y="0"/>
          <a:chExt cx="0" cy="0"/>
        </a:xfrm>
      </p:grpSpPr>
      <p:sp>
        <p:nvSpPr>
          <p:cNvPr id="2526" name="Google Shape;2526;p358"/>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27" name="Google Shape;2527;p358"/>
          <p:cNvSpPr txBox="1"/>
          <p:nvPr>
            <p:ph idx="1" type="body"/>
          </p:nvPr>
        </p:nvSpPr>
        <p:spPr>
          <a:xfrm>
            <a:off x="685800" y="1485900"/>
            <a:ext cx="38100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528" name="Google Shape;2528;p358"/>
          <p:cNvSpPr txBox="1"/>
          <p:nvPr>
            <p:ph idx="2" type="body"/>
          </p:nvPr>
        </p:nvSpPr>
        <p:spPr>
          <a:xfrm>
            <a:off x="4648200" y="1485900"/>
            <a:ext cx="38100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529" name="Google Shape;2529;p358"/>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30" name="Google Shape;2530;p358"/>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31" name="Google Shape;2531;p358"/>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532" name="Shape 2532"/>
        <p:cNvGrpSpPr/>
        <p:nvPr/>
      </p:nvGrpSpPr>
      <p:grpSpPr>
        <a:xfrm>
          <a:off x="0" y="0"/>
          <a:ext cx="0" cy="0"/>
          <a:chOff x="0" y="0"/>
          <a:chExt cx="0" cy="0"/>
        </a:xfrm>
      </p:grpSpPr>
      <p:sp>
        <p:nvSpPr>
          <p:cNvPr id="2533" name="Google Shape;2533;p35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34" name="Google Shape;2534;p359"/>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imes New Roman"/>
              <a:buNone/>
              <a:defRPr/>
            </a:lvl1pPr>
            <a:lvl2pPr indent="-228600" lvl="1" marL="914400" algn="l">
              <a:lnSpc>
                <a:spcPct val="100000"/>
              </a:lnSpc>
              <a:spcBef>
                <a:spcPts val="560"/>
              </a:spcBef>
              <a:spcAft>
                <a:spcPts val="0"/>
              </a:spcAft>
              <a:buSzPts val="1400"/>
              <a:buFont typeface="Times New Roman"/>
              <a:buNone/>
              <a:defRPr/>
            </a:lvl2pPr>
            <a:lvl3pPr indent="-228600" lvl="2" marL="1371600" algn="l">
              <a:lnSpc>
                <a:spcPct val="100000"/>
              </a:lnSpc>
              <a:spcBef>
                <a:spcPts val="480"/>
              </a:spcBef>
              <a:spcAft>
                <a:spcPts val="0"/>
              </a:spcAft>
              <a:buSzPts val="1400"/>
              <a:buFont typeface="Times New Roman"/>
              <a:buNone/>
              <a:defRPr/>
            </a:lvl3pPr>
            <a:lvl4pPr indent="-228600" lvl="3" marL="1828800" algn="l">
              <a:lnSpc>
                <a:spcPct val="100000"/>
              </a:lnSpc>
              <a:spcBef>
                <a:spcPts val="400"/>
              </a:spcBef>
              <a:spcAft>
                <a:spcPts val="0"/>
              </a:spcAft>
              <a:buSzPts val="1400"/>
              <a:buFont typeface="Times New Roman"/>
              <a:buNone/>
              <a:defRPr/>
            </a:lvl4pPr>
            <a:lvl5pPr indent="-228600" lvl="4" marL="2286000" algn="l">
              <a:lnSpc>
                <a:spcPct val="100000"/>
              </a:lnSpc>
              <a:spcBef>
                <a:spcPts val="400"/>
              </a:spcBef>
              <a:spcAft>
                <a:spcPts val="0"/>
              </a:spcAft>
              <a:buSzPts val="1400"/>
              <a:buFont typeface="Times New Roman"/>
              <a:buNone/>
              <a:defRPr/>
            </a:lvl5pPr>
            <a:lvl6pPr indent="-228600" lvl="5" marL="2743200" algn="l">
              <a:lnSpc>
                <a:spcPct val="100000"/>
              </a:lnSpc>
              <a:spcBef>
                <a:spcPts val="400"/>
              </a:spcBef>
              <a:spcAft>
                <a:spcPts val="0"/>
              </a:spcAft>
              <a:buSzPts val="1400"/>
              <a:buFont typeface="Times New Roman"/>
              <a:buNone/>
              <a:defRPr/>
            </a:lvl6pPr>
            <a:lvl7pPr indent="-228600" lvl="6" marL="3200400" algn="l">
              <a:lnSpc>
                <a:spcPct val="100000"/>
              </a:lnSpc>
              <a:spcBef>
                <a:spcPts val="400"/>
              </a:spcBef>
              <a:spcAft>
                <a:spcPts val="0"/>
              </a:spcAft>
              <a:buSzPts val="1400"/>
              <a:buFont typeface="Times New Roman"/>
              <a:buNone/>
              <a:defRPr/>
            </a:lvl7pPr>
            <a:lvl8pPr indent="-228600" lvl="7" marL="3657600" algn="l">
              <a:lnSpc>
                <a:spcPct val="100000"/>
              </a:lnSpc>
              <a:spcBef>
                <a:spcPts val="400"/>
              </a:spcBef>
              <a:spcAft>
                <a:spcPts val="0"/>
              </a:spcAft>
              <a:buSzPts val="1400"/>
              <a:buFont typeface="Times New Roman"/>
              <a:buNone/>
              <a:defRPr/>
            </a:lvl8pPr>
            <a:lvl9pPr indent="-228600" lvl="8" marL="4114800" algn="l">
              <a:lnSpc>
                <a:spcPct val="100000"/>
              </a:lnSpc>
              <a:spcBef>
                <a:spcPts val="400"/>
              </a:spcBef>
              <a:spcAft>
                <a:spcPts val="0"/>
              </a:spcAft>
              <a:buSzPts val="1400"/>
              <a:buFont typeface="Times New Roman"/>
              <a:buNone/>
              <a:defRPr/>
            </a:lvl9pPr>
          </a:lstStyle>
          <a:p/>
        </p:txBody>
      </p:sp>
      <p:sp>
        <p:nvSpPr>
          <p:cNvPr id="2535" name="Google Shape;2535;p359"/>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536" name="Google Shape;2536;p359"/>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imes New Roman"/>
              <a:buNone/>
              <a:defRPr/>
            </a:lvl1pPr>
            <a:lvl2pPr indent="-228600" lvl="1" marL="914400" algn="l">
              <a:lnSpc>
                <a:spcPct val="100000"/>
              </a:lnSpc>
              <a:spcBef>
                <a:spcPts val="560"/>
              </a:spcBef>
              <a:spcAft>
                <a:spcPts val="0"/>
              </a:spcAft>
              <a:buSzPts val="1400"/>
              <a:buFont typeface="Times New Roman"/>
              <a:buNone/>
              <a:defRPr/>
            </a:lvl2pPr>
            <a:lvl3pPr indent="-228600" lvl="2" marL="1371600" algn="l">
              <a:lnSpc>
                <a:spcPct val="100000"/>
              </a:lnSpc>
              <a:spcBef>
                <a:spcPts val="480"/>
              </a:spcBef>
              <a:spcAft>
                <a:spcPts val="0"/>
              </a:spcAft>
              <a:buSzPts val="1400"/>
              <a:buFont typeface="Times New Roman"/>
              <a:buNone/>
              <a:defRPr/>
            </a:lvl3pPr>
            <a:lvl4pPr indent="-228600" lvl="3" marL="1828800" algn="l">
              <a:lnSpc>
                <a:spcPct val="100000"/>
              </a:lnSpc>
              <a:spcBef>
                <a:spcPts val="400"/>
              </a:spcBef>
              <a:spcAft>
                <a:spcPts val="0"/>
              </a:spcAft>
              <a:buSzPts val="1400"/>
              <a:buFont typeface="Times New Roman"/>
              <a:buNone/>
              <a:defRPr/>
            </a:lvl4pPr>
            <a:lvl5pPr indent="-228600" lvl="4" marL="2286000" algn="l">
              <a:lnSpc>
                <a:spcPct val="100000"/>
              </a:lnSpc>
              <a:spcBef>
                <a:spcPts val="400"/>
              </a:spcBef>
              <a:spcAft>
                <a:spcPts val="0"/>
              </a:spcAft>
              <a:buSzPts val="1400"/>
              <a:buFont typeface="Times New Roman"/>
              <a:buNone/>
              <a:defRPr/>
            </a:lvl5pPr>
            <a:lvl6pPr indent="-228600" lvl="5" marL="2743200" algn="l">
              <a:lnSpc>
                <a:spcPct val="100000"/>
              </a:lnSpc>
              <a:spcBef>
                <a:spcPts val="400"/>
              </a:spcBef>
              <a:spcAft>
                <a:spcPts val="0"/>
              </a:spcAft>
              <a:buSzPts val="1400"/>
              <a:buFont typeface="Times New Roman"/>
              <a:buNone/>
              <a:defRPr/>
            </a:lvl6pPr>
            <a:lvl7pPr indent="-228600" lvl="6" marL="3200400" algn="l">
              <a:lnSpc>
                <a:spcPct val="100000"/>
              </a:lnSpc>
              <a:spcBef>
                <a:spcPts val="400"/>
              </a:spcBef>
              <a:spcAft>
                <a:spcPts val="0"/>
              </a:spcAft>
              <a:buSzPts val="1400"/>
              <a:buFont typeface="Times New Roman"/>
              <a:buNone/>
              <a:defRPr/>
            </a:lvl7pPr>
            <a:lvl8pPr indent="-228600" lvl="7" marL="3657600" algn="l">
              <a:lnSpc>
                <a:spcPct val="100000"/>
              </a:lnSpc>
              <a:spcBef>
                <a:spcPts val="400"/>
              </a:spcBef>
              <a:spcAft>
                <a:spcPts val="0"/>
              </a:spcAft>
              <a:buSzPts val="1400"/>
              <a:buFont typeface="Times New Roman"/>
              <a:buNone/>
              <a:defRPr/>
            </a:lvl8pPr>
            <a:lvl9pPr indent="-228600" lvl="8" marL="4114800" algn="l">
              <a:lnSpc>
                <a:spcPct val="100000"/>
              </a:lnSpc>
              <a:spcBef>
                <a:spcPts val="400"/>
              </a:spcBef>
              <a:spcAft>
                <a:spcPts val="0"/>
              </a:spcAft>
              <a:buSzPts val="1400"/>
              <a:buFont typeface="Times New Roman"/>
              <a:buNone/>
              <a:defRPr/>
            </a:lvl9pPr>
          </a:lstStyle>
          <a:p/>
        </p:txBody>
      </p:sp>
      <p:sp>
        <p:nvSpPr>
          <p:cNvPr id="2537" name="Google Shape;2537;p359"/>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538" name="Google Shape;2538;p359"/>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39" name="Google Shape;2539;p359"/>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40" name="Google Shape;2540;p359"/>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ustom Layout">
  <p:cSld name="8_Custom Layout">
    <p:spTree>
      <p:nvGrpSpPr>
        <p:cNvPr id="236" name="Shape 236"/>
        <p:cNvGrpSpPr/>
        <p:nvPr/>
      </p:nvGrpSpPr>
      <p:grpSpPr>
        <a:xfrm>
          <a:off x="0" y="0"/>
          <a:ext cx="0" cy="0"/>
          <a:chOff x="0" y="0"/>
          <a:chExt cx="0" cy="0"/>
        </a:xfrm>
      </p:grpSpPr>
      <p:sp>
        <p:nvSpPr>
          <p:cNvPr id="237" name="Google Shape;237;p35"/>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38" name="Google Shape;238;p35"/>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39" name="Google Shape;239;p35"/>
          <p:cNvSpPr/>
          <p:nvPr>
            <p:ph idx="3" type="pic"/>
          </p:nvPr>
        </p:nvSpPr>
        <p:spPr>
          <a:xfrm>
            <a:off x="457200" y="771524"/>
            <a:ext cx="2650200" cy="1883700"/>
          </a:xfrm>
          <a:prstGeom prst="rect">
            <a:avLst/>
          </a:prstGeom>
          <a:noFill/>
          <a:ln>
            <a:noFill/>
          </a:ln>
        </p:spPr>
      </p:sp>
      <p:sp>
        <p:nvSpPr>
          <p:cNvPr id="240" name="Google Shape;240;p35"/>
          <p:cNvSpPr/>
          <p:nvPr>
            <p:ph idx="4" type="pic"/>
          </p:nvPr>
        </p:nvSpPr>
        <p:spPr>
          <a:xfrm>
            <a:off x="3245003" y="772006"/>
            <a:ext cx="2650200" cy="1883700"/>
          </a:xfrm>
          <a:prstGeom prst="rect">
            <a:avLst/>
          </a:prstGeom>
          <a:noFill/>
          <a:ln>
            <a:noFill/>
          </a:ln>
        </p:spPr>
      </p:sp>
      <p:sp>
        <p:nvSpPr>
          <p:cNvPr id="241" name="Google Shape;241;p35"/>
          <p:cNvSpPr/>
          <p:nvPr>
            <p:ph idx="5" type="pic"/>
          </p:nvPr>
        </p:nvSpPr>
        <p:spPr>
          <a:xfrm>
            <a:off x="6036628" y="772032"/>
            <a:ext cx="2650200" cy="1883700"/>
          </a:xfrm>
          <a:prstGeom prst="rect">
            <a:avLst/>
          </a:prstGeom>
          <a:noFill/>
          <a:ln>
            <a:noFill/>
          </a:ln>
        </p:spPr>
      </p:sp>
      <p:sp>
        <p:nvSpPr>
          <p:cNvPr id="242" name="Google Shape;242;p35"/>
          <p:cNvSpPr/>
          <p:nvPr/>
        </p:nvSpPr>
        <p:spPr>
          <a:xfrm>
            <a:off x="454731" y="2655125"/>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zh-CN" sz="1800" u="none" cap="none" strike="noStrike">
                <a:solidFill>
                  <a:schemeClr val="lt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43" name="Google Shape;243;p35"/>
          <p:cNvSpPr txBox="1"/>
          <p:nvPr>
            <p:ph idx="6" type="body"/>
          </p:nvPr>
        </p:nvSpPr>
        <p:spPr>
          <a:xfrm>
            <a:off x="524234" y="2776319"/>
            <a:ext cx="25065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44" name="Google Shape;244;p35"/>
          <p:cNvSpPr txBox="1"/>
          <p:nvPr>
            <p:ph idx="7" type="body"/>
          </p:nvPr>
        </p:nvSpPr>
        <p:spPr>
          <a:xfrm>
            <a:off x="524233" y="3033373"/>
            <a:ext cx="2506500" cy="15894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45" name="Google Shape;245;p35"/>
          <p:cNvSpPr/>
          <p:nvPr/>
        </p:nvSpPr>
        <p:spPr>
          <a:xfrm>
            <a:off x="3242534" y="2655125"/>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zh-CN" sz="1800" u="none" cap="none" strike="noStrike">
                <a:solidFill>
                  <a:schemeClr val="lt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46" name="Google Shape;246;p35"/>
          <p:cNvSpPr txBox="1"/>
          <p:nvPr>
            <p:ph idx="8" type="body"/>
          </p:nvPr>
        </p:nvSpPr>
        <p:spPr>
          <a:xfrm>
            <a:off x="3312037" y="2776319"/>
            <a:ext cx="25065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47" name="Google Shape;247;p35"/>
          <p:cNvSpPr txBox="1"/>
          <p:nvPr>
            <p:ph idx="9" type="body"/>
          </p:nvPr>
        </p:nvSpPr>
        <p:spPr>
          <a:xfrm>
            <a:off x="3312036" y="3033373"/>
            <a:ext cx="2506500" cy="15894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48" name="Google Shape;248;p35"/>
          <p:cNvSpPr/>
          <p:nvPr/>
        </p:nvSpPr>
        <p:spPr>
          <a:xfrm>
            <a:off x="6030984" y="2655633"/>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zh-CN" sz="1800" u="none" cap="none" strike="noStrike">
                <a:solidFill>
                  <a:schemeClr val="lt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49" name="Google Shape;249;p35"/>
          <p:cNvSpPr txBox="1"/>
          <p:nvPr>
            <p:ph idx="13" type="body"/>
          </p:nvPr>
        </p:nvSpPr>
        <p:spPr>
          <a:xfrm>
            <a:off x="6100487" y="2776826"/>
            <a:ext cx="25065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50" name="Google Shape;250;p35"/>
          <p:cNvSpPr txBox="1"/>
          <p:nvPr>
            <p:ph idx="14" type="body"/>
          </p:nvPr>
        </p:nvSpPr>
        <p:spPr>
          <a:xfrm>
            <a:off x="6100486" y="3033881"/>
            <a:ext cx="2506500" cy="15894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41" name="Shape 2541"/>
        <p:cNvGrpSpPr/>
        <p:nvPr/>
      </p:nvGrpSpPr>
      <p:grpSpPr>
        <a:xfrm>
          <a:off x="0" y="0"/>
          <a:ext cx="0" cy="0"/>
          <a:chOff x="0" y="0"/>
          <a:chExt cx="0" cy="0"/>
        </a:xfrm>
      </p:grpSpPr>
      <p:sp>
        <p:nvSpPr>
          <p:cNvPr id="2542" name="Google Shape;2542;p360"/>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43" name="Google Shape;2543;p360"/>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44" name="Google Shape;2544;p360"/>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45" name="Google Shape;2545;p360"/>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546" name="Shape 2546"/>
        <p:cNvGrpSpPr/>
        <p:nvPr/>
      </p:nvGrpSpPr>
      <p:grpSpPr>
        <a:xfrm>
          <a:off x="0" y="0"/>
          <a:ext cx="0" cy="0"/>
          <a:chOff x="0" y="0"/>
          <a:chExt cx="0" cy="0"/>
        </a:xfrm>
      </p:grpSpPr>
      <p:sp>
        <p:nvSpPr>
          <p:cNvPr id="2547" name="Google Shape;2547;p361"/>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48" name="Google Shape;2548;p361"/>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549" name="Google Shape;2549;p361"/>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imes New Roman"/>
              <a:buNone/>
              <a:defRPr/>
            </a:lvl1pPr>
            <a:lvl2pPr indent="-228600" lvl="1" marL="914400" algn="l">
              <a:lnSpc>
                <a:spcPct val="100000"/>
              </a:lnSpc>
              <a:spcBef>
                <a:spcPts val="560"/>
              </a:spcBef>
              <a:spcAft>
                <a:spcPts val="0"/>
              </a:spcAft>
              <a:buSzPts val="1400"/>
              <a:buFont typeface="Times New Roman"/>
              <a:buNone/>
              <a:defRPr/>
            </a:lvl2pPr>
            <a:lvl3pPr indent="-228600" lvl="2" marL="1371600" algn="l">
              <a:lnSpc>
                <a:spcPct val="100000"/>
              </a:lnSpc>
              <a:spcBef>
                <a:spcPts val="480"/>
              </a:spcBef>
              <a:spcAft>
                <a:spcPts val="0"/>
              </a:spcAft>
              <a:buSzPts val="1400"/>
              <a:buFont typeface="Times New Roman"/>
              <a:buNone/>
              <a:defRPr/>
            </a:lvl3pPr>
            <a:lvl4pPr indent="-228600" lvl="3" marL="1828800" algn="l">
              <a:lnSpc>
                <a:spcPct val="100000"/>
              </a:lnSpc>
              <a:spcBef>
                <a:spcPts val="400"/>
              </a:spcBef>
              <a:spcAft>
                <a:spcPts val="0"/>
              </a:spcAft>
              <a:buSzPts val="1400"/>
              <a:buFont typeface="Times New Roman"/>
              <a:buNone/>
              <a:defRPr/>
            </a:lvl4pPr>
            <a:lvl5pPr indent="-228600" lvl="4" marL="2286000" algn="l">
              <a:lnSpc>
                <a:spcPct val="100000"/>
              </a:lnSpc>
              <a:spcBef>
                <a:spcPts val="400"/>
              </a:spcBef>
              <a:spcAft>
                <a:spcPts val="0"/>
              </a:spcAft>
              <a:buSzPts val="1400"/>
              <a:buFont typeface="Times New Roman"/>
              <a:buNone/>
              <a:defRPr/>
            </a:lvl5pPr>
            <a:lvl6pPr indent="-228600" lvl="5" marL="2743200" algn="l">
              <a:lnSpc>
                <a:spcPct val="100000"/>
              </a:lnSpc>
              <a:spcBef>
                <a:spcPts val="400"/>
              </a:spcBef>
              <a:spcAft>
                <a:spcPts val="0"/>
              </a:spcAft>
              <a:buSzPts val="1400"/>
              <a:buFont typeface="Times New Roman"/>
              <a:buNone/>
              <a:defRPr/>
            </a:lvl6pPr>
            <a:lvl7pPr indent="-228600" lvl="6" marL="3200400" algn="l">
              <a:lnSpc>
                <a:spcPct val="100000"/>
              </a:lnSpc>
              <a:spcBef>
                <a:spcPts val="400"/>
              </a:spcBef>
              <a:spcAft>
                <a:spcPts val="0"/>
              </a:spcAft>
              <a:buSzPts val="1400"/>
              <a:buFont typeface="Times New Roman"/>
              <a:buNone/>
              <a:defRPr/>
            </a:lvl7pPr>
            <a:lvl8pPr indent="-228600" lvl="7" marL="3657600" algn="l">
              <a:lnSpc>
                <a:spcPct val="100000"/>
              </a:lnSpc>
              <a:spcBef>
                <a:spcPts val="400"/>
              </a:spcBef>
              <a:spcAft>
                <a:spcPts val="0"/>
              </a:spcAft>
              <a:buSzPts val="1400"/>
              <a:buFont typeface="Times New Roman"/>
              <a:buNone/>
              <a:defRPr/>
            </a:lvl8pPr>
            <a:lvl9pPr indent="-228600" lvl="8" marL="4114800" algn="l">
              <a:lnSpc>
                <a:spcPct val="100000"/>
              </a:lnSpc>
              <a:spcBef>
                <a:spcPts val="400"/>
              </a:spcBef>
              <a:spcAft>
                <a:spcPts val="0"/>
              </a:spcAft>
              <a:buSzPts val="1400"/>
              <a:buFont typeface="Times New Roman"/>
              <a:buNone/>
              <a:defRPr/>
            </a:lvl9pPr>
          </a:lstStyle>
          <a:p/>
        </p:txBody>
      </p:sp>
      <p:sp>
        <p:nvSpPr>
          <p:cNvPr id="2550" name="Google Shape;2550;p361"/>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51" name="Google Shape;2551;p361"/>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52" name="Google Shape;2552;p361"/>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553" name="Shape 2553"/>
        <p:cNvGrpSpPr/>
        <p:nvPr/>
      </p:nvGrpSpPr>
      <p:grpSpPr>
        <a:xfrm>
          <a:off x="0" y="0"/>
          <a:ext cx="0" cy="0"/>
          <a:chOff x="0" y="0"/>
          <a:chExt cx="0" cy="0"/>
        </a:xfrm>
      </p:grpSpPr>
      <p:sp>
        <p:nvSpPr>
          <p:cNvPr id="2554" name="Google Shape;2554;p362"/>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55" name="Google Shape;2555;p362"/>
          <p:cNvSpPr/>
          <p:nvPr>
            <p:ph idx="2" type="pic"/>
          </p:nvPr>
        </p:nvSpPr>
        <p:spPr>
          <a:xfrm>
            <a:off x="1792288" y="459581"/>
            <a:ext cx="5486400" cy="3086100"/>
          </a:xfrm>
          <a:prstGeom prst="rect">
            <a:avLst/>
          </a:prstGeom>
          <a:noFill/>
          <a:ln>
            <a:noFill/>
          </a:ln>
        </p:spPr>
      </p:sp>
      <p:sp>
        <p:nvSpPr>
          <p:cNvPr id="2556" name="Google Shape;2556;p362"/>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imes New Roman"/>
              <a:buNone/>
              <a:defRPr/>
            </a:lvl1pPr>
            <a:lvl2pPr indent="-228600" lvl="1" marL="914400" algn="l">
              <a:lnSpc>
                <a:spcPct val="100000"/>
              </a:lnSpc>
              <a:spcBef>
                <a:spcPts val="560"/>
              </a:spcBef>
              <a:spcAft>
                <a:spcPts val="0"/>
              </a:spcAft>
              <a:buSzPts val="1400"/>
              <a:buFont typeface="Times New Roman"/>
              <a:buNone/>
              <a:defRPr/>
            </a:lvl2pPr>
            <a:lvl3pPr indent="-228600" lvl="2" marL="1371600" algn="l">
              <a:lnSpc>
                <a:spcPct val="100000"/>
              </a:lnSpc>
              <a:spcBef>
                <a:spcPts val="480"/>
              </a:spcBef>
              <a:spcAft>
                <a:spcPts val="0"/>
              </a:spcAft>
              <a:buSzPts val="1400"/>
              <a:buFont typeface="Times New Roman"/>
              <a:buNone/>
              <a:defRPr/>
            </a:lvl3pPr>
            <a:lvl4pPr indent="-228600" lvl="3" marL="1828800" algn="l">
              <a:lnSpc>
                <a:spcPct val="100000"/>
              </a:lnSpc>
              <a:spcBef>
                <a:spcPts val="400"/>
              </a:spcBef>
              <a:spcAft>
                <a:spcPts val="0"/>
              </a:spcAft>
              <a:buSzPts val="1400"/>
              <a:buFont typeface="Times New Roman"/>
              <a:buNone/>
              <a:defRPr/>
            </a:lvl4pPr>
            <a:lvl5pPr indent="-228600" lvl="4" marL="2286000" algn="l">
              <a:lnSpc>
                <a:spcPct val="100000"/>
              </a:lnSpc>
              <a:spcBef>
                <a:spcPts val="400"/>
              </a:spcBef>
              <a:spcAft>
                <a:spcPts val="0"/>
              </a:spcAft>
              <a:buSzPts val="1400"/>
              <a:buFont typeface="Times New Roman"/>
              <a:buNone/>
              <a:defRPr/>
            </a:lvl5pPr>
            <a:lvl6pPr indent="-228600" lvl="5" marL="2743200" algn="l">
              <a:lnSpc>
                <a:spcPct val="100000"/>
              </a:lnSpc>
              <a:spcBef>
                <a:spcPts val="400"/>
              </a:spcBef>
              <a:spcAft>
                <a:spcPts val="0"/>
              </a:spcAft>
              <a:buSzPts val="1400"/>
              <a:buFont typeface="Times New Roman"/>
              <a:buNone/>
              <a:defRPr/>
            </a:lvl6pPr>
            <a:lvl7pPr indent="-228600" lvl="6" marL="3200400" algn="l">
              <a:lnSpc>
                <a:spcPct val="100000"/>
              </a:lnSpc>
              <a:spcBef>
                <a:spcPts val="400"/>
              </a:spcBef>
              <a:spcAft>
                <a:spcPts val="0"/>
              </a:spcAft>
              <a:buSzPts val="1400"/>
              <a:buFont typeface="Times New Roman"/>
              <a:buNone/>
              <a:defRPr/>
            </a:lvl7pPr>
            <a:lvl8pPr indent="-228600" lvl="7" marL="3657600" algn="l">
              <a:lnSpc>
                <a:spcPct val="100000"/>
              </a:lnSpc>
              <a:spcBef>
                <a:spcPts val="400"/>
              </a:spcBef>
              <a:spcAft>
                <a:spcPts val="0"/>
              </a:spcAft>
              <a:buSzPts val="1400"/>
              <a:buFont typeface="Times New Roman"/>
              <a:buNone/>
              <a:defRPr/>
            </a:lvl8pPr>
            <a:lvl9pPr indent="-228600" lvl="8" marL="4114800" algn="l">
              <a:lnSpc>
                <a:spcPct val="100000"/>
              </a:lnSpc>
              <a:spcBef>
                <a:spcPts val="400"/>
              </a:spcBef>
              <a:spcAft>
                <a:spcPts val="0"/>
              </a:spcAft>
              <a:buSzPts val="1400"/>
              <a:buFont typeface="Times New Roman"/>
              <a:buNone/>
              <a:defRPr/>
            </a:lvl9pPr>
          </a:lstStyle>
          <a:p/>
        </p:txBody>
      </p:sp>
      <p:sp>
        <p:nvSpPr>
          <p:cNvPr id="2557" name="Google Shape;2557;p362"/>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58" name="Google Shape;2558;p362"/>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59" name="Google Shape;2559;p362"/>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560" name="Shape 2560"/>
        <p:cNvGrpSpPr/>
        <p:nvPr/>
      </p:nvGrpSpPr>
      <p:grpSpPr>
        <a:xfrm>
          <a:off x="0" y="0"/>
          <a:ext cx="0" cy="0"/>
          <a:chOff x="0" y="0"/>
          <a:chExt cx="0" cy="0"/>
        </a:xfrm>
      </p:grpSpPr>
      <p:sp>
        <p:nvSpPr>
          <p:cNvPr id="2561" name="Google Shape;2561;p363"/>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62" name="Google Shape;2562;p363"/>
          <p:cNvSpPr txBox="1"/>
          <p:nvPr>
            <p:ph idx="1" type="body"/>
          </p:nvPr>
        </p:nvSpPr>
        <p:spPr>
          <a:xfrm rot="5400000">
            <a:off x="3028950" y="-857250"/>
            <a:ext cx="3086100" cy="7772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Times New Roman"/>
              <a:buChar char="•"/>
              <a:defRPr/>
            </a:lvl1pPr>
            <a:lvl2pPr indent="-317500" lvl="1" marL="914400" algn="l">
              <a:lnSpc>
                <a:spcPct val="100000"/>
              </a:lnSpc>
              <a:spcBef>
                <a:spcPts val="560"/>
              </a:spcBef>
              <a:spcAft>
                <a:spcPts val="0"/>
              </a:spcAft>
              <a:buClr>
                <a:schemeClr val="dk1"/>
              </a:buClr>
              <a:buSzPts val="1400"/>
              <a:buFont typeface="Times New Roman"/>
              <a:buChar char="–"/>
              <a:defRPr/>
            </a:lvl2pPr>
            <a:lvl3pPr indent="-317500" lvl="2" marL="1371600" algn="l">
              <a:lnSpc>
                <a:spcPct val="100000"/>
              </a:lnSpc>
              <a:spcBef>
                <a:spcPts val="480"/>
              </a:spcBef>
              <a:spcAft>
                <a:spcPts val="0"/>
              </a:spcAft>
              <a:buClr>
                <a:schemeClr val="dk1"/>
              </a:buClr>
              <a:buSzPts val="1400"/>
              <a:buFont typeface="Times New Roman"/>
              <a:buChar char="•"/>
              <a:defRPr/>
            </a:lvl3pPr>
            <a:lvl4pPr indent="-317500" lvl="3" marL="1828800" algn="l">
              <a:lnSpc>
                <a:spcPct val="100000"/>
              </a:lnSpc>
              <a:spcBef>
                <a:spcPts val="400"/>
              </a:spcBef>
              <a:spcAft>
                <a:spcPts val="0"/>
              </a:spcAft>
              <a:buClr>
                <a:schemeClr val="dk1"/>
              </a:buClr>
              <a:buSzPts val="1400"/>
              <a:buFont typeface="Times New Roman"/>
              <a:buChar char="–"/>
              <a:defRPr/>
            </a:lvl4pPr>
            <a:lvl5pPr indent="-317500" lvl="4" marL="2286000" algn="l">
              <a:lnSpc>
                <a:spcPct val="100000"/>
              </a:lnSpc>
              <a:spcBef>
                <a:spcPts val="400"/>
              </a:spcBef>
              <a:spcAft>
                <a:spcPts val="0"/>
              </a:spcAft>
              <a:buClr>
                <a:schemeClr val="dk1"/>
              </a:buClr>
              <a:buSzPts val="1400"/>
              <a:buFont typeface="Times New Roman"/>
              <a:buChar char="»"/>
              <a:defRPr/>
            </a:lvl5pPr>
            <a:lvl6pPr indent="-317500" lvl="5" marL="2743200" algn="l">
              <a:lnSpc>
                <a:spcPct val="100000"/>
              </a:lnSpc>
              <a:spcBef>
                <a:spcPts val="400"/>
              </a:spcBef>
              <a:spcAft>
                <a:spcPts val="0"/>
              </a:spcAft>
              <a:buClr>
                <a:schemeClr val="dk1"/>
              </a:buClr>
              <a:buSzPts val="1400"/>
              <a:buFont typeface="Times New Roman"/>
              <a:buChar char="»"/>
              <a:defRPr/>
            </a:lvl6pPr>
            <a:lvl7pPr indent="-317500" lvl="6" marL="3200400" algn="l">
              <a:lnSpc>
                <a:spcPct val="100000"/>
              </a:lnSpc>
              <a:spcBef>
                <a:spcPts val="400"/>
              </a:spcBef>
              <a:spcAft>
                <a:spcPts val="0"/>
              </a:spcAft>
              <a:buClr>
                <a:schemeClr val="dk1"/>
              </a:buClr>
              <a:buSzPts val="1400"/>
              <a:buFont typeface="Times New Roman"/>
              <a:buChar char="»"/>
              <a:defRPr/>
            </a:lvl7pPr>
            <a:lvl8pPr indent="-317500" lvl="7" marL="3657600" algn="l">
              <a:lnSpc>
                <a:spcPct val="100000"/>
              </a:lnSpc>
              <a:spcBef>
                <a:spcPts val="400"/>
              </a:spcBef>
              <a:spcAft>
                <a:spcPts val="0"/>
              </a:spcAft>
              <a:buClr>
                <a:schemeClr val="dk1"/>
              </a:buClr>
              <a:buSzPts val="1400"/>
              <a:buFont typeface="Times New Roman"/>
              <a:buChar char="»"/>
              <a:defRPr/>
            </a:lvl8pPr>
            <a:lvl9pPr indent="-317500" lvl="8" marL="4114800" algn="l">
              <a:lnSpc>
                <a:spcPct val="100000"/>
              </a:lnSpc>
              <a:spcBef>
                <a:spcPts val="400"/>
              </a:spcBef>
              <a:spcAft>
                <a:spcPts val="0"/>
              </a:spcAft>
              <a:buClr>
                <a:schemeClr val="dk1"/>
              </a:buClr>
              <a:buSzPts val="1400"/>
              <a:buFont typeface="Times New Roman"/>
              <a:buChar char="»"/>
              <a:defRPr/>
            </a:lvl9pPr>
          </a:lstStyle>
          <a:p/>
        </p:txBody>
      </p:sp>
      <p:sp>
        <p:nvSpPr>
          <p:cNvPr id="2563" name="Google Shape;2563;p363"/>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64" name="Google Shape;2564;p363"/>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65" name="Google Shape;2565;p363"/>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566" name="Shape 2566"/>
        <p:cNvGrpSpPr/>
        <p:nvPr/>
      </p:nvGrpSpPr>
      <p:grpSpPr>
        <a:xfrm>
          <a:off x="0" y="0"/>
          <a:ext cx="0" cy="0"/>
          <a:chOff x="0" y="0"/>
          <a:chExt cx="0" cy="0"/>
        </a:xfrm>
      </p:grpSpPr>
      <p:sp>
        <p:nvSpPr>
          <p:cNvPr id="2567" name="Google Shape;2567;p364"/>
          <p:cNvSpPr txBox="1"/>
          <p:nvPr>
            <p:ph type="title"/>
          </p:nvPr>
        </p:nvSpPr>
        <p:spPr>
          <a:xfrm rot="5400000">
            <a:off x="5429250" y="1543050"/>
            <a:ext cx="4114800" cy="1943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68" name="Google Shape;2568;p364"/>
          <p:cNvSpPr txBox="1"/>
          <p:nvPr>
            <p:ph idx="1" type="body"/>
          </p:nvPr>
        </p:nvSpPr>
        <p:spPr>
          <a:xfrm rot="5400000">
            <a:off x="1466850" y="-323850"/>
            <a:ext cx="4114800" cy="5676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Times New Roman"/>
              <a:buChar char="•"/>
              <a:defRPr/>
            </a:lvl1pPr>
            <a:lvl2pPr indent="-317500" lvl="1" marL="914400" algn="l">
              <a:lnSpc>
                <a:spcPct val="100000"/>
              </a:lnSpc>
              <a:spcBef>
                <a:spcPts val="560"/>
              </a:spcBef>
              <a:spcAft>
                <a:spcPts val="0"/>
              </a:spcAft>
              <a:buClr>
                <a:schemeClr val="dk1"/>
              </a:buClr>
              <a:buSzPts val="1400"/>
              <a:buFont typeface="Times New Roman"/>
              <a:buChar char="–"/>
              <a:defRPr/>
            </a:lvl2pPr>
            <a:lvl3pPr indent="-317500" lvl="2" marL="1371600" algn="l">
              <a:lnSpc>
                <a:spcPct val="100000"/>
              </a:lnSpc>
              <a:spcBef>
                <a:spcPts val="480"/>
              </a:spcBef>
              <a:spcAft>
                <a:spcPts val="0"/>
              </a:spcAft>
              <a:buClr>
                <a:schemeClr val="dk1"/>
              </a:buClr>
              <a:buSzPts val="1400"/>
              <a:buFont typeface="Times New Roman"/>
              <a:buChar char="•"/>
              <a:defRPr/>
            </a:lvl3pPr>
            <a:lvl4pPr indent="-317500" lvl="3" marL="1828800" algn="l">
              <a:lnSpc>
                <a:spcPct val="100000"/>
              </a:lnSpc>
              <a:spcBef>
                <a:spcPts val="400"/>
              </a:spcBef>
              <a:spcAft>
                <a:spcPts val="0"/>
              </a:spcAft>
              <a:buClr>
                <a:schemeClr val="dk1"/>
              </a:buClr>
              <a:buSzPts val="1400"/>
              <a:buFont typeface="Times New Roman"/>
              <a:buChar char="–"/>
              <a:defRPr/>
            </a:lvl4pPr>
            <a:lvl5pPr indent="-317500" lvl="4" marL="2286000" algn="l">
              <a:lnSpc>
                <a:spcPct val="100000"/>
              </a:lnSpc>
              <a:spcBef>
                <a:spcPts val="400"/>
              </a:spcBef>
              <a:spcAft>
                <a:spcPts val="0"/>
              </a:spcAft>
              <a:buClr>
                <a:schemeClr val="dk1"/>
              </a:buClr>
              <a:buSzPts val="1400"/>
              <a:buFont typeface="Times New Roman"/>
              <a:buChar char="»"/>
              <a:defRPr/>
            </a:lvl5pPr>
            <a:lvl6pPr indent="-317500" lvl="5" marL="2743200" algn="l">
              <a:lnSpc>
                <a:spcPct val="100000"/>
              </a:lnSpc>
              <a:spcBef>
                <a:spcPts val="400"/>
              </a:spcBef>
              <a:spcAft>
                <a:spcPts val="0"/>
              </a:spcAft>
              <a:buClr>
                <a:schemeClr val="dk1"/>
              </a:buClr>
              <a:buSzPts val="1400"/>
              <a:buFont typeface="Times New Roman"/>
              <a:buChar char="»"/>
              <a:defRPr/>
            </a:lvl6pPr>
            <a:lvl7pPr indent="-317500" lvl="6" marL="3200400" algn="l">
              <a:lnSpc>
                <a:spcPct val="100000"/>
              </a:lnSpc>
              <a:spcBef>
                <a:spcPts val="400"/>
              </a:spcBef>
              <a:spcAft>
                <a:spcPts val="0"/>
              </a:spcAft>
              <a:buClr>
                <a:schemeClr val="dk1"/>
              </a:buClr>
              <a:buSzPts val="1400"/>
              <a:buFont typeface="Times New Roman"/>
              <a:buChar char="»"/>
              <a:defRPr/>
            </a:lvl7pPr>
            <a:lvl8pPr indent="-317500" lvl="7" marL="3657600" algn="l">
              <a:lnSpc>
                <a:spcPct val="100000"/>
              </a:lnSpc>
              <a:spcBef>
                <a:spcPts val="400"/>
              </a:spcBef>
              <a:spcAft>
                <a:spcPts val="0"/>
              </a:spcAft>
              <a:buClr>
                <a:schemeClr val="dk1"/>
              </a:buClr>
              <a:buSzPts val="1400"/>
              <a:buFont typeface="Times New Roman"/>
              <a:buChar char="»"/>
              <a:defRPr/>
            </a:lvl8pPr>
            <a:lvl9pPr indent="-317500" lvl="8" marL="4114800" algn="l">
              <a:lnSpc>
                <a:spcPct val="100000"/>
              </a:lnSpc>
              <a:spcBef>
                <a:spcPts val="400"/>
              </a:spcBef>
              <a:spcAft>
                <a:spcPts val="0"/>
              </a:spcAft>
              <a:buClr>
                <a:schemeClr val="dk1"/>
              </a:buClr>
              <a:buSzPts val="1400"/>
              <a:buFont typeface="Times New Roman"/>
              <a:buChar char="»"/>
              <a:defRPr/>
            </a:lvl9pPr>
          </a:lstStyle>
          <a:p/>
        </p:txBody>
      </p:sp>
      <p:sp>
        <p:nvSpPr>
          <p:cNvPr id="2569" name="Google Shape;2569;p364"/>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70" name="Google Shape;2570;p364"/>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71" name="Google Shape;2571;p364"/>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2586" name="Shape 2586"/>
        <p:cNvGrpSpPr/>
        <p:nvPr/>
      </p:nvGrpSpPr>
      <p:grpSpPr>
        <a:xfrm>
          <a:off x="0" y="0"/>
          <a:ext cx="0" cy="0"/>
          <a:chOff x="0" y="0"/>
          <a:chExt cx="0" cy="0"/>
        </a:xfrm>
      </p:grpSpPr>
      <p:sp>
        <p:nvSpPr>
          <p:cNvPr id="2587" name="Google Shape;2587;p366"/>
          <p:cNvSpPr txBox="1"/>
          <p:nvPr>
            <p:ph type="title"/>
          </p:nvPr>
        </p:nvSpPr>
        <p:spPr>
          <a:xfrm>
            <a:off x="457200" y="208359"/>
            <a:ext cx="8229600" cy="854700"/>
          </a:xfrm>
          <a:prstGeom prst="rect">
            <a:avLst/>
          </a:prstGeom>
          <a:noFill/>
          <a:ln>
            <a:noFill/>
          </a:ln>
        </p:spPr>
        <p:txBody>
          <a:bodyPr anchorCtr="1"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588" name="Google Shape;2588;p366"/>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gn="l">
              <a:lnSpc>
                <a:spcPct val="100000"/>
              </a:lnSpc>
              <a:spcBef>
                <a:spcPts val="0"/>
              </a:spcBef>
              <a:spcAft>
                <a:spcPts val="0"/>
              </a:spcAft>
              <a:buClr>
                <a:schemeClr val="dk2"/>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folHlink"/>
              </a:buClr>
              <a:buSzPts val="1400"/>
              <a:buChar char="●"/>
              <a:defRPr sz="2000"/>
            </a:lvl4pPr>
            <a:lvl5pPr indent="-317500" lvl="4" marL="2286000" algn="l">
              <a:lnSpc>
                <a:spcPct val="100000"/>
              </a:lnSpc>
              <a:spcBef>
                <a:spcPts val="0"/>
              </a:spcBef>
              <a:spcAft>
                <a:spcPts val="0"/>
              </a:spcAft>
              <a:buClr>
                <a:schemeClr val="dk1"/>
              </a:buClr>
              <a:buSzPts val="1400"/>
              <a:buChar char="●"/>
              <a:defRPr sz="2000"/>
            </a:lvl5pPr>
            <a:lvl6pPr indent="-317500" lvl="5" marL="27432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6pPr>
            <a:lvl7pPr indent="-317500" lvl="6" marL="32004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7pPr>
            <a:lvl8pPr indent="-317500" lvl="7" marL="36576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8pPr>
            <a:lvl9pPr indent="-317500" lvl="8" marL="41148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9pPr>
          </a:lstStyle>
          <a:p/>
        </p:txBody>
      </p:sp>
      <p:sp>
        <p:nvSpPr>
          <p:cNvPr id="2589" name="Google Shape;2589;p366"/>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b="0" i="0" sz="10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590" name="Google Shape;2590;p366"/>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b="0" i="0" sz="10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591" name="Google Shape;2591;p366"/>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p>
          <a:p>
            <a:pPr indent="0" lvl="2" marL="0" rtl="0" algn="l">
              <a:spcBef>
                <a:spcPts val="0"/>
              </a:spcBef>
              <a:spcAft>
                <a:spcPts val="0"/>
              </a:spcAft>
              <a:buClr>
                <a:srgbClr val="000000"/>
              </a:buClr>
              <a:buSzPts val="1400"/>
              <a:buFont typeface="Arial"/>
              <a:buChar char="■"/>
            </a:pPr>
            <a:r>
              <a:t/>
            </a:r>
            <a:endParaRPr sz="1400"/>
          </a:p>
          <a:p>
            <a:pPr indent="0" lvl="3" marL="0" rtl="0" algn="l">
              <a:spcBef>
                <a:spcPts val="0"/>
              </a:spcBef>
              <a:spcAft>
                <a:spcPts val="0"/>
              </a:spcAft>
              <a:buClr>
                <a:srgbClr val="000000"/>
              </a:buClr>
              <a:buSzPts val="1400"/>
              <a:buFont typeface="Arial"/>
              <a:buChar char="●"/>
            </a:pPr>
            <a:r>
              <a:t/>
            </a:r>
            <a:endParaRPr sz="1400"/>
          </a:p>
          <a:p>
            <a:pPr indent="0" lvl="4" marL="0" rtl="0" algn="l">
              <a:spcBef>
                <a:spcPts val="0"/>
              </a:spcBef>
              <a:spcAft>
                <a:spcPts val="0"/>
              </a:spcAft>
              <a:buClr>
                <a:srgbClr val="000000"/>
              </a:buClr>
              <a:buSzPts val="1400"/>
              <a:buFont typeface="Arial"/>
              <a:buChar char="○"/>
            </a:pPr>
            <a:r>
              <a:t/>
            </a:r>
            <a:endParaRPr sz="1400"/>
          </a:p>
          <a:p>
            <a:pPr indent="0" lvl="5" marL="0" rtl="0" algn="l">
              <a:spcBef>
                <a:spcPts val="0"/>
              </a:spcBef>
              <a:spcAft>
                <a:spcPts val="0"/>
              </a:spcAft>
              <a:buClr>
                <a:srgbClr val="000000"/>
              </a:buClr>
              <a:buSzPts val="1400"/>
              <a:buFont typeface="Arial"/>
              <a:buChar char="■"/>
            </a:pPr>
            <a:r>
              <a:t/>
            </a:r>
            <a:endParaRPr sz="1400"/>
          </a:p>
          <a:p>
            <a:pPr indent="0" lvl="6" marL="0" rtl="0" algn="l">
              <a:spcBef>
                <a:spcPts val="0"/>
              </a:spcBef>
              <a:spcAft>
                <a:spcPts val="0"/>
              </a:spcAft>
              <a:buClr>
                <a:srgbClr val="000000"/>
              </a:buClr>
              <a:buSzPts val="1400"/>
              <a:buFont typeface="Arial"/>
              <a:buChar char="●"/>
            </a:pPr>
            <a:r>
              <a:t/>
            </a:r>
            <a:endParaRPr sz="1400"/>
          </a:p>
          <a:p>
            <a:pPr indent="0" lvl="7" marL="0" rtl="0" algn="l">
              <a:spcBef>
                <a:spcPts val="0"/>
              </a:spcBef>
              <a:spcAft>
                <a:spcPts val="0"/>
              </a:spcAft>
              <a:buClr>
                <a:srgbClr val="000000"/>
              </a:buClr>
              <a:buSzPts val="1400"/>
              <a:buFont typeface="Arial"/>
              <a:buChar char="○"/>
            </a:pPr>
            <a:r>
              <a:t/>
            </a:r>
            <a:endParaRPr sz="1400"/>
          </a:p>
          <a:p>
            <a:pPr indent="0" lvl="8" marL="0" rtl="0" algn="l">
              <a:spcBef>
                <a:spcPts val="0"/>
              </a:spcBef>
              <a:spcAft>
                <a:spcPts val="0"/>
              </a:spcAft>
              <a:buClr>
                <a:srgbClr val="000000"/>
              </a:buClr>
              <a:buSzPts val="1400"/>
              <a:buFont typeface="Arial"/>
              <a:buChar char="■"/>
            </a:pPr>
            <a:r>
              <a:t/>
            </a:r>
            <a:endParaRPr sz="1400"/>
          </a:p>
        </p:txBody>
      </p:sp>
    </p:spTree>
  </p:cSld>
  <p:clrMapOvr>
    <a:masterClrMapping/>
  </p:clrMapOvr>
</p:sldLayout>
</file>

<file path=ppt/slideLayouts/slideLayout3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ONLY" type="objOnly">
  <p:cSld name="OBJECT_ONLY">
    <p:bg>
      <p:bgPr>
        <a:solidFill>
          <a:schemeClr val="lt1"/>
        </a:solidFill>
      </p:bgPr>
    </p:bg>
    <p:spTree>
      <p:nvGrpSpPr>
        <p:cNvPr id="2592" name="Shape 2592"/>
        <p:cNvGrpSpPr/>
        <p:nvPr/>
      </p:nvGrpSpPr>
      <p:grpSpPr>
        <a:xfrm>
          <a:off x="0" y="0"/>
          <a:ext cx="0" cy="0"/>
          <a:chOff x="0" y="0"/>
          <a:chExt cx="0" cy="0"/>
        </a:xfrm>
      </p:grpSpPr>
      <p:sp>
        <p:nvSpPr>
          <p:cNvPr id="2593" name="Google Shape;2593;p367"/>
          <p:cNvSpPr txBox="1"/>
          <p:nvPr>
            <p:ph type="title"/>
          </p:nvPr>
        </p:nvSpPr>
        <p:spPr>
          <a:xfrm>
            <a:off x="0" y="208359"/>
            <a:ext cx="8229600" cy="85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594" name="Google Shape;2594;p367"/>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gn="l">
              <a:lnSpc>
                <a:spcPct val="100000"/>
              </a:lnSpc>
              <a:spcBef>
                <a:spcPts val="0"/>
              </a:spcBef>
              <a:spcAft>
                <a:spcPts val="0"/>
              </a:spcAft>
              <a:buClr>
                <a:schemeClr val="dk2"/>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folHlink"/>
              </a:buClr>
              <a:buSzPts val="1400"/>
              <a:buChar char="●"/>
              <a:defRPr sz="2000"/>
            </a:lvl4pPr>
            <a:lvl5pPr indent="-317500" lvl="4" marL="2286000" algn="l">
              <a:lnSpc>
                <a:spcPct val="100000"/>
              </a:lnSpc>
              <a:spcBef>
                <a:spcPts val="0"/>
              </a:spcBef>
              <a:spcAft>
                <a:spcPts val="0"/>
              </a:spcAft>
              <a:buClr>
                <a:schemeClr val="dk1"/>
              </a:buClr>
              <a:buSzPts val="1400"/>
              <a:buChar char="●"/>
              <a:defRPr sz="2000"/>
            </a:lvl5pPr>
            <a:lvl6pPr indent="-317500" lvl="5" marL="27432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6pPr>
            <a:lvl7pPr indent="-317500" lvl="6" marL="32004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7pPr>
            <a:lvl8pPr indent="-317500" lvl="7" marL="36576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8pPr>
            <a:lvl9pPr indent="-317500" lvl="8" marL="41148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9pPr>
          </a:lstStyle>
          <a:p/>
        </p:txBody>
      </p:sp>
      <p:sp>
        <p:nvSpPr>
          <p:cNvPr id="2595" name="Google Shape;2595;p367"/>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b="0" i="0" sz="10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596" name="Google Shape;2596;p367"/>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b="0" i="0" sz="10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597" name="Google Shape;2597;p367"/>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p>
          <a:p>
            <a:pPr indent="0" lvl="2" marL="0" rtl="0" algn="l">
              <a:spcBef>
                <a:spcPts val="0"/>
              </a:spcBef>
              <a:spcAft>
                <a:spcPts val="0"/>
              </a:spcAft>
              <a:buClr>
                <a:srgbClr val="000000"/>
              </a:buClr>
              <a:buSzPts val="1400"/>
              <a:buFont typeface="Arial"/>
              <a:buChar char="■"/>
            </a:pPr>
            <a:r>
              <a:t/>
            </a:r>
            <a:endParaRPr sz="1400"/>
          </a:p>
          <a:p>
            <a:pPr indent="0" lvl="3" marL="0" rtl="0" algn="l">
              <a:spcBef>
                <a:spcPts val="0"/>
              </a:spcBef>
              <a:spcAft>
                <a:spcPts val="0"/>
              </a:spcAft>
              <a:buClr>
                <a:srgbClr val="000000"/>
              </a:buClr>
              <a:buSzPts val="1400"/>
              <a:buFont typeface="Arial"/>
              <a:buChar char="●"/>
            </a:pPr>
            <a:r>
              <a:t/>
            </a:r>
            <a:endParaRPr sz="1400"/>
          </a:p>
          <a:p>
            <a:pPr indent="0" lvl="4" marL="0" rtl="0" algn="l">
              <a:spcBef>
                <a:spcPts val="0"/>
              </a:spcBef>
              <a:spcAft>
                <a:spcPts val="0"/>
              </a:spcAft>
              <a:buClr>
                <a:srgbClr val="000000"/>
              </a:buClr>
              <a:buSzPts val="1400"/>
              <a:buFont typeface="Arial"/>
              <a:buChar char="○"/>
            </a:pPr>
            <a:r>
              <a:t/>
            </a:r>
            <a:endParaRPr sz="1400"/>
          </a:p>
          <a:p>
            <a:pPr indent="0" lvl="5" marL="0" rtl="0" algn="l">
              <a:spcBef>
                <a:spcPts val="0"/>
              </a:spcBef>
              <a:spcAft>
                <a:spcPts val="0"/>
              </a:spcAft>
              <a:buClr>
                <a:srgbClr val="000000"/>
              </a:buClr>
              <a:buSzPts val="1400"/>
              <a:buFont typeface="Arial"/>
              <a:buChar char="■"/>
            </a:pPr>
            <a:r>
              <a:t/>
            </a:r>
            <a:endParaRPr sz="1400"/>
          </a:p>
          <a:p>
            <a:pPr indent="0" lvl="6" marL="0" rtl="0" algn="l">
              <a:spcBef>
                <a:spcPts val="0"/>
              </a:spcBef>
              <a:spcAft>
                <a:spcPts val="0"/>
              </a:spcAft>
              <a:buClr>
                <a:srgbClr val="000000"/>
              </a:buClr>
              <a:buSzPts val="1400"/>
              <a:buFont typeface="Arial"/>
              <a:buChar char="●"/>
            </a:pPr>
            <a:r>
              <a:t/>
            </a:r>
            <a:endParaRPr sz="1400"/>
          </a:p>
          <a:p>
            <a:pPr indent="0" lvl="7" marL="0" rtl="0" algn="l">
              <a:spcBef>
                <a:spcPts val="0"/>
              </a:spcBef>
              <a:spcAft>
                <a:spcPts val="0"/>
              </a:spcAft>
              <a:buClr>
                <a:srgbClr val="000000"/>
              </a:buClr>
              <a:buSzPts val="1400"/>
              <a:buFont typeface="Arial"/>
              <a:buChar char="○"/>
            </a:pPr>
            <a:r>
              <a:t/>
            </a:r>
            <a:endParaRPr sz="1400"/>
          </a:p>
          <a:p>
            <a:pPr indent="0" lvl="8" marL="0" rtl="0" algn="l">
              <a:spcBef>
                <a:spcPts val="0"/>
              </a:spcBef>
              <a:spcAft>
                <a:spcPts val="0"/>
              </a:spcAft>
              <a:buClr>
                <a:srgbClr val="000000"/>
              </a:buClr>
              <a:buSzPts val="1400"/>
              <a:buFont typeface="Arial"/>
              <a:buChar char="■"/>
            </a:pPr>
            <a:r>
              <a:t/>
            </a:r>
            <a:endParaRPr sz="1400"/>
          </a:p>
        </p:txBody>
      </p:sp>
    </p:spTree>
  </p:cSld>
  <p:clrMapOvr>
    <a:masterClrMapping/>
  </p:clrMapOvr>
</p:sldLayout>
</file>

<file path=ppt/slideLayouts/slideLayout3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604" name="Shape 2604"/>
        <p:cNvGrpSpPr/>
        <p:nvPr/>
      </p:nvGrpSpPr>
      <p:grpSpPr>
        <a:xfrm>
          <a:off x="0" y="0"/>
          <a:ext cx="0" cy="0"/>
          <a:chOff x="0" y="0"/>
          <a:chExt cx="0" cy="0"/>
        </a:xfrm>
      </p:grpSpPr>
      <p:sp>
        <p:nvSpPr>
          <p:cNvPr id="2605" name="Google Shape;2605;p369"/>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sz="4400">
                <a:solidFill>
                  <a:schemeClr val="dk2"/>
                </a:solidFill>
                <a:latin typeface="Tahoma"/>
                <a:ea typeface="Tahoma"/>
                <a:cs typeface="Tahoma"/>
                <a:sym typeface="Tahoma"/>
              </a:defRPr>
            </a:lvl1pPr>
            <a:lvl2pPr lvl="1" algn="l">
              <a:lnSpc>
                <a:spcPct val="100000"/>
              </a:lnSpc>
              <a:spcBef>
                <a:spcPts val="0"/>
              </a:spcBef>
              <a:spcAft>
                <a:spcPts val="0"/>
              </a:spcAft>
              <a:buSzPts val="1400"/>
              <a:buChar char="○"/>
              <a:defRPr sz="4400">
                <a:solidFill>
                  <a:schemeClr val="dk2"/>
                </a:solidFill>
                <a:latin typeface="Tahoma"/>
                <a:ea typeface="Tahoma"/>
                <a:cs typeface="Tahoma"/>
                <a:sym typeface="Tahoma"/>
              </a:defRPr>
            </a:lvl2pPr>
            <a:lvl3pPr lvl="2" algn="l">
              <a:lnSpc>
                <a:spcPct val="100000"/>
              </a:lnSpc>
              <a:spcBef>
                <a:spcPts val="0"/>
              </a:spcBef>
              <a:spcAft>
                <a:spcPts val="0"/>
              </a:spcAft>
              <a:buSzPts val="1400"/>
              <a:buChar char="■"/>
              <a:defRPr sz="4400">
                <a:solidFill>
                  <a:schemeClr val="dk2"/>
                </a:solidFill>
                <a:latin typeface="Tahoma"/>
                <a:ea typeface="Tahoma"/>
                <a:cs typeface="Tahoma"/>
                <a:sym typeface="Tahoma"/>
              </a:defRPr>
            </a:lvl3pPr>
            <a:lvl4pPr lvl="3" algn="l">
              <a:lnSpc>
                <a:spcPct val="100000"/>
              </a:lnSpc>
              <a:spcBef>
                <a:spcPts val="0"/>
              </a:spcBef>
              <a:spcAft>
                <a:spcPts val="0"/>
              </a:spcAft>
              <a:buSzPts val="1400"/>
              <a:buChar char="●"/>
              <a:defRPr sz="4400">
                <a:solidFill>
                  <a:schemeClr val="dk2"/>
                </a:solidFill>
                <a:latin typeface="Tahoma"/>
                <a:ea typeface="Tahoma"/>
                <a:cs typeface="Tahoma"/>
                <a:sym typeface="Tahoma"/>
              </a:defRPr>
            </a:lvl4pPr>
            <a:lvl5pPr lvl="4" algn="l">
              <a:lnSpc>
                <a:spcPct val="100000"/>
              </a:lnSpc>
              <a:spcBef>
                <a:spcPts val="0"/>
              </a:spcBef>
              <a:spcAft>
                <a:spcPts val="0"/>
              </a:spcAft>
              <a:buSzPts val="1400"/>
              <a:buChar char="○"/>
              <a:defRPr sz="4400">
                <a:solidFill>
                  <a:schemeClr val="dk2"/>
                </a:solidFill>
                <a:latin typeface="Tahoma"/>
                <a:ea typeface="Tahoma"/>
                <a:cs typeface="Tahoma"/>
                <a:sym typeface="Tahoma"/>
              </a:defRPr>
            </a:lvl5pPr>
            <a:lvl6pPr lvl="5" algn="l">
              <a:lnSpc>
                <a:spcPct val="100000"/>
              </a:lnSpc>
              <a:spcBef>
                <a:spcPts val="0"/>
              </a:spcBef>
              <a:spcAft>
                <a:spcPts val="0"/>
              </a:spcAft>
              <a:buSzPts val="1400"/>
              <a:buChar char="■"/>
              <a:defRPr sz="4400">
                <a:solidFill>
                  <a:schemeClr val="dk2"/>
                </a:solidFill>
                <a:latin typeface="Tahoma"/>
                <a:ea typeface="Tahoma"/>
                <a:cs typeface="Tahoma"/>
                <a:sym typeface="Tahoma"/>
              </a:defRPr>
            </a:lvl6pPr>
            <a:lvl7pPr lvl="6" algn="l">
              <a:lnSpc>
                <a:spcPct val="100000"/>
              </a:lnSpc>
              <a:spcBef>
                <a:spcPts val="0"/>
              </a:spcBef>
              <a:spcAft>
                <a:spcPts val="0"/>
              </a:spcAft>
              <a:buSzPts val="1400"/>
              <a:buChar char="●"/>
              <a:defRPr sz="4400">
                <a:solidFill>
                  <a:schemeClr val="dk2"/>
                </a:solidFill>
                <a:latin typeface="Tahoma"/>
                <a:ea typeface="Tahoma"/>
                <a:cs typeface="Tahoma"/>
                <a:sym typeface="Tahoma"/>
              </a:defRPr>
            </a:lvl7pPr>
            <a:lvl8pPr lvl="7" algn="l">
              <a:lnSpc>
                <a:spcPct val="100000"/>
              </a:lnSpc>
              <a:spcBef>
                <a:spcPts val="0"/>
              </a:spcBef>
              <a:spcAft>
                <a:spcPts val="0"/>
              </a:spcAft>
              <a:buSzPts val="1400"/>
              <a:buChar char="○"/>
              <a:defRPr sz="4400">
                <a:solidFill>
                  <a:schemeClr val="dk2"/>
                </a:solidFill>
                <a:latin typeface="Tahoma"/>
                <a:ea typeface="Tahoma"/>
                <a:cs typeface="Tahoma"/>
                <a:sym typeface="Tahoma"/>
              </a:defRPr>
            </a:lvl8pPr>
            <a:lvl9pPr lvl="8" algn="l">
              <a:lnSpc>
                <a:spcPct val="100000"/>
              </a:lnSpc>
              <a:spcBef>
                <a:spcPts val="0"/>
              </a:spcBef>
              <a:spcAft>
                <a:spcPts val="0"/>
              </a:spcAft>
              <a:buSzPts val="1400"/>
              <a:buChar char="■"/>
              <a:defRPr sz="4400">
                <a:solidFill>
                  <a:schemeClr val="dk2"/>
                </a:solidFill>
                <a:latin typeface="Tahoma"/>
                <a:ea typeface="Tahoma"/>
                <a:cs typeface="Tahoma"/>
                <a:sym typeface="Tahoma"/>
              </a:defRPr>
            </a:lvl9pPr>
          </a:lstStyle>
          <a:p/>
        </p:txBody>
      </p:sp>
      <p:sp>
        <p:nvSpPr>
          <p:cNvPr id="2606" name="Google Shape;2606;p369"/>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hlink"/>
              </a:buClr>
              <a:buSzPts val="1400"/>
              <a:buChar char="●"/>
              <a:defRPr sz="2800"/>
            </a:lvl2pPr>
            <a:lvl3pPr indent="-317500" lvl="2" marL="1371600" algn="l">
              <a:lnSpc>
                <a:spcPct val="100000"/>
              </a:lnSpc>
              <a:spcBef>
                <a:spcPts val="0"/>
              </a:spcBef>
              <a:spcAft>
                <a:spcPts val="0"/>
              </a:spcAft>
              <a:buClr>
                <a:schemeClr val="hlink"/>
              </a:buClr>
              <a:buSzPts val="1400"/>
              <a:buChar char="●"/>
              <a:defRPr sz="2400"/>
            </a:lvl3pPr>
            <a:lvl4pPr indent="-317500" lvl="3" marL="1828800" algn="l">
              <a:lnSpc>
                <a:spcPct val="100000"/>
              </a:lnSpc>
              <a:spcBef>
                <a:spcPts val="0"/>
              </a:spcBef>
              <a:spcAft>
                <a:spcPts val="0"/>
              </a:spcAft>
              <a:buClr>
                <a:schemeClr val="hlink"/>
              </a:buClr>
              <a:buSzPts val="1400"/>
              <a:buChar char="●"/>
              <a:defRPr sz="2000"/>
            </a:lvl4pPr>
            <a:lvl5pPr indent="-317500" lvl="4" marL="2286000" algn="l">
              <a:lnSpc>
                <a:spcPct val="100000"/>
              </a:lnSpc>
              <a:spcBef>
                <a:spcPts val="0"/>
              </a:spcBef>
              <a:spcAft>
                <a:spcPts val="0"/>
              </a:spcAft>
              <a:buClr>
                <a:schemeClr val="hlink"/>
              </a:buClr>
              <a:buSzPts val="1400"/>
              <a:buChar char="●"/>
              <a:defRPr sz="2000"/>
            </a:lvl5pPr>
            <a:lvl6pPr indent="-317500" lvl="5" marL="27432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9pPr>
          </a:lstStyle>
          <a:p/>
        </p:txBody>
      </p:sp>
      <p:sp>
        <p:nvSpPr>
          <p:cNvPr id="2607" name="Google Shape;2607;p369"/>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08" name="Google Shape;2608;p369"/>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09" name="Google Shape;2609;p369"/>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616" name="Shape 2616"/>
        <p:cNvGrpSpPr/>
        <p:nvPr/>
      </p:nvGrpSpPr>
      <p:grpSpPr>
        <a:xfrm>
          <a:off x="0" y="0"/>
          <a:ext cx="0" cy="0"/>
          <a:chOff x="0" y="0"/>
          <a:chExt cx="0" cy="0"/>
        </a:xfrm>
      </p:grpSpPr>
      <p:sp>
        <p:nvSpPr>
          <p:cNvPr id="2617" name="Google Shape;2617;p371"/>
          <p:cNvSpPr txBox="1"/>
          <p:nvPr>
            <p:ph type="title"/>
          </p:nvPr>
        </p:nvSpPr>
        <p:spPr>
          <a:xfrm>
            <a:off x="301625" y="171450"/>
            <a:ext cx="8510700" cy="994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618" name="Google Shape;2618;p371"/>
          <p:cNvSpPr txBox="1"/>
          <p:nvPr>
            <p:ph idx="1" type="body"/>
          </p:nvPr>
        </p:nvSpPr>
        <p:spPr>
          <a:xfrm>
            <a:off x="301625" y="1257300"/>
            <a:ext cx="8540700" cy="3317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gn="l">
              <a:lnSpc>
                <a:spcPct val="100000"/>
              </a:lnSpc>
              <a:spcBef>
                <a:spcPts val="0"/>
              </a:spcBef>
              <a:spcAft>
                <a:spcPts val="0"/>
              </a:spcAft>
              <a:buClr>
                <a:schemeClr val="hlink"/>
              </a:buClr>
              <a:buSzPts val="1400"/>
              <a:buChar char="●"/>
              <a:defRPr sz="2800"/>
            </a:lvl2pPr>
            <a:lvl3pPr indent="-317500" lvl="2" marL="1371600" algn="l">
              <a:lnSpc>
                <a:spcPct val="100000"/>
              </a:lnSpc>
              <a:spcBef>
                <a:spcPts val="0"/>
              </a:spcBef>
              <a:spcAft>
                <a:spcPts val="0"/>
              </a:spcAft>
              <a:buClr>
                <a:schemeClr val="hlink"/>
              </a:buClr>
              <a:buSzPts val="1400"/>
              <a:buChar char="■"/>
              <a:defRPr sz="2400"/>
            </a:lvl3pPr>
            <a:lvl4pPr indent="-317500" lvl="3" marL="1828800" algn="l">
              <a:lnSpc>
                <a:spcPct val="100000"/>
              </a:lnSpc>
              <a:spcBef>
                <a:spcPts val="0"/>
              </a:spcBef>
              <a:spcAft>
                <a:spcPts val="0"/>
              </a:spcAft>
              <a:buClr>
                <a:schemeClr val="hlink"/>
              </a:buClr>
              <a:buSzPts val="1400"/>
              <a:buChar char="●"/>
              <a:defRPr sz="2000"/>
            </a:lvl4pPr>
            <a:lvl5pPr indent="-317500" lvl="4" marL="2286000" algn="l">
              <a:lnSpc>
                <a:spcPct val="100000"/>
              </a:lnSpc>
              <a:spcBef>
                <a:spcPts val="0"/>
              </a:spcBef>
              <a:spcAft>
                <a:spcPts val="0"/>
              </a:spcAft>
              <a:buClr>
                <a:schemeClr val="hlink"/>
              </a:buClr>
              <a:buSzPts val="1400"/>
              <a:buChar char="■"/>
              <a:defRPr sz="2000"/>
            </a:lvl5pPr>
            <a:lvl6pPr indent="-317500" lvl="5" marL="2743200" algn="l">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6pPr>
            <a:lvl7pPr indent="-317500" lvl="6" marL="3200400" algn="l">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7pPr>
            <a:lvl8pPr indent="-317500" lvl="7" marL="3657600" algn="l">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8pPr>
            <a:lvl9pPr indent="-317500" lvl="8" marL="4114800" algn="l">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9pPr>
          </a:lstStyle>
          <a:p/>
        </p:txBody>
      </p:sp>
      <p:sp>
        <p:nvSpPr>
          <p:cNvPr id="2619" name="Google Shape;2619;p371"/>
          <p:cNvSpPr txBox="1"/>
          <p:nvPr>
            <p:ph idx="10" type="dt"/>
          </p:nvPr>
        </p:nvSpPr>
        <p:spPr>
          <a:xfrm>
            <a:off x="304800" y="4683919"/>
            <a:ext cx="2286000" cy="3570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20" name="Google Shape;2620;p371"/>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21" name="Google Shape;2621;p371"/>
          <p:cNvSpPr txBox="1"/>
          <p:nvPr>
            <p:ph idx="12" type="sldNum"/>
          </p:nvPr>
        </p:nvSpPr>
        <p:spPr>
          <a:xfrm>
            <a:off x="6553200" y="4683919"/>
            <a:ext cx="2286000" cy="3570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lt1"/>
            </a:gs>
            <a:gs pos="100000">
              <a:schemeClr val="lt2"/>
            </a:gs>
          </a:gsLst>
          <a:lin ang="16200038" scaled="0"/>
        </a:gradFill>
      </p:bgPr>
    </p:bg>
    <p:spTree>
      <p:nvGrpSpPr>
        <p:cNvPr id="2647" name="Shape 2647"/>
        <p:cNvGrpSpPr/>
        <p:nvPr/>
      </p:nvGrpSpPr>
      <p:grpSpPr>
        <a:xfrm>
          <a:off x="0" y="0"/>
          <a:ext cx="0" cy="0"/>
          <a:chOff x="0" y="0"/>
          <a:chExt cx="0" cy="0"/>
        </a:xfrm>
      </p:grpSpPr>
      <p:sp>
        <p:nvSpPr>
          <p:cNvPr id="2648" name="Google Shape;2648;p373"/>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1pPr>
            <a:lvl2pPr lvl="1"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2pPr>
            <a:lvl3pPr lvl="2"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3pPr>
            <a:lvl4pPr lvl="3"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4pPr>
            <a:lvl5pPr lvl="4"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5pPr>
            <a:lvl6pPr lvl="5"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6pPr>
            <a:lvl7pPr lvl="6"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7pPr>
            <a:lvl8pPr lvl="7"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8pPr>
            <a:lvl9pPr lvl="8"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9pPr>
          </a:lstStyle>
          <a:p/>
        </p:txBody>
      </p:sp>
      <p:sp>
        <p:nvSpPr>
          <p:cNvPr id="2649" name="Google Shape;2649;p373"/>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1pPr>
            <a:lvl2pPr indent="-317500" lvl="1" marL="914400" algn="l">
              <a:lnSpc>
                <a:spcPct val="100000"/>
              </a:lnSpc>
              <a:spcBef>
                <a:spcPts val="0"/>
              </a:spcBef>
              <a:spcAft>
                <a:spcPts val="0"/>
              </a:spcAft>
              <a:buClr>
                <a:schemeClr val="dk2"/>
              </a:buClr>
              <a:buSzPts val="1400"/>
              <a:buChar char="●"/>
              <a:defRPr sz="2800"/>
            </a:lvl2pPr>
            <a:lvl3pPr indent="-317500" lvl="2" marL="1371600" algn="l">
              <a:lnSpc>
                <a:spcPct val="100000"/>
              </a:lnSpc>
              <a:spcBef>
                <a:spcPts val="0"/>
              </a:spcBef>
              <a:spcAft>
                <a:spcPts val="0"/>
              </a:spcAft>
              <a:buClr>
                <a:schemeClr val="folHlink"/>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hlink"/>
              </a:buClr>
              <a:buSzPts val="1400"/>
              <a:buChar char="●"/>
              <a:defRPr sz="2000"/>
            </a:lvl5pPr>
            <a:lvl6pPr indent="-317500" lvl="5" marL="2743200" algn="l">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6pPr>
            <a:lvl7pPr indent="-317500" lvl="6" marL="3200400" algn="l">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7pPr>
            <a:lvl8pPr indent="-317500" lvl="7" marL="3657600" algn="l">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8pPr>
            <a:lvl9pPr indent="-317500" lvl="8" marL="4114800" algn="l">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9pPr>
          </a:lstStyle>
          <a:p/>
        </p:txBody>
      </p:sp>
      <p:sp>
        <p:nvSpPr>
          <p:cNvPr id="2650" name="Google Shape;2650;p373"/>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51" name="Google Shape;2651;p373"/>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52" name="Google Shape;2652;p373"/>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ustom Layout">
  <p:cSld name="11_Custom Layout">
    <p:spTree>
      <p:nvGrpSpPr>
        <p:cNvPr id="251" name="Shape 251"/>
        <p:cNvGrpSpPr/>
        <p:nvPr/>
      </p:nvGrpSpPr>
      <p:grpSpPr>
        <a:xfrm>
          <a:off x="0" y="0"/>
          <a:ext cx="0" cy="0"/>
          <a:chOff x="0" y="0"/>
          <a:chExt cx="0" cy="0"/>
        </a:xfrm>
      </p:grpSpPr>
      <p:sp>
        <p:nvSpPr>
          <p:cNvPr id="252" name="Google Shape;252;p36"/>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53" name="Google Shape;253;p36"/>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659" name="Shape 2659"/>
        <p:cNvGrpSpPr/>
        <p:nvPr/>
      </p:nvGrpSpPr>
      <p:grpSpPr>
        <a:xfrm>
          <a:off x="0" y="0"/>
          <a:ext cx="0" cy="0"/>
          <a:chOff x="0" y="0"/>
          <a:chExt cx="0" cy="0"/>
        </a:xfrm>
      </p:grpSpPr>
      <p:sp>
        <p:nvSpPr>
          <p:cNvPr id="2660" name="Google Shape;2660;p375"/>
          <p:cNvSpPr txBox="1"/>
          <p:nvPr>
            <p:ph type="title"/>
          </p:nvPr>
        </p:nvSpPr>
        <p:spPr>
          <a:xfrm>
            <a:off x="457200" y="285750"/>
            <a:ext cx="8229600" cy="102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Tahoma"/>
                <a:ea typeface="Tahoma"/>
                <a:cs typeface="Tahoma"/>
                <a:sym typeface="Tahoma"/>
              </a:defRPr>
            </a:lvl1pPr>
            <a:lvl2pPr lvl="1" algn="ctr">
              <a:lnSpc>
                <a:spcPct val="100000"/>
              </a:lnSpc>
              <a:spcBef>
                <a:spcPts val="0"/>
              </a:spcBef>
              <a:spcAft>
                <a:spcPts val="0"/>
              </a:spcAft>
              <a:buSzPts val="1400"/>
              <a:buChar char="○"/>
              <a:defRPr sz="4400">
                <a:solidFill>
                  <a:schemeClr val="dk2"/>
                </a:solidFill>
                <a:latin typeface="Tahoma"/>
                <a:ea typeface="Tahoma"/>
                <a:cs typeface="Tahoma"/>
                <a:sym typeface="Tahoma"/>
              </a:defRPr>
            </a:lvl2pPr>
            <a:lvl3pPr lvl="2" algn="ctr">
              <a:lnSpc>
                <a:spcPct val="100000"/>
              </a:lnSpc>
              <a:spcBef>
                <a:spcPts val="0"/>
              </a:spcBef>
              <a:spcAft>
                <a:spcPts val="0"/>
              </a:spcAft>
              <a:buSzPts val="1400"/>
              <a:buChar char="■"/>
              <a:defRPr sz="4400">
                <a:solidFill>
                  <a:schemeClr val="dk2"/>
                </a:solidFill>
                <a:latin typeface="Tahoma"/>
                <a:ea typeface="Tahoma"/>
                <a:cs typeface="Tahoma"/>
                <a:sym typeface="Tahoma"/>
              </a:defRPr>
            </a:lvl3pPr>
            <a:lvl4pPr lvl="3" algn="ctr">
              <a:lnSpc>
                <a:spcPct val="100000"/>
              </a:lnSpc>
              <a:spcBef>
                <a:spcPts val="0"/>
              </a:spcBef>
              <a:spcAft>
                <a:spcPts val="0"/>
              </a:spcAft>
              <a:buSzPts val="1400"/>
              <a:buChar char="●"/>
              <a:defRPr sz="4400">
                <a:solidFill>
                  <a:schemeClr val="dk2"/>
                </a:solidFill>
                <a:latin typeface="Tahoma"/>
                <a:ea typeface="Tahoma"/>
                <a:cs typeface="Tahoma"/>
                <a:sym typeface="Tahoma"/>
              </a:defRPr>
            </a:lvl4pPr>
            <a:lvl5pPr lvl="4" algn="ctr">
              <a:lnSpc>
                <a:spcPct val="100000"/>
              </a:lnSpc>
              <a:spcBef>
                <a:spcPts val="0"/>
              </a:spcBef>
              <a:spcAft>
                <a:spcPts val="0"/>
              </a:spcAft>
              <a:buSzPts val="1400"/>
              <a:buChar char="○"/>
              <a:defRPr sz="4400">
                <a:solidFill>
                  <a:schemeClr val="dk2"/>
                </a:solidFill>
                <a:latin typeface="Tahoma"/>
                <a:ea typeface="Tahoma"/>
                <a:cs typeface="Tahoma"/>
                <a:sym typeface="Tahoma"/>
              </a:defRPr>
            </a:lvl5pPr>
            <a:lvl6pPr lvl="5" algn="ctr">
              <a:lnSpc>
                <a:spcPct val="100000"/>
              </a:lnSpc>
              <a:spcBef>
                <a:spcPts val="0"/>
              </a:spcBef>
              <a:spcAft>
                <a:spcPts val="0"/>
              </a:spcAft>
              <a:buSzPts val="1400"/>
              <a:buChar char="■"/>
              <a:defRPr sz="4400">
                <a:solidFill>
                  <a:schemeClr val="dk2"/>
                </a:solidFill>
                <a:latin typeface="Tahoma"/>
                <a:ea typeface="Tahoma"/>
                <a:cs typeface="Tahoma"/>
                <a:sym typeface="Tahoma"/>
              </a:defRPr>
            </a:lvl6pPr>
            <a:lvl7pPr lvl="6" algn="ctr">
              <a:lnSpc>
                <a:spcPct val="100000"/>
              </a:lnSpc>
              <a:spcBef>
                <a:spcPts val="0"/>
              </a:spcBef>
              <a:spcAft>
                <a:spcPts val="0"/>
              </a:spcAft>
              <a:buSzPts val="1400"/>
              <a:buChar char="●"/>
              <a:defRPr sz="4400">
                <a:solidFill>
                  <a:schemeClr val="dk2"/>
                </a:solidFill>
                <a:latin typeface="Tahoma"/>
                <a:ea typeface="Tahoma"/>
                <a:cs typeface="Tahoma"/>
                <a:sym typeface="Tahoma"/>
              </a:defRPr>
            </a:lvl7pPr>
            <a:lvl8pPr lvl="7" algn="ctr">
              <a:lnSpc>
                <a:spcPct val="100000"/>
              </a:lnSpc>
              <a:spcBef>
                <a:spcPts val="0"/>
              </a:spcBef>
              <a:spcAft>
                <a:spcPts val="0"/>
              </a:spcAft>
              <a:buSzPts val="1400"/>
              <a:buChar char="○"/>
              <a:defRPr sz="4400">
                <a:solidFill>
                  <a:schemeClr val="dk2"/>
                </a:solidFill>
                <a:latin typeface="Tahoma"/>
                <a:ea typeface="Tahoma"/>
                <a:cs typeface="Tahoma"/>
                <a:sym typeface="Tahoma"/>
              </a:defRPr>
            </a:lvl8pPr>
            <a:lvl9pPr lvl="8" algn="ctr">
              <a:lnSpc>
                <a:spcPct val="100000"/>
              </a:lnSpc>
              <a:spcBef>
                <a:spcPts val="0"/>
              </a:spcBef>
              <a:spcAft>
                <a:spcPts val="0"/>
              </a:spcAft>
              <a:buSzPts val="1400"/>
              <a:buChar char="■"/>
              <a:defRPr sz="4400">
                <a:solidFill>
                  <a:schemeClr val="dk2"/>
                </a:solidFill>
                <a:latin typeface="Tahoma"/>
                <a:ea typeface="Tahoma"/>
                <a:cs typeface="Tahoma"/>
                <a:sym typeface="Tahoma"/>
              </a:defRPr>
            </a:lvl9pPr>
          </a:lstStyle>
          <a:p/>
        </p:txBody>
      </p:sp>
      <p:sp>
        <p:nvSpPr>
          <p:cNvPr id="2661" name="Google Shape;2661;p375"/>
          <p:cNvSpPr txBox="1"/>
          <p:nvPr>
            <p:ph idx="1" type="body"/>
          </p:nvPr>
        </p:nvSpPr>
        <p:spPr>
          <a:xfrm>
            <a:off x="457200" y="1485900"/>
            <a:ext cx="8229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folHlink"/>
              </a:buClr>
              <a:buSzPts val="1400"/>
              <a:buChar char="●"/>
              <a:defRPr sz="2800"/>
            </a:lvl2pPr>
            <a:lvl3pPr indent="-317500" lvl="2" marL="1371600" algn="l">
              <a:lnSpc>
                <a:spcPct val="100000"/>
              </a:lnSpc>
              <a:spcBef>
                <a:spcPts val="0"/>
              </a:spcBef>
              <a:spcAft>
                <a:spcPts val="0"/>
              </a:spcAft>
              <a:buClr>
                <a:schemeClr val="hlink"/>
              </a:buClr>
              <a:buSzPts val="1400"/>
              <a:buChar char="●"/>
              <a:defRPr sz="2400"/>
            </a:lvl3pPr>
            <a:lvl4pPr indent="-317500" lvl="3" marL="1828800" algn="l">
              <a:lnSpc>
                <a:spcPct val="100000"/>
              </a:lnSpc>
              <a:spcBef>
                <a:spcPts val="0"/>
              </a:spcBef>
              <a:spcAft>
                <a:spcPts val="0"/>
              </a:spcAft>
              <a:buClr>
                <a:schemeClr val="folHlink"/>
              </a:buClr>
              <a:buSzPts val="1400"/>
              <a:buChar char="●"/>
              <a:defRPr sz="2000"/>
            </a:lvl4pPr>
            <a:lvl5pPr indent="-317500" lvl="4" marL="2286000" algn="l">
              <a:lnSpc>
                <a:spcPct val="100000"/>
              </a:lnSpc>
              <a:spcBef>
                <a:spcPts val="0"/>
              </a:spcBef>
              <a:spcAft>
                <a:spcPts val="0"/>
              </a:spcAft>
              <a:buClr>
                <a:schemeClr val="hlink"/>
              </a:buClr>
              <a:buSzPts val="1400"/>
              <a:buChar char="●"/>
              <a:defRPr sz="2000"/>
            </a:lvl5pPr>
            <a:lvl6pPr indent="-317500" lvl="5" marL="27432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9pPr>
          </a:lstStyle>
          <a:p/>
        </p:txBody>
      </p:sp>
      <p:sp>
        <p:nvSpPr>
          <p:cNvPr id="2662" name="Google Shape;2662;p375"/>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63" name="Google Shape;2663;p375"/>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64" name="Google Shape;2664;p375"/>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671" name="Shape 2671"/>
        <p:cNvGrpSpPr/>
        <p:nvPr/>
      </p:nvGrpSpPr>
      <p:grpSpPr>
        <a:xfrm>
          <a:off x="0" y="0"/>
          <a:ext cx="0" cy="0"/>
          <a:chOff x="0" y="0"/>
          <a:chExt cx="0" cy="0"/>
        </a:xfrm>
      </p:grpSpPr>
      <p:sp>
        <p:nvSpPr>
          <p:cNvPr id="2672" name="Google Shape;2672;p377"/>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73" name="Google Shape;2673;p377"/>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lnSpc>
                <a:spcPct val="100000"/>
              </a:lnSpc>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lnSpc>
                <a:spcPct val="100000"/>
              </a:lnSpc>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674" name="Google Shape;2674;p37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75" name="Google Shape;2675;p37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76" name="Google Shape;2676;p37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677" name="Shape 2677"/>
        <p:cNvGrpSpPr/>
        <p:nvPr/>
      </p:nvGrpSpPr>
      <p:grpSpPr>
        <a:xfrm>
          <a:off x="0" y="0"/>
          <a:ext cx="0" cy="0"/>
          <a:chOff x="0" y="0"/>
          <a:chExt cx="0" cy="0"/>
        </a:xfrm>
      </p:grpSpPr>
      <p:sp>
        <p:nvSpPr>
          <p:cNvPr id="2678" name="Google Shape;2678;p378"/>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679" name="Google Shape;2679;p378"/>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640"/>
              </a:spcBef>
              <a:spcAft>
                <a:spcPts val="0"/>
              </a:spcAft>
              <a:buClr>
                <a:srgbClr val="888888"/>
              </a:buClr>
              <a:buSzPts val="1400"/>
              <a:buFont typeface="Arial"/>
              <a:buNone/>
              <a:defRPr b="0" i="0" sz="3200" u="none" cap="none" strike="noStrike">
                <a:solidFill>
                  <a:srgbClr val="888888"/>
                </a:solidFill>
                <a:latin typeface="Calibri"/>
                <a:ea typeface="Calibri"/>
                <a:cs typeface="Calibri"/>
                <a:sym typeface="Calibri"/>
              </a:defRPr>
            </a:lvl1pPr>
            <a:lvl2pPr lvl="1" marR="0" algn="ctr">
              <a:lnSpc>
                <a:spcPct val="100000"/>
              </a:lnSpc>
              <a:spcBef>
                <a:spcPts val="560"/>
              </a:spcBef>
              <a:spcAft>
                <a:spcPts val="0"/>
              </a:spcAft>
              <a:buClr>
                <a:srgbClr val="888888"/>
              </a:buClr>
              <a:buSzPts val="1400"/>
              <a:buFont typeface="Arial"/>
              <a:buNone/>
              <a:defRPr b="0" i="0" sz="2800" u="none" cap="none" strike="noStrike">
                <a:solidFill>
                  <a:srgbClr val="888888"/>
                </a:solidFill>
                <a:latin typeface="Calibri"/>
                <a:ea typeface="Calibri"/>
                <a:cs typeface="Calibri"/>
                <a:sym typeface="Calibri"/>
              </a:defRPr>
            </a:lvl2pPr>
            <a:lvl3pPr lvl="2" marR="0" algn="ctr">
              <a:lnSpc>
                <a:spcPct val="100000"/>
              </a:lnSpc>
              <a:spcBef>
                <a:spcPts val="480"/>
              </a:spcBef>
              <a:spcAft>
                <a:spcPts val="0"/>
              </a:spcAft>
              <a:buClr>
                <a:srgbClr val="888888"/>
              </a:buClr>
              <a:buSzPts val="1400"/>
              <a:buFont typeface="Arial"/>
              <a:buNone/>
              <a:defRPr b="0" i="0" sz="2400" u="none" cap="none" strike="noStrike">
                <a:solidFill>
                  <a:srgbClr val="888888"/>
                </a:solidFill>
                <a:latin typeface="Calibri"/>
                <a:ea typeface="Calibri"/>
                <a:cs typeface="Calibri"/>
                <a:sym typeface="Calibri"/>
              </a:defRPr>
            </a:lvl3pPr>
            <a:lvl4pPr lvl="3"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4pPr>
            <a:lvl5pPr lvl="4"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5pPr>
            <a:lvl6pPr lvl="5"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6pPr>
            <a:lvl7pPr lvl="6"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7pPr>
            <a:lvl8pPr lvl="7"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8pPr>
            <a:lvl9pPr lvl="8"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9pPr>
          </a:lstStyle>
          <a:p/>
        </p:txBody>
      </p:sp>
      <p:sp>
        <p:nvSpPr>
          <p:cNvPr id="2680" name="Google Shape;2680;p37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1" name="Google Shape;2681;p37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2" name="Google Shape;2682;p37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83" name="Shape 2683"/>
        <p:cNvGrpSpPr/>
        <p:nvPr/>
      </p:nvGrpSpPr>
      <p:grpSpPr>
        <a:xfrm>
          <a:off x="0" y="0"/>
          <a:ext cx="0" cy="0"/>
          <a:chOff x="0" y="0"/>
          <a:chExt cx="0" cy="0"/>
        </a:xfrm>
      </p:grpSpPr>
      <p:sp>
        <p:nvSpPr>
          <p:cNvPr id="2684" name="Google Shape;2684;p379"/>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b="1" sz="4000" cap="non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85" name="Google Shape;2685;p379"/>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Clr>
                <a:srgbClr val="888888"/>
              </a:buClr>
              <a:buSzPts val="1400"/>
              <a:buFont typeface="Calibri"/>
              <a:buNone/>
              <a:defRPr sz="2000">
                <a:solidFill>
                  <a:srgbClr val="888888"/>
                </a:solidFill>
              </a:defRPr>
            </a:lvl1pPr>
            <a:lvl2pPr indent="-228600" lvl="1" marL="914400" algn="l">
              <a:lnSpc>
                <a:spcPct val="100000"/>
              </a:lnSpc>
              <a:spcBef>
                <a:spcPts val="560"/>
              </a:spcBef>
              <a:spcAft>
                <a:spcPts val="0"/>
              </a:spcAft>
              <a:buClr>
                <a:srgbClr val="888888"/>
              </a:buClr>
              <a:buSzPts val="1400"/>
              <a:buFont typeface="Calibri"/>
              <a:buNone/>
              <a:defRPr sz="1800">
                <a:solidFill>
                  <a:srgbClr val="888888"/>
                </a:solidFill>
              </a:defRPr>
            </a:lvl2pPr>
            <a:lvl3pPr indent="-228600" lvl="2" marL="1371600" algn="l">
              <a:lnSpc>
                <a:spcPct val="100000"/>
              </a:lnSpc>
              <a:spcBef>
                <a:spcPts val="480"/>
              </a:spcBef>
              <a:spcAft>
                <a:spcPts val="0"/>
              </a:spcAft>
              <a:buClr>
                <a:srgbClr val="888888"/>
              </a:buClr>
              <a:buSzPts val="1400"/>
              <a:buFont typeface="Calibri"/>
              <a:buNone/>
              <a:defRPr sz="1600">
                <a:solidFill>
                  <a:srgbClr val="888888"/>
                </a:solidFill>
              </a:defRPr>
            </a:lvl3pPr>
            <a:lvl4pPr indent="-228600" lvl="3" marL="1828800" algn="l">
              <a:lnSpc>
                <a:spcPct val="100000"/>
              </a:lnSpc>
              <a:spcBef>
                <a:spcPts val="400"/>
              </a:spcBef>
              <a:spcAft>
                <a:spcPts val="0"/>
              </a:spcAft>
              <a:buClr>
                <a:srgbClr val="888888"/>
              </a:buClr>
              <a:buSzPts val="1400"/>
              <a:buFont typeface="Calibri"/>
              <a:buNone/>
              <a:defRPr sz="1400">
                <a:solidFill>
                  <a:srgbClr val="888888"/>
                </a:solidFill>
              </a:defRPr>
            </a:lvl4pPr>
            <a:lvl5pPr indent="-228600" lvl="4" marL="2286000" algn="l">
              <a:lnSpc>
                <a:spcPct val="100000"/>
              </a:lnSpc>
              <a:spcBef>
                <a:spcPts val="400"/>
              </a:spcBef>
              <a:spcAft>
                <a:spcPts val="0"/>
              </a:spcAft>
              <a:buClr>
                <a:srgbClr val="888888"/>
              </a:buClr>
              <a:buSzPts val="1400"/>
              <a:buFont typeface="Calibri"/>
              <a:buNone/>
              <a:defRPr sz="1400">
                <a:solidFill>
                  <a:srgbClr val="888888"/>
                </a:solidFill>
              </a:defRPr>
            </a:lvl5pPr>
            <a:lvl6pPr indent="-228600" lvl="5" marL="2743200" algn="l">
              <a:lnSpc>
                <a:spcPct val="100000"/>
              </a:lnSpc>
              <a:spcBef>
                <a:spcPts val="400"/>
              </a:spcBef>
              <a:spcAft>
                <a:spcPts val="0"/>
              </a:spcAft>
              <a:buClr>
                <a:srgbClr val="888888"/>
              </a:buClr>
              <a:buSzPts val="1400"/>
              <a:buFont typeface="Calibri"/>
              <a:buNone/>
              <a:defRPr sz="1400">
                <a:solidFill>
                  <a:srgbClr val="888888"/>
                </a:solidFill>
              </a:defRPr>
            </a:lvl6pPr>
            <a:lvl7pPr indent="-228600" lvl="6" marL="3200400" algn="l">
              <a:lnSpc>
                <a:spcPct val="100000"/>
              </a:lnSpc>
              <a:spcBef>
                <a:spcPts val="400"/>
              </a:spcBef>
              <a:spcAft>
                <a:spcPts val="0"/>
              </a:spcAft>
              <a:buClr>
                <a:srgbClr val="888888"/>
              </a:buClr>
              <a:buSzPts val="1400"/>
              <a:buFont typeface="Calibri"/>
              <a:buNone/>
              <a:defRPr sz="1400">
                <a:solidFill>
                  <a:srgbClr val="888888"/>
                </a:solidFill>
              </a:defRPr>
            </a:lvl7pPr>
            <a:lvl8pPr indent="-228600" lvl="7" marL="3657600" algn="l">
              <a:lnSpc>
                <a:spcPct val="100000"/>
              </a:lnSpc>
              <a:spcBef>
                <a:spcPts val="400"/>
              </a:spcBef>
              <a:spcAft>
                <a:spcPts val="0"/>
              </a:spcAft>
              <a:buClr>
                <a:srgbClr val="888888"/>
              </a:buClr>
              <a:buSzPts val="1400"/>
              <a:buFont typeface="Calibri"/>
              <a:buNone/>
              <a:defRPr sz="1400">
                <a:solidFill>
                  <a:srgbClr val="888888"/>
                </a:solidFill>
              </a:defRPr>
            </a:lvl8pPr>
            <a:lvl9pPr indent="-228600" lvl="8" marL="4114800" algn="l">
              <a:lnSpc>
                <a:spcPct val="100000"/>
              </a:lnSpc>
              <a:spcBef>
                <a:spcPts val="400"/>
              </a:spcBef>
              <a:spcAft>
                <a:spcPts val="0"/>
              </a:spcAft>
              <a:buClr>
                <a:srgbClr val="888888"/>
              </a:buClr>
              <a:buSzPts val="1400"/>
              <a:buFont typeface="Calibri"/>
              <a:buNone/>
              <a:defRPr sz="1400">
                <a:solidFill>
                  <a:srgbClr val="888888"/>
                </a:solidFill>
              </a:defRPr>
            </a:lvl9pPr>
          </a:lstStyle>
          <a:p/>
        </p:txBody>
      </p:sp>
      <p:sp>
        <p:nvSpPr>
          <p:cNvPr id="2686" name="Google Shape;2686;p37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7" name="Google Shape;2687;p37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8" name="Google Shape;2688;p37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689" name="Shape 2689"/>
        <p:cNvGrpSpPr/>
        <p:nvPr/>
      </p:nvGrpSpPr>
      <p:grpSpPr>
        <a:xfrm>
          <a:off x="0" y="0"/>
          <a:ext cx="0" cy="0"/>
          <a:chOff x="0" y="0"/>
          <a:chExt cx="0" cy="0"/>
        </a:xfrm>
      </p:grpSpPr>
      <p:sp>
        <p:nvSpPr>
          <p:cNvPr id="2690" name="Google Shape;2690;p38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91" name="Google Shape;2691;p380"/>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sz="2800"/>
            </a:lvl1pPr>
            <a:lvl2pPr indent="-317500" lvl="1" marL="914400" algn="l">
              <a:lnSpc>
                <a:spcPct val="100000"/>
              </a:lnSpc>
              <a:spcBef>
                <a:spcPts val="560"/>
              </a:spcBef>
              <a:spcAft>
                <a:spcPts val="0"/>
              </a:spcAft>
              <a:buSzPts val="1400"/>
              <a:buChar char="–"/>
              <a:defRPr sz="2400"/>
            </a:lvl2pPr>
            <a:lvl3pPr indent="-317500" lvl="2" marL="1371600" algn="l">
              <a:lnSpc>
                <a:spcPct val="100000"/>
              </a:lnSpc>
              <a:spcBef>
                <a:spcPts val="480"/>
              </a:spcBef>
              <a:spcAft>
                <a:spcPts val="0"/>
              </a:spcAft>
              <a:buSzPts val="1400"/>
              <a:buChar char="•"/>
              <a:defRPr sz="2000"/>
            </a:lvl3pPr>
            <a:lvl4pPr indent="-317500" lvl="3" marL="1828800" algn="l">
              <a:lnSpc>
                <a:spcPct val="100000"/>
              </a:lnSpc>
              <a:spcBef>
                <a:spcPts val="400"/>
              </a:spcBef>
              <a:spcAft>
                <a:spcPts val="0"/>
              </a:spcAft>
              <a:buSzPts val="1400"/>
              <a:buChar char="–"/>
              <a:defRPr sz="1800"/>
            </a:lvl4pPr>
            <a:lvl5pPr indent="-317500" lvl="4" marL="2286000" algn="l">
              <a:lnSpc>
                <a:spcPct val="100000"/>
              </a:lnSpc>
              <a:spcBef>
                <a:spcPts val="400"/>
              </a:spcBef>
              <a:spcAft>
                <a:spcPts val="0"/>
              </a:spcAft>
              <a:buSzPts val="1400"/>
              <a:buChar char="»"/>
              <a:defRPr sz="1800"/>
            </a:lvl5pPr>
            <a:lvl6pPr indent="-317500" lvl="5" marL="2743200" algn="l">
              <a:lnSpc>
                <a:spcPct val="100000"/>
              </a:lnSpc>
              <a:spcBef>
                <a:spcPts val="400"/>
              </a:spcBef>
              <a:spcAft>
                <a:spcPts val="0"/>
              </a:spcAft>
              <a:buSzPts val="1400"/>
              <a:buChar char="•"/>
              <a:defRPr sz="1800"/>
            </a:lvl6pPr>
            <a:lvl7pPr indent="-317500" lvl="6" marL="3200400" algn="l">
              <a:lnSpc>
                <a:spcPct val="100000"/>
              </a:lnSpc>
              <a:spcBef>
                <a:spcPts val="400"/>
              </a:spcBef>
              <a:spcAft>
                <a:spcPts val="0"/>
              </a:spcAft>
              <a:buSzPts val="1400"/>
              <a:buChar char="•"/>
              <a:defRPr sz="1800"/>
            </a:lvl7pPr>
            <a:lvl8pPr indent="-317500" lvl="7" marL="3657600" algn="l">
              <a:lnSpc>
                <a:spcPct val="100000"/>
              </a:lnSpc>
              <a:spcBef>
                <a:spcPts val="400"/>
              </a:spcBef>
              <a:spcAft>
                <a:spcPts val="0"/>
              </a:spcAft>
              <a:buSzPts val="1400"/>
              <a:buChar char="•"/>
              <a:defRPr sz="1800"/>
            </a:lvl8pPr>
            <a:lvl9pPr indent="-317500" lvl="8" marL="4114800" algn="l">
              <a:lnSpc>
                <a:spcPct val="100000"/>
              </a:lnSpc>
              <a:spcBef>
                <a:spcPts val="400"/>
              </a:spcBef>
              <a:spcAft>
                <a:spcPts val="0"/>
              </a:spcAft>
              <a:buSzPts val="1400"/>
              <a:buChar char="•"/>
              <a:defRPr sz="1800"/>
            </a:lvl9pPr>
          </a:lstStyle>
          <a:p/>
        </p:txBody>
      </p:sp>
      <p:sp>
        <p:nvSpPr>
          <p:cNvPr id="2692" name="Google Shape;2692;p380"/>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sz="2800"/>
            </a:lvl1pPr>
            <a:lvl2pPr indent="-317500" lvl="1" marL="914400" algn="l">
              <a:lnSpc>
                <a:spcPct val="100000"/>
              </a:lnSpc>
              <a:spcBef>
                <a:spcPts val="560"/>
              </a:spcBef>
              <a:spcAft>
                <a:spcPts val="0"/>
              </a:spcAft>
              <a:buSzPts val="1400"/>
              <a:buChar char="–"/>
              <a:defRPr sz="2400"/>
            </a:lvl2pPr>
            <a:lvl3pPr indent="-317500" lvl="2" marL="1371600" algn="l">
              <a:lnSpc>
                <a:spcPct val="100000"/>
              </a:lnSpc>
              <a:spcBef>
                <a:spcPts val="480"/>
              </a:spcBef>
              <a:spcAft>
                <a:spcPts val="0"/>
              </a:spcAft>
              <a:buSzPts val="1400"/>
              <a:buChar char="•"/>
              <a:defRPr sz="2000"/>
            </a:lvl3pPr>
            <a:lvl4pPr indent="-317500" lvl="3" marL="1828800" algn="l">
              <a:lnSpc>
                <a:spcPct val="100000"/>
              </a:lnSpc>
              <a:spcBef>
                <a:spcPts val="400"/>
              </a:spcBef>
              <a:spcAft>
                <a:spcPts val="0"/>
              </a:spcAft>
              <a:buSzPts val="1400"/>
              <a:buChar char="–"/>
              <a:defRPr sz="1800"/>
            </a:lvl4pPr>
            <a:lvl5pPr indent="-317500" lvl="4" marL="2286000" algn="l">
              <a:lnSpc>
                <a:spcPct val="100000"/>
              </a:lnSpc>
              <a:spcBef>
                <a:spcPts val="400"/>
              </a:spcBef>
              <a:spcAft>
                <a:spcPts val="0"/>
              </a:spcAft>
              <a:buSzPts val="1400"/>
              <a:buChar char="»"/>
              <a:defRPr sz="1800"/>
            </a:lvl5pPr>
            <a:lvl6pPr indent="-317500" lvl="5" marL="2743200" algn="l">
              <a:lnSpc>
                <a:spcPct val="100000"/>
              </a:lnSpc>
              <a:spcBef>
                <a:spcPts val="400"/>
              </a:spcBef>
              <a:spcAft>
                <a:spcPts val="0"/>
              </a:spcAft>
              <a:buSzPts val="1400"/>
              <a:buChar char="•"/>
              <a:defRPr sz="1800"/>
            </a:lvl6pPr>
            <a:lvl7pPr indent="-317500" lvl="6" marL="3200400" algn="l">
              <a:lnSpc>
                <a:spcPct val="100000"/>
              </a:lnSpc>
              <a:spcBef>
                <a:spcPts val="400"/>
              </a:spcBef>
              <a:spcAft>
                <a:spcPts val="0"/>
              </a:spcAft>
              <a:buSzPts val="1400"/>
              <a:buChar char="•"/>
              <a:defRPr sz="1800"/>
            </a:lvl7pPr>
            <a:lvl8pPr indent="-317500" lvl="7" marL="3657600" algn="l">
              <a:lnSpc>
                <a:spcPct val="100000"/>
              </a:lnSpc>
              <a:spcBef>
                <a:spcPts val="400"/>
              </a:spcBef>
              <a:spcAft>
                <a:spcPts val="0"/>
              </a:spcAft>
              <a:buSzPts val="1400"/>
              <a:buChar char="•"/>
              <a:defRPr sz="1800"/>
            </a:lvl8pPr>
            <a:lvl9pPr indent="-317500" lvl="8" marL="4114800" algn="l">
              <a:lnSpc>
                <a:spcPct val="100000"/>
              </a:lnSpc>
              <a:spcBef>
                <a:spcPts val="400"/>
              </a:spcBef>
              <a:spcAft>
                <a:spcPts val="0"/>
              </a:spcAft>
              <a:buSzPts val="1400"/>
              <a:buChar char="•"/>
              <a:defRPr sz="1800"/>
            </a:lvl9pPr>
          </a:lstStyle>
          <a:p/>
        </p:txBody>
      </p:sp>
      <p:sp>
        <p:nvSpPr>
          <p:cNvPr id="2693" name="Google Shape;2693;p38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4" name="Google Shape;2694;p38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5" name="Google Shape;2695;p38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696" name="Shape 2696"/>
        <p:cNvGrpSpPr/>
        <p:nvPr/>
      </p:nvGrpSpPr>
      <p:grpSpPr>
        <a:xfrm>
          <a:off x="0" y="0"/>
          <a:ext cx="0" cy="0"/>
          <a:chOff x="0" y="0"/>
          <a:chExt cx="0" cy="0"/>
        </a:xfrm>
      </p:grpSpPr>
      <p:sp>
        <p:nvSpPr>
          <p:cNvPr id="2697" name="Google Shape;2697;p38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98" name="Google Shape;2698;p381"/>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Calibri"/>
              <a:buNone/>
              <a:defRPr b="1" sz="2400"/>
            </a:lvl1pPr>
            <a:lvl2pPr indent="-228600" lvl="1" marL="914400" algn="l">
              <a:lnSpc>
                <a:spcPct val="100000"/>
              </a:lnSpc>
              <a:spcBef>
                <a:spcPts val="560"/>
              </a:spcBef>
              <a:spcAft>
                <a:spcPts val="0"/>
              </a:spcAft>
              <a:buSzPts val="1400"/>
              <a:buFont typeface="Calibri"/>
              <a:buNone/>
              <a:defRPr b="1" sz="2000"/>
            </a:lvl2pPr>
            <a:lvl3pPr indent="-228600" lvl="2" marL="1371600" algn="l">
              <a:lnSpc>
                <a:spcPct val="100000"/>
              </a:lnSpc>
              <a:spcBef>
                <a:spcPts val="480"/>
              </a:spcBef>
              <a:spcAft>
                <a:spcPts val="0"/>
              </a:spcAft>
              <a:buSzPts val="1400"/>
              <a:buFont typeface="Calibri"/>
              <a:buNone/>
              <a:defRPr b="1" sz="1800"/>
            </a:lvl3pPr>
            <a:lvl4pPr indent="-228600" lvl="3" marL="1828800" algn="l">
              <a:lnSpc>
                <a:spcPct val="100000"/>
              </a:lnSpc>
              <a:spcBef>
                <a:spcPts val="400"/>
              </a:spcBef>
              <a:spcAft>
                <a:spcPts val="0"/>
              </a:spcAft>
              <a:buSzPts val="1400"/>
              <a:buFont typeface="Calibri"/>
              <a:buNone/>
              <a:defRPr b="1" sz="1600"/>
            </a:lvl4pPr>
            <a:lvl5pPr indent="-228600" lvl="4" marL="2286000" algn="l">
              <a:lnSpc>
                <a:spcPct val="100000"/>
              </a:lnSpc>
              <a:spcBef>
                <a:spcPts val="400"/>
              </a:spcBef>
              <a:spcAft>
                <a:spcPts val="0"/>
              </a:spcAft>
              <a:buSzPts val="1400"/>
              <a:buFont typeface="Calibri"/>
              <a:buNone/>
              <a:defRPr b="1" sz="1600"/>
            </a:lvl5pPr>
            <a:lvl6pPr indent="-228600" lvl="5" marL="2743200" algn="l">
              <a:lnSpc>
                <a:spcPct val="100000"/>
              </a:lnSpc>
              <a:spcBef>
                <a:spcPts val="400"/>
              </a:spcBef>
              <a:spcAft>
                <a:spcPts val="0"/>
              </a:spcAft>
              <a:buSzPts val="1400"/>
              <a:buFont typeface="Calibri"/>
              <a:buNone/>
              <a:defRPr b="1" sz="1600"/>
            </a:lvl6pPr>
            <a:lvl7pPr indent="-228600" lvl="6" marL="3200400" algn="l">
              <a:lnSpc>
                <a:spcPct val="100000"/>
              </a:lnSpc>
              <a:spcBef>
                <a:spcPts val="400"/>
              </a:spcBef>
              <a:spcAft>
                <a:spcPts val="0"/>
              </a:spcAft>
              <a:buSzPts val="1400"/>
              <a:buFont typeface="Calibri"/>
              <a:buNone/>
              <a:defRPr b="1" sz="1600"/>
            </a:lvl7pPr>
            <a:lvl8pPr indent="-228600" lvl="7" marL="3657600" algn="l">
              <a:lnSpc>
                <a:spcPct val="100000"/>
              </a:lnSpc>
              <a:spcBef>
                <a:spcPts val="400"/>
              </a:spcBef>
              <a:spcAft>
                <a:spcPts val="0"/>
              </a:spcAft>
              <a:buSzPts val="1400"/>
              <a:buFont typeface="Calibri"/>
              <a:buNone/>
              <a:defRPr b="1" sz="1600"/>
            </a:lvl8pPr>
            <a:lvl9pPr indent="-228600" lvl="8" marL="4114800" algn="l">
              <a:lnSpc>
                <a:spcPct val="100000"/>
              </a:lnSpc>
              <a:spcBef>
                <a:spcPts val="400"/>
              </a:spcBef>
              <a:spcAft>
                <a:spcPts val="0"/>
              </a:spcAft>
              <a:buSzPts val="1400"/>
              <a:buFont typeface="Calibri"/>
              <a:buNone/>
              <a:defRPr b="1" sz="1600"/>
            </a:lvl9pPr>
          </a:lstStyle>
          <a:p/>
        </p:txBody>
      </p:sp>
      <p:sp>
        <p:nvSpPr>
          <p:cNvPr id="2699" name="Google Shape;2699;p381"/>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sz="2400"/>
            </a:lvl1pPr>
            <a:lvl2pPr indent="-317500" lvl="1" marL="914400" algn="l">
              <a:lnSpc>
                <a:spcPct val="100000"/>
              </a:lnSpc>
              <a:spcBef>
                <a:spcPts val="560"/>
              </a:spcBef>
              <a:spcAft>
                <a:spcPts val="0"/>
              </a:spcAft>
              <a:buSzPts val="1400"/>
              <a:buChar char="–"/>
              <a:defRPr sz="2000"/>
            </a:lvl2pPr>
            <a:lvl3pPr indent="-317500" lvl="2" marL="1371600" algn="l">
              <a:lnSpc>
                <a:spcPct val="100000"/>
              </a:lnSpc>
              <a:spcBef>
                <a:spcPts val="480"/>
              </a:spcBef>
              <a:spcAft>
                <a:spcPts val="0"/>
              </a:spcAft>
              <a:buSzPts val="1400"/>
              <a:buChar char="•"/>
              <a:defRPr sz="1800"/>
            </a:lvl3pPr>
            <a:lvl4pPr indent="-317500" lvl="3" marL="1828800" algn="l">
              <a:lnSpc>
                <a:spcPct val="100000"/>
              </a:lnSpc>
              <a:spcBef>
                <a:spcPts val="400"/>
              </a:spcBef>
              <a:spcAft>
                <a:spcPts val="0"/>
              </a:spcAft>
              <a:buSzPts val="1400"/>
              <a:buChar char="–"/>
              <a:defRPr sz="1600"/>
            </a:lvl4pPr>
            <a:lvl5pPr indent="-317500" lvl="4" marL="2286000" algn="l">
              <a:lnSpc>
                <a:spcPct val="100000"/>
              </a:lnSpc>
              <a:spcBef>
                <a:spcPts val="400"/>
              </a:spcBef>
              <a:spcAft>
                <a:spcPts val="0"/>
              </a:spcAft>
              <a:buSzPts val="1400"/>
              <a:buChar char="»"/>
              <a:defRPr sz="1600"/>
            </a:lvl5pPr>
            <a:lvl6pPr indent="-317500" lvl="5" marL="2743200" algn="l">
              <a:lnSpc>
                <a:spcPct val="100000"/>
              </a:lnSpc>
              <a:spcBef>
                <a:spcPts val="400"/>
              </a:spcBef>
              <a:spcAft>
                <a:spcPts val="0"/>
              </a:spcAft>
              <a:buSzPts val="1400"/>
              <a:buChar char="•"/>
              <a:defRPr sz="1600"/>
            </a:lvl6pPr>
            <a:lvl7pPr indent="-317500" lvl="6" marL="3200400" algn="l">
              <a:lnSpc>
                <a:spcPct val="100000"/>
              </a:lnSpc>
              <a:spcBef>
                <a:spcPts val="400"/>
              </a:spcBef>
              <a:spcAft>
                <a:spcPts val="0"/>
              </a:spcAft>
              <a:buSzPts val="1400"/>
              <a:buChar char="•"/>
              <a:defRPr sz="1600"/>
            </a:lvl7pPr>
            <a:lvl8pPr indent="-317500" lvl="7" marL="3657600" algn="l">
              <a:lnSpc>
                <a:spcPct val="100000"/>
              </a:lnSpc>
              <a:spcBef>
                <a:spcPts val="400"/>
              </a:spcBef>
              <a:spcAft>
                <a:spcPts val="0"/>
              </a:spcAft>
              <a:buSzPts val="1400"/>
              <a:buChar char="•"/>
              <a:defRPr sz="1600"/>
            </a:lvl8pPr>
            <a:lvl9pPr indent="-317500" lvl="8" marL="4114800" algn="l">
              <a:lnSpc>
                <a:spcPct val="100000"/>
              </a:lnSpc>
              <a:spcBef>
                <a:spcPts val="400"/>
              </a:spcBef>
              <a:spcAft>
                <a:spcPts val="0"/>
              </a:spcAft>
              <a:buSzPts val="1400"/>
              <a:buChar char="•"/>
              <a:defRPr sz="1600"/>
            </a:lvl9pPr>
          </a:lstStyle>
          <a:p/>
        </p:txBody>
      </p:sp>
      <p:sp>
        <p:nvSpPr>
          <p:cNvPr id="2700" name="Google Shape;2700;p381"/>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Calibri"/>
              <a:buNone/>
              <a:defRPr b="1" sz="2400"/>
            </a:lvl1pPr>
            <a:lvl2pPr indent="-228600" lvl="1" marL="914400" algn="l">
              <a:lnSpc>
                <a:spcPct val="100000"/>
              </a:lnSpc>
              <a:spcBef>
                <a:spcPts val="560"/>
              </a:spcBef>
              <a:spcAft>
                <a:spcPts val="0"/>
              </a:spcAft>
              <a:buSzPts val="1400"/>
              <a:buFont typeface="Calibri"/>
              <a:buNone/>
              <a:defRPr b="1" sz="2000"/>
            </a:lvl2pPr>
            <a:lvl3pPr indent="-228600" lvl="2" marL="1371600" algn="l">
              <a:lnSpc>
                <a:spcPct val="100000"/>
              </a:lnSpc>
              <a:spcBef>
                <a:spcPts val="480"/>
              </a:spcBef>
              <a:spcAft>
                <a:spcPts val="0"/>
              </a:spcAft>
              <a:buSzPts val="1400"/>
              <a:buFont typeface="Calibri"/>
              <a:buNone/>
              <a:defRPr b="1" sz="1800"/>
            </a:lvl3pPr>
            <a:lvl4pPr indent="-228600" lvl="3" marL="1828800" algn="l">
              <a:lnSpc>
                <a:spcPct val="100000"/>
              </a:lnSpc>
              <a:spcBef>
                <a:spcPts val="400"/>
              </a:spcBef>
              <a:spcAft>
                <a:spcPts val="0"/>
              </a:spcAft>
              <a:buSzPts val="1400"/>
              <a:buFont typeface="Calibri"/>
              <a:buNone/>
              <a:defRPr b="1" sz="1600"/>
            </a:lvl4pPr>
            <a:lvl5pPr indent="-228600" lvl="4" marL="2286000" algn="l">
              <a:lnSpc>
                <a:spcPct val="100000"/>
              </a:lnSpc>
              <a:spcBef>
                <a:spcPts val="400"/>
              </a:spcBef>
              <a:spcAft>
                <a:spcPts val="0"/>
              </a:spcAft>
              <a:buSzPts val="1400"/>
              <a:buFont typeface="Calibri"/>
              <a:buNone/>
              <a:defRPr b="1" sz="1600"/>
            </a:lvl5pPr>
            <a:lvl6pPr indent="-228600" lvl="5" marL="2743200" algn="l">
              <a:lnSpc>
                <a:spcPct val="100000"/>
              </a:lnSpc>
              <a:spcBef>
                <a:spcPts val="400"/>
              </a:spcBef>
              <a:spcAft>
                <a:spcPts val="0"/>
              </a:spcAft>
              <a:buSzPts val="1400"/>
              <a:buFont typeface="Calibri"/>
              <a:buNone/>
              <a:defRPr b="1" sz="1600"/>
            </a:lvl6pPr>
            <a:lvl7pPr indent="-228600" lvl="6" marL="3200400" algn="l">
              <a:lnSpc>
                <a:spcPct val="100000"/>
              </a:lnSpc>
              <a:spcBef>
                <a:spcPts val="400"/>
              </a:spcBef>
              <a:spcAft>
                <a:spcPts val="0"/>
              </a:spcAft>
              <a:buSzPts val="1400"/>
              <a:buFont typeface="Calibri"/>
              <a:buNone/>
              <a:defRPr b="1" sz="1600"/>
            </a:lvl7pPr>
            <a:lvl8pPr indent="-228600" lvl="7" marL="3657600" algn="l">
              <a:lnSpc>
                <a:spcPct val="100000"/>
              </a:lnSpc>
              <a:spcBef>
                <a:spcPts val="400"/>
              </a:spcBef>
              <a:spcAft>
                <a:spcPts val="0"/>
              </a:spcAft>
              <a:buSzPts val="1400"/>
              <a:buFont typeface="Calibri"/>
              <a:buNone/>
              <a:defRPr b="1" sz="1600"/>
            </a:lvl8pPr>
            <a:lvl9pPr indent="-228600" lvl="8" marL="4114800" algn="l">
              <a:lnSpc>
                <a:spcPct val="100000"/>
              </a:lnSpc>
              <a:spcBef>
                <a:spcPts val="400"/>
              </a:spcBef>
              <a:spcAft>
                <a:spcPts val="0"/>
              </a:spcAft>
              <a:buSzPts val="1400"/>
              <a:buFont typeface="Calibri"/>
              <a:buNone/>
              <a:defRPr b="1" sz="1600"/>
            </a:lvl9pPr>
          </a:lstStyle>
          <a:p/>
        </p:txBody>
      </p:sp>
      <p:sp>
        <p:nvSpPr>
          <p:cNvPr id="2701" name="Google Shape;2701;p381"/>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sz="2400"/>
            </a:lvl1pPr>
            <a:lvl2pPr indent="-317500" lvl="1" marL="914400" algn="l">
              <a:lnSpc>
                <a:spcPct val="100000"/>
              </a:lnSpc>
              <a:spcBef>
                <a:spcPts val="560"/>
              </a:spcBef>
              <a:spcAft>
                <a:spcPts val="0"/>
              </a:spcAft>
              <a:buSzPts val="1400"/>
              <a:buChar char="–"/>
              <a:defRPr sz="2000"/>
            </a:lvl2pPr>
            <a:lvl3pPr indent="-317500" lvl="2" marL="1371600" algn="l">
              <a:lnSpc>
                <a:spcPct val="100000"/>
              </a:lnSpc>
              <a:spcBef>
                <a:spcPts val="480"/>
              </a:spcBef>
              <a:spcAft>
                <a:spcPts val="0"/>
              </a:spcAft>
              <a:buSzPts val="1400"/>
              <a:buChar char="•"/>
              <a:defRPr sz="1800"/>
            </a:lvl3pPr>
            <a:lvl4pPr indent="-317500" lvl="3" marL="1828800" algn="l">
              <a:lnSpc>
                <a:spcPct val="100000"/>
              </a:lnSpc>
              <a:spcBef>
                <a:spcPts val="400"/>
              </a:spcBef>
              <a:spcAft>
                <a:spcPts val="0"/>
              </a:spcAft>
              <a:buSzPts val="1400"/>
              <a:buChar char="–"/>
              <a:defRPr sz="1600"/>
            </a:lvl4pPr>
            <a:lvl5pPr indent="-317500" lvl="4" marL="2286000" algn="l">
              <a:lnSpc>
                <a:spcPct val="100000"/>
              </a:lnSpc>
              <a:spcBef>
                <a:spcPts val="400"/>
              </a:spcBef>
              <a:spcAft>
                <a:spcPts val="0"/>
              </a:spcAft>
              <a:buSzPts val="1400"/>
              <a:buChar char="»"/>
              <a:defRPr sz="1600"/>
            </a:lvl5pPr>
            <a:lvl6pPr indent="-317500" lvl="5" marL="2743200" algn="l">
              <a:lnSpc>
                <a:spcPct val="100000"/>
              </a:lnSpc>
              <a:spcBef>
                <a:spcPts val="400"/>
              </a:spcBef>
              <a:spcAft>
                <a:spcPts val="0"/>
              </a:spcAft>
              <a:buSzPts val="1400"/>
              <a:buChar char="•"/>
              <a:defRPr sz="1600"/>
            </a:lvl6pPr>
            <a:lvl7pPr indent="-317500" lvl="6" marL="3200400" algn="l">
              <a:lnSpc>
                <a:spcPct val="100000"/>
              </a:lnSpc>
              <a:spcBef>
                <a:spcPts val="400"/>
              </a:spcBef>
              <a:spcAft>
                <a:spcPts val="0"/>
              </a:spcAft>
              <a:buSzPts val="1400"/>
              <a:buChar char="•"/>
              <a:defRPr sz="1600"/>
            </a:lvl7pPr>
            <a:lvl8pPr indent="-317500" lvl="7" marL="3657600" algn="l">
              <a:lnSpc>
                <a:spcPct val="100000"/>
              </a:lnSpc>
              <a:spcBef>
                <a:spcPts val="400"/>
              </a:spcBef>
              <a:spcAft>
                <a:spcPts val="0"/>
              </a:spcAft>
              <a:buSzPts val="1400"/>
              <a:buChar char="•"/>
              <a:defRPr sz="1600"/>
            </a:lvl8pPr>
            <a:lvl9pPr indent="-317500" lvl="8" marL="4114800" algn="l">
              <a:lnSpc>
                <a:spcPct val="100000"/>
              </a:lnSpc>
              <a:spcBef>
                <a:spcPts val="400"/>
              </a:spcBef>
              <a:spcAft>
                <a:spcPts val="0"/>
              </a:spcAft>
              <a:buSzPts val="1400"/>
              <a:buChar char="•"/>
              <a:defRPr sz="1600"/>
            </a:lvl9pPr>
          </a:lstStyle>
          <a:p/>
        </p:txBody>
      </p:sp>
      <p:sp>
        <p:nvSpPr>
          <p:cNvPr id="2702" name="Google Shape;2702;p38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3" name="Google Shape;2703;p38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4" name="Google Shape;2704;p38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05" name="Shape 2705"/>
        <p:cNvGrpSpPr/>
        <p:nvPr/>
      </p:nvGrpSpPr>
      <p:grpSpPr>
        <a:xfrm>
          <a:off x="0" y="0"/>
          <a:ext cx="0" cy="0"/>
          <a:chOff x="0" y="0"/>
          <a:chExt cx="0" cy="0"/>
        </a:xfrm>
      </p:grpSpPr>
      <p:sp>
        <p:nvSpPr>
          <p:cNvPr id="2706" name="Google Shape;2706;p382"/>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707" name="Google Shape;2707;p38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8" name="Google Shape;2708;p38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9" name="Google Shape;2709;p38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0" name="Shape 2710"/>
        <p:cNvGrpSpPr/>
        <p:nvPr/>
      </p:nvGrpSpPr>
      <p:grpSpPr>
        <a:xfrm>
          <a:off x="0" y="0"/>
          <a:ext cx="0" cy="0"/>
          <a:chOff x="0" y="0"/>
          <a:chExt cx="0" cy="0"/>
        </a:xfrm>
      </p:grpSpPr>
      <p:sp>
        <p:nvSpPr>
          <p:cNvPr id="2711" name="Google Shape;2711;p38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2" name="Google Shape;2712;p38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3" name="Google Shape;2713;p38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714" name="Shape 2714"/>
        <p:cNvGrpSpPr/>
        <p:nvPr/>
      </p:nvGrpSpPr>
      <p:grpSpPr>
        <a:xfrm>
          <a:off x="0" y="0"/>
          <a:ext cx="0" cy="0"/>
          <a:chOff x="0" y="0"/>
          <a:chExt cx="0" cy="0"/>
        </a:xfrm>
      </p:grpSpPr>
      <p:sp>
        <p:nvSpPr>
          <p:cNvPr id="2715" name="Google Shape;2715;p384"/>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b="1" sz="2000"/>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716" name="Google Shape;2716;p384"/>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sz="3200"/>
            </a:lvl1pPr>
            <a:lvl2pPr indent="-317500" lvl="1" marL="914400" algn="l">
              <a:lnSpc>
                <a:spcPct val="100000"/>
              </a:lnSpc>
              <a:spcBef>
                <a:spcPts val="560"/>
              </a:spcBef>
              <a:spcAft>
                <a:spcPts val="0"/>
              </a:spcAft>
              <a:buSzPts val="1400"/>
              <a:buChar char="–"/>
              <a:defRPr sz="2800"/>
            </a:lvl2pPr>
            <a:lvl3pPr indent="-317500" lvl="2" marL="1371600" algn="l">
              <a:lnSpc>
                <a:spcPct val="100000"/>
              </a:lnSpc>
              <a:spcBef>
                <a:spcPts val="480"/>
              </a:spcBef>
              <a:spcAft>
                <a:spcPts val="0"/>
              </a:spcAft>
              <a:buSzPts val="1400"/>
              <a:buChar char="•"/>
              <a:defRPr sz="2400"/>
            </a:lvl3pPr>
            <a:lvl4pPr indent="-317500" lvl="3" marL="1828800" algn="l">
              <a:lnSpc>
                <a:spcPct val="100000"/>
              </a:lnSpc>
              <a:spcBef>
                <a:spcPts val="400"/>
              </a:spcBef>
              <a:spcAft>
                <a:spcPts val="0"/>
              </a:spcAft>
              <a:buSzPts val="1400"/>
              <a:buChar char="–"/>
              <a:defRPr sz="2000"/>
            </a:lvl4pPr>
            <a:lvl5pPr indent="-317500" lvl="4" marL="2286000" algn="l">
              <a:lnSpc>
                <a:spcPct val="100000"/>
              </a:lnSpc>
              <a:spcBef>
                <a:spcPts val="400"/>
              </a:spcBef>
              <a:spcAft>
                <a:spcPts val="0"/>
              </a:spcAft>
              <a:buSzPts val="1400"/>
              <a:buChar char="»"/>
              <a:defRPr sz="2000"/>
            </a:lvl5pPr>
            <a:lvl6pPr indent="-317500" lvl="5" marL="2743200" algn="l">
              <a:lnSpc>
                <a:spcPct val="100000"/>
              </a:lnSpc>
              <a:spcBef>
                <a:spcPts val="400"/>
              </a:spcBef>
              <a:spcAft>
                <a:spcPts val="0"/>
              </a:spcAft>
              <a:buSzPts val="1400"/>
              <a:buChar char="•"/>
              <a:defRPr sz="2000"/>
            </a:lvl6pPr>
            <a:lvl7pPr indent="-317500" lvl="6" marL="3200400" algn="l">
              <a:lnSpc>
                <a:spcPct val="100000"/>
              </a:lnSpc>
              <a:spcBef>
                <a:spcPts val="400"/>
              </a:spcBef>
              <a:spcAft>
                <a:spcPts val="0"/>
              </a:spcAft>
              <a:buSzPts val="1400"/>
              <a:buChar char="•"/>
              <a:defRPr sz="2000"/>
            </a:lvl7pPr>
            <a:lvl8pPr indent="-317500" lvl="7" marL="3657600" algn="l">
              <a:lnSpc>
                <a:spcPct val="100000"/>
              </a:lnSpc>
              <a:spcBef>
                <a:spcPts val="400"/>
              </a:spcBef>
              <a:spcAft>
                <a:spcPts val="0"/>
              </a:spcAft>
              <a:buSzPts val="1400"/>
              <a:buChar char="•"/>
              <a:defRPr sz="2000"/>
            </a:lvl8pPr>
            <a:lvl9pPr indent="-317500" lvl="8" marL="4114800" algn="l">
              <a:lnSpc>
                <a:spcPct val="100000"/>
              </a:lnSpc>
              <a:spcBef>
                <a:spcPts val="400"/>
              </a:spcBef>
              <a:spcAft>
                <a:spcPts val="0"/>
              </a:spcAft>
              <a:buSzPts val="1400"/>
              <a:buChar char="•"/>
              <a:defRPr sz="2000"/>
            </a:lvl9pPr>
          </a:lstStyle>
          <a:p/>
        </p:txBody>
      </p:sp>
      <p:sp>
        <p:nvSpPr>
          <p:cNvPr id="2717" name="Google Shape;2717;p384"/>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Calibri"/>
              <a:buNone/>
              <a:defRPr sz="1400"/>
            </a:lvl1pPr>
            <a:lvl2pPr indent="-228600" lvl="1" marL="914400" algn="l">
              <a:lnSpc>
                <a:spcPct val="100000"/>
              </a:lnSpc>
              <a:spcBef>
                <a:spcPts val="560"/>
              </a:spcBef>
              <a:spcAft>
                <a:spcPts val="0"/>
              </a:spcAft>
              <a:buSzPts val="1400"/>
              <a:buFont typeface="Calibri"/>
              <a:buNone/>
              <a:defRPr sz="1200"/>
            </a:lvl2pPr>
            <a:lvl3pPr indent="-228600" lvl="2" marL="1371600" algn="l">
              <a:lnSpc>
                <a:spcPct val="100000"/>
              </a:lnSpc>
              <a:spcBef>
                <a:spcPts val="480"/>
              </a:spcBef>
              <a:spcAft>
                <a:spcPts val="0"/>
              </a:spcAft>
              <a:buSzPts val="1400"/>
              <a:buFont typeface="Calibri"/>
              <a:buNone/>
              <a:defRPr sz="1000"/>
            </a:lvl3pPr>
            <a:lvl4pPr indent="-228600" lvl="3" marL="1828800" algn="l">
              <a:lnSpc>
                <a:spcPct val="100000"/>
              </a:lnSpc>
              <a:spcBef>
                <a:spcPts val="400"/>
              </a:spcBef>
              <a:spcAft>
                <a:spcPts val="0"/>
              </a:spcAft>
              <a:buSzPts val="1400"/>
              <a:buFont typeface="Calibri"/>
              <a:buNone/>
              <a:defRPr sz="900"/>
            </a:lvl4pPr>
            <a:lvl5pPr indent="-228600" lvl="4" marL="2286000" algn="l">
              <a:lnSpc>
                <a:spcPct val="100000"/>
              </a:lnSpc>
              <a:spcBef>
                <a:spcPts val="400"/>
              </a:spcBef>
              <a:spcAft>
                <a:spcPts val="0"/>
              </a:spcAft>
              <a:buSzPts val="1400"/>
              <a:buFont typeface="Calibri"/>
              <a:buNone/>
              <a:defRPr sz="900"/>
            </a:lvl5pPr>
            <a:lvl6pPr indent="-228600" lvl="5" marL="2743200" algn="l">
              <a:lnSpc>
                <a:spcPct val="100000"/>
              </a:lnSpc>
              <a:spcBef>
                <a:spcPts val="400"/>
              </a:spcBef>
              <a:spcAft>
                <a:spcPts val="0"/>
              </a:spcAft>
              <a:buSzPts val="1400"/>
              <a:buFont typeface="Calibri"/>
              <a:buNone/>
              <a:defRPr sz="900"/>
            </a:lvl6pPr>
            <a:lvl7pPr indent="-228600" lvl="6" marL="3200400" algn="l">
              <a:lnSpc>
                <a:spcPct val="100000"/>
              </a:lnSpc>
              <a:spcBef>
                <a:spcPts val="400"/>
              </a:spcBef>
              <a:spcAft>
                <a:spcPts val="0"/>
              </a:spcAft>
              <a:buSzPts val="1400"/>
              <a:buFont typeface="Calibri"/>
              <a:buNone/>
              <a:defRPr sz="900"/>
            </a:lvl7pPr>
            <a:lvl8pPr indent="-228600" lvl="7" marL="3657600" algn="l">
              <a:lnSpc>
                <a:spcPct val="100000"/>
              </a:lnSpc>
              <a:spcBef>
                <a:spcPts val="400"/>
              </a:spcBef>
              <a:spcAft>
                <a:spcPts val="0"/>
              </a:spcAft>
              <a:buSzPts val="1400"/>
              <a:buFont typeface="Calibri"/>
              <a:buNone/>
              <a:defRPr sz="900"/>
            </a:lvl8pPr>
            <a:lvl9pPr indent="-228600" lvl="8" marL="4114800" algn="l">
              <a:lnSpc>
                <a:spcPct val="100000"/>
              </a:lnSpc>
              <a:spcBef>
                <a:spcPts val="400"/>
              </a:spcBef>
              <a:spcAft>
                <a:spcPts val="0"/>
              </a:spcAft>
              <a:buSzPts val="1400"/>
              <a:buFont typeface="Calibri"/>
              <a:buNone/>
              <a:defRPr sz="900"/>
            </a:lvl9pPr>
          </a:lstStyle>
          <a:p/>
        </p:txBody>
      </p:sp>
      <p:sp>
        <p:nvSpPr>
          <p:cNvPr id="2718" name="Google Shape;2718;p38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9" name="Google Shape;2719;p38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20" name="Google Shape;2720;p38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721" name="Shape 2721"/>
        <p:cNvGrpSpPr/>
        <p:nvPr/>
      </p:nvGrpSpPr>
      <p:grpSpPr>
        <a:xfrm>
          <a:off x="0" y="0"/>
          <a:ext cx="0" cy="0"/>
          <a:chOff x="0" y="0"/>
          <a:chExt cx="0" cy="0"/>
        </a:xfrm>
      </p:grpSpPr>
      <p:sp>
        <p:nvSpPr>
          <p:cNvPr id="2722" name="Google Shape;2722;p385"/>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b="1" sz="2000"/>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723" name="Google Shape;2723;p385"/>
          <p:cNvSpPr/>
          <p:nvPr>
            <p:ph idx="2" type="pic"/>
          </p:nvPr>
        </p:nvSpPr>
        <p:spPr>
          <a:xfrm>
            <a:off x="1792288" y="459581"/>
            <a:ext cx="5486400" cy="3086100"/>
          </a:xfrm>
          <a:prstGeom prst="rect">
            <a:avLst/>
          </a:prstGeom>
          <a:noFill/>
          <a:ln>
            <a:noFill/>
          </a:ln>
        </p:spPr>
      </p:sp>
      <p:sp>
        <p:nvSpPr>
          <p:cNvPr id="2724" name="Google Shape;2724;p385"/>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Calibri"/>
              <a:buNone/>
              <a:defRPr sz="1400"/>
            </a:lvl1pPr>
            <a:lvl2pPr indent="-228600" lvl="1" marL="914400" algn="l">
              <a:lnSpc>
                <a:spcPct val="100000"/>
              </a:lnSpc>
              <a:spcBef>
                <a:spcPts val="560"/>
              </a:spcBef>
              <a:spcAft>
                <a:spcPts val="0"/>
              </a:spcAft>
              <a:buSzPts val="1400"/>
              <a:buFont typeface="Calibri"/>
              <a:buNone/>
              <a:defRPr sz="1200"/>
            </a:lvl2pPr>
            <a:lvl3pPr indent="-228600" lvl="2" marL="1371600" algn="l">
              <a:lnSpc>
                <a:spcPct val="100000"/>
              </a:lnSpc>
              <a:spcBef>
                <a:spcPts val="480"/>
              </a:spcBef>
              <a:spcAft>
                <a:spcPts val="0"/>
              </a:spcAft>
              <a:buSzPts val="1400"/>
              <a:buFont typeface="Calibri"/>
              <a:buNone/>
              <a:defRPr sz="1000"/>
            </a:lvl3pPr>
            <a:lvl4pPr indent="-228600" lvl="3" marL="1828800" algn="l">
              <a:lnSpc>
                <a:spcPct val="100000"/>
              </a:lnSpc>
              <a:spcBef>
                <a:spcPts val="400"/>
              </a:spcBef>
              <a:spcAft>
                <a:spcPts val="0"/>
              </a:spcAft>
              <a:buSzPts val="1400"/>
              <a:buFont typeface="Calibri"/>
              <a:buNone/>
              <a:defRPr sz="900"/>
            </a:lvl4pPr>
            <a:lvl5pPr indent="-228600" lvl="4" marL="2286000" algn="l">
              <a:lnSpc>
                <a:spcPct val="100000"/>
              </a:lnSpc>
              <a:spcBef>
                <a:spcPts val="400"/>
              </a:spcBef>
              <a:spcAft>
                <a:spcPts val="0"/>
              </a:spcAft>
              <a:buSzPts val="1400"/>
              <a:buFont typeface="Calibri"/>
              <a:buNone/>
              <a:defRPr sz="900"/>
            </a:lvl5pPr>
            <a:lvl6pPr indent="-228600" lvl="5" marL="2743200" algn="l">
              <a:lnSpc>
                <a:spcPct val="100000"/>
              </a:lnSpc>
              <a:spcBef>
                <a:spcPts val="400"/>
              </a:spcBef>
              <a:spcAft>
                <a:spcPts val="0"/>
              </a:spcAft>
              <a:buSzPts val="1400"/>
              <a:buFont typeface="Calibri"/>
              <a:buNone/>
              <a:defRPr sz="900"/>
            </a:lvl6pPr>
            <a:lvl7pPr indent="-228600" lvl="6" marL="3200400" algn="l">
              <a:lnSpc>
                <a:spcPct val="100000"/>
              </a:lnSpc>
              <a:spcBef>
                <a:spcPts val="400"/>
              </a:spcBef>
              <a:spcAft>
                <a:spcPts val="0"/>
              </a:spcAft>
              <a:buSzPts val="1400"/>
              <a:buFont typeface="Calibri"/>
              <a:buNone/>
              <a:defRPr sz="900"/>
            </a:lvl7pPr>
            <a:lvl8pPr indent="-228600" lvl="7" marL="3657600" algn="l">
              <a:lnSpc>
                <a:spcPct val="100000"/>
              </a:lnSpc>
              <a:spcBef>
                <a:spcPts val="400"/>
              </a:spcBef>
              <a:spcAft>
                <a:spcPts val="0"/>
              </a:spcAft>
              <a:buSzPts val="1400"/>
              <a:buFont typeface="Calibri"/>
              <a:buNone/>
              <a:defRPr sz="900"/>
            </a:lvl8pPr>
            <a:lvl9pPr indent="-228600" lvl="8" marL="4114800" algn="l">
              <a:lnSpc>
                <a:spcPct val="100000"/>
              </a:lnSpc>
              <a:spcBef>
                <a:spcPts val="400"/>
              </a:spcBef>
              <a:spcAft>
                <a:spcPts val="0"/>
              </a:spcAft>
              <a:buSzPts val="1400"/>
              <a:buFont typeface="Calibri"/>
              <a:buNone/>
              <a:defRPr sz="900"/>
            </a:lvl9pPr>
          </a:lstStyle>
          <a:p/>
        </p:txBody>
      </p:sp>
      <p:sp>
        <p:nvSpPr>
          <p:cNvPr id="2725" name="Google Shape;2725;p38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26" name="Google Shape;2726;p38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27" name="Google Shape;2727;p38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63" name="Shape 263"/>
        <p:cNvGrpSpPr/>
        <p:nvPr/>
      </p:nvGrpSpPr>
      <p:grpSpPr>
        <a:xfrm>
          <a:off x="0" y="0"/>
          <a:ext cx="0" cy="0"/>
          <a:chOff x="0" y="0"/>
          <a:chExt cx="0" cy="0"/>
        </a:xfrm>
      </p:grpSpPr>
      <p:sp>
        <p:nvSpPr>
          <p:cNvPr id="264" name="Google Shape;264;p38"/>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2600">
                <a:solidFill>
                  <a:schemeClr val="lt1"/>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65" name="Google Shape;265;p38"/>
          <p:cNvSpPr txBox="1"/>
          <p:nvPr>
            <p:ph idx="1" type="body"/>
          </p:nvPr>
        </p:nvSpPr>
        <p:spPr>
          <a:xfrm>
            <a:off x="457795" y="2049064"/>
            <a:ext cx="8271000" cy="19641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a:solidFill>
                  <a:schemeClr val="dk1"/>
                </a:solidFill>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266" name="Google Shape;266;p3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67" name="Google Shape;267;p3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68" name="Google Shape;268;p38"/>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728" name="Shape 2728"/>
        <p:cNvGrpSpPr/>
        <p:nvPr/>
      </p:nvGrpSpPr>
      <p:grpSpPr>
        <a:xfrm>
          <a:off x="0" y="0"/>
          <a:ext cx="0" cy="0"/>
          <a:chOff x="0" y="0"/>
          <a:chExt cx="0" cy="0"/>
        </a:xfrm>
      </p:grpSpPr>
      <p:sp>
        <p:nvSpPr>
          <p:cNvPr id="2729" name="Google Shape;2729;p38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730" name="Google Shape;2730;p386"/>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lnSpc>
                <a:spcPct val="100000"/>
              </a:lnSpc>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lnSpc>
                <a:spcPct val="100000"/>
              </a:lnSpc>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731" name="Google Shape;2731;p38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32" name="Google Shape;2732;p38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33" name="Google Shape;2733;p38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734" name="Shape 2734"/>
        <p:cNvGrpSpPr/>
        <p:nvPr/>
      </p:nvGrpSpPr>
      <p:grpSpPr>
        <a:xfrm>
          <a:off x="0" y="0"/>
          <a:ext cx="0" cy="0"/>
          <a:chOff x="0" y="0"/>
          <a:chExt cx="0" cy="0"/>
        </a:xfrm>
      </p:grpSpPr>
      <p:sp>
        <p:nvSpPr>
          <p:cNvPr id="2735" name="Google Shape;2735;p387"/>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736" name="Google Shape;2736;p387"/>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lnSpc>
                <a:spcPct val="100000"/>
              </a:lnSpc>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lnSpc>
                <a:spcPct val="100000"/>
              </a:lnSpc>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737" name="Google Shape;2737;p38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38" name="Google Shape;2738;p38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39" name="Google Shape;2739;p38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60" name="Shape 2760"/>
        <p:cNvGrpSpPr/>
        <p:nvPr/>
      </p:nvGrpSpPr>
      <p:grpSpPr>
        <a:xfrm>
          <a:off x="0" y="0"/>
          <a:ext cx="0" cy="0"/>
          <a:chOff x="0" y="0"/>
          <a:chExt cx="0" cy="0"/>
        </a:xfrm>
      </p:grpSpPr>
      <p:sp>
        <p:nvSpPr>
          <p:cNvPr id="2761" name="Google Shape;2761;p389"/>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1pPr>
            <a:lvl2pPr lvl="1"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2pPr>
            <a:lvl3pPr lvl="2"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3pPr>
            <a:lvl4pPr lvl="3"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4pPr>
            <a:lvl5pPr lvl="4"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5pPr>
            <a:lvl6pPr lvl="5"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6pPr>
            <a:lvl7pPr lvl="6"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7pPr>
            <a:lvl8pPr lvl="7"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8pPr>
            <a:lvl9pPr lvl="8"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9pPr>
          </a:lstStyle>
          <a:p/>
        </p:txBody>
      </p:sp>
      <p:sp>
        <p:nvSpPr>
          <p:cNvPr id="2762" name="Google Shape;2762;p389"/>
          <p:cNvSpPr txBox="1"/>
          <p:nvPr>
            <p:ph idx="1" type="body"/>
          </p:nvPr>
        </p:nvSpPr>
        <p:spPr>
          <a:xfrm>
            <a:off x="457200" y="1297781"/>
            <a:ext cx="8229600" cy="36282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63" name="Shape 2763"/>
        <p:cNvGrpSpPr/>
        <p:nvPr/>
      </p:nvGrpSpPr>
      <p:grpSpPr>
        <a:xfrm>
          <a:off x="0" y="0"/>
          <a:ext cx="0" cy="0"/>
          <a:chOff x="0" y="0"/>
          <a:chExt cx="0" cy="0"/>
        </a:xfrm>
      </p:grpSpPr>
      <p:sp>
        <p:nvSpPr>
          <p:cNvPr id="2764" name="Google Shape;2764;p390"/>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765" name="Google Shape;2765;p390"/>
          <p:cNvSpPr txBox="1"/>
          <p:nvPr>
            <p:ph idx="1" type="body"/>
          </p:nvPr>
        </p:nvSpPr>
        <p:spPr>
          <a:xfrm>
            <a:off x="457200" y="1297781"/>
            <a:ext cx="4041600" cy="36282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2766" name="Google Shape;2766;p390"/>
          <p:cNvSpPr txBox="1"/>
          <p:nvPr>
            <p:ph idx="2" type="body"/>
          </p:nvPr>
        </p:nvSpPr>
        <p:spPr>
          <a:xfrm>
            <a:off x="4645148" y="1297781"/>
            <a:ext cx="4041600" cy="36282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767" name="Shape 2767"/>
        <p:cNvGrpSpPr/>
        <p:nvPr/>
      </p:nvGrpSpPr>
      <p:grpSpPr>
        <a:xfrm>
          <a:off x="0" y="0"/>
          <a:ext cx="0" cy="0"/>
          <a:chOff x="0" y="0"/>
          <a:chExt cx="0" cy="0"/>
        </a:xfrm>
      </p:grpSpPr>
      <p:grpSp>
        <p:nvGrpSpPr>
          <p:cNvPr id="2768" name="Google Shape;2768;p391"/>
          <p:cNvGrpSpPr/>
          <p:nvPr/>
        </p:nvGrpSpPr>
        <p:grpSpPr>
          <a:xfrm flipH="1" rot="10800000">
            <a:off x="0" y="151"/>
            <a:ext cx="9162288" cy="3086043"/>
            <a:chOff x="-7937" y="4255638"/>
            <a:chExt cx="9144000" cy="2606675"/>
          </a:xfrm>
        </p:grpSpPr>
        <p:sp>
          <p:nvSpPr>
            <p:cNvPr id="2769" name="Google Shape;2769;p391"/>
            <p:cNvSpPr/>
            <p:nvPr/>
          </p:nvSpPr>
          <p:spPr>
            <a:xfrm>
              <a:off x="1958976" y="4315963"/>
              <a:ext cx="79375" cy="12700"/>
            </a:xfrm>
            <a:custGeom>
              <a:rect b="b" l="l" r="r" t="t"/>
              <a:pathLst>
                <a:path extrusionOk="0" h="8" w="50">
                  <a:moveTo>
                    <a:pt x="50" y="8"/>
                  </a:moveTo>
                  <a:lnTo>
                    <a:pt x="50" y="8"/>
                  </a:lnTo>
                  <a:lnTo>
                    <a:pt x="46" y="8"/>
                  </a:lnTo>
                  <a:lnTo>
                    <a:pt x="46" y="6"/>
                  </a:lnTo>
                  <a:lnTo>
                    <a:pt x="50" y="2"/>
                  </a:lnTo>
                  <a:lnTo>
                    <a:pt x="48" y="2"/>
                  </a:lnTo>
                  <a:lnTo>
                    <a:pt x="42" y="0"/>
                  </a:lnTo>
                  <a:lnTo>
                    <a:pt x="0" y="2"/>
                  </a:lnTo>
                  <a:lnTo>
                    <a:pt x="0" y="2"/>
                  </a:lnTo>
                  <a:lnTo>
                    <a:pt x="4" y="4"/>
                  </a:lnTo>
                  <a:lnTo>
                    <a:pt x="16" y="6"/>
                  </a:lnTo>
                  <a:lnTo>
                    <a:pt x="50" y="8"/>
                  </a:lnTo>
                  <a:lnTo>
                    <a:pt x="50"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0" name="Google Shape;2770;p391"/>
            <p:cNvSpPr/>
            <p:nvPr/>
          </p:nvSpPr>
          <p:spPr>
            <a:xfrm>
              <a:off x="8777288" y="4306438"/>
              <a:ext cx="348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1" name="Google Shape;2771;p391"/>
            <p:cNvSpPr/>
            <p:nvPr/>
          </p:nvSpPr>
          <p:spPr>
            <a:xfrm>
              <a:off x="8812213" y="4306438"/>
              <a:ext cx="323850" cy="25400"/>
            </a:xfrm>
            <a:custGeom>
              <a:rect b="b" l="l" r="r" t="t"/>
              <a:pathLst>
                <a:path extrusionOk="0" h="16" w="204">
                  <a:moveTo>
                    <a:pt x="198" y="4"/>
                  </a:moveTo>
                  <a:lnTo>
                    <a:pt x="198" y="4"/>
                  </a:lnTo>
                  <a:lnTo>
                    <a:pt x="200" y="6"/>
                  </a:lnTo>
                  <a:lnTo>
                    <a:pt x="198" y="6"/>
                  </a:lnTo>
                  <a:lnTo>
                    <a:pt x="188" y="6"/>
                  </a:lnTo>
                  <a:lnTo>
                    <a:pt x="154" y="6"/>
                  </a:lnTo>
                  <a:lnTo>
                    <a:pt x="126" y="6"/>
                  </a:lnTo>
                  <a:lnTo>
                    <a:pt x="124" y="6"/>
                  </a:lnTo>
                  <a:lnTo>
                    <a:pt x="124" y="8"/>
                  </a:lnTo>
                  <a:lnTo>
                    <a:pt x="134" y="10"/>
                  </a:lnTo>
                  <a:lnTo>
                    <a:pt x="134" y="10"/>
                  </a:lnTo>
                  <a:lnTo>
                    <a:pt x="106" y="6"/>
                  </a:lnTo>
                  <a:lnTo>
                    <a:pt x="74" y="4"/>
                  </a:lnTo>
                  <a:lnTo>
                    <a:pt x="0" y="0"/>
                  </a:lnTo>
                  <a:lnTo>
                    <a:pt x="0" y="0"/>
                  </a:lnTo>
                  <a:lnTo>
                    <a:pt x="22" y="4"/>
                  </a:lnTo>
                  <a:lnTo>
                    <a:pt x="42" y="8"/>
                  </a:lnTo>
                  <a:lnTo>
                    <a:pt x="60" y="2"/>
                  </a:lnTo>
                  <a:lnTo>
                    <a:pt x="60" y="2"/>
                  </a:lnTo>
                  <a:lnTo>
                    <a:pt x="90" y="6"/>
                  </a:lnTo>
                  <a:lnTo>
                    <a:pt x="98" y="8"/>
                  </a:lnTo>
                  <a:lnTo>
                    <a:pt x="98" y="10"/>
                  </a:lnTo>
                  <a:lnTo>
                    <a:pt x="94" y="12"/>
                  </a:lnTo>
                  <a:lnTo>
                    <a:pt x="86" y="14"/>
                  </a:lnTo>
                  <a:lnTo>
                    <a:pt x="58" y="16"/>
                  </a:lnTo>
                  <a:lnTo>
                    <a:pt x="58" y="16"/>
                  </a:lnTo>
                  <a:lnTo>
                    <a:pt x="90" y="16"/>
                  </a:lnTo>
                  <a:lnTo>
                    <a:pt x="112" y="14"/>
                  </a:lnTo>
                  <a:lnTo>
                    <a:pt x="134" y="12"/>
                  </a:lnTo>
                  <a:lnTo>
                    <a:pt x="166" y="14"/>
                  </a:lnTo>
                  <a:lnTo>
                    <a:pt x="164" y="8"/>
                  </a:lnTo>
                  <a:lnTo>
                    <a:pt x="196" y="12"/>
                  </a:lnTo>
                  <a:lnTo>
                    <a:pt x="196" y="12"/>
                  </a:lnTo>
                  <a:lnTo>
                    <a:pt x="194" y="10"/>
                  </a:lnTo>
                  <a:lnTo>
                    <a:pt x="194" y="10"/>
                  </a:lnTo>
                  <a:lnTo>
                    <a:pt x="200" y="8"/>
                  </a:lnTo>
                  <a:lnTo>
                    <a:pt x="204" y="6"/>
                  </a:lnTo>
                  <a:lnTo>
                    <a:pt x="202" y="6"/>
                  </a:lnTo>
                  <a:lnTo>
                    <a:pt x="198" y="4"/>
                  </a:lnTo>
                  <a:lnTo>
                    <a:pt x="198"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2" name="Google Shape;2772;p391"/>
            <p:cNvSpPr/>
            <p:nvPr/>
          </p:nvSpPr>
          <p:spPr>
            <a:xfrm>
              <a:off x="4943476" y="4322313"/>
              <a:ext cx="92075" cy="15875"/>
            </a:xfrm>
            <a:custGeom>
              <a:rect b="b" l="l" r="r" t="t"/>
              <a:pathLst>
                <a:path extrusionOk="0" h="10" w="58">
                  <a:moveTo>
                    <a:pt x="0" y="0"/>
                  </a:moveTo>
                  <a:lnTo>
                    <a:pt x="0" y="0"/>
                  </a:lnTo>
                  <a:lnTo>
                    <a:pt x="20" y="4"/>
                  </a:lnTo>
                  <a:lnTo>
                    <a:pt x="26" y="6"/>
                  </a:lnTo>
                  <a:lnTo>
                    <a:pt x="34" y="8"/>
                  </a:lnTo>
                  <a:lnTo>
                    <a:pt x="58" y="10"/>
                  </a:lnTo>
                  <a:lnTo>
                    <a:pt x="58" y="10"/>
                  </a:lnTo>
                  <a:lnTo>
                    <a:pt x="38" y="6"/>
                  </a:lnTo>
                  <a:lnTo>
                    <a:pt x="24" y="4"/>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3" name="Google Shape;2773;p391"/>
            <p:cNvSpPr/>
            <p:nvPr/>
          </p:nvSpPr>
          <p:spPr>
            <a:xfrm>
              <a:off x="4718051" y="4319138"/>
              <a:ext cx="104775" cy="9525"/>
            </a:xfrm>
            <a:custGeom>
              <a:rect b="b" l="l" r="r" t="t"/>
              <a:pathLst>
                <a:path extrusionOk="0" h="6" w="66">
                  <a:moveTo>
                    <a:pt x="4" y="0"/>
                  </a:moveTo>
                  <a:lnTo>
                    <a:pt x="0" y="0"/>
                  </a:lnTo>
                  <a:lnTo>
                    <a:pt x="66" y="6"/>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4" name="Google Shape;2774;p391"/>
            <p:cNvSpPr/>
            <p:nvPr/>
          </p:nvSpPr>
          <p:spPr>
            <a:xfrm>
              <a:off x="3927476" y="4331838"/>
              <a:ext cx="12700" cy="3175"/>
            </a:xfrm>
            <a:custGeom>
              <a:rect b="b" l="l" r="r" t="t"/>
              <a:pathLst>
                <a:path extrusionOk="0" h="2" w="8">
                  <a:moveTo>
                    <a:pt x="2" y="0"/>
                  </a:moveTo>
                  <a:lnTo>
                    <a:pt x="2" y="0"/>
                  </a:lnTo>
                  <a:lnTo>
                    <a:pt x="0" y="0"/>
                  </a:lnTo>
                  <a:lnTo>
                    <a:pt x="2" y="2"/>
                  </a:lnTo>
                  <a:lnTo>
                    <a:pt x="6" y="2"/>
                  </a:lnTo>
                  <a:lnTo>
                    <a:pt x="6" y="2"/>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5" name="Google Shape;2775;p391"/>
            <p:cNvSpPr/>
            <p:nvPr/>
          </p:nvSpPr>
          <p:spPr>
            <a:xfrm>
              <a:off x="3792538" y="4315963"/>
              <a:ext cx="65088" cy="12700"/>
            </a:xfrm>
            <a:custGeom>
              <a:rect b="b" l="l" r="r" t="t"/>
              <a:pathLst>
                <a:path extrusionOk="0" h="8" w="41">
                  <a:moveTo>
                    <a:pt x="41" y="8"/>
                  </a:moveTo>
                  <a:lnTo>
                    <a:pt x="41" y="8"/>
                  </a:lnTo>
                  <a:lnTo>
                    <a:pt x="19" y="4"/>
                  </a:lnTo>
                  <a:lnTo>
                    <a:pt x="19" y="4"/>
                  </a:lnTo>
                  <a:lnTo>
                    <a:pt x="23" y="2"/>
                  </a:lnTo>
                  <a:lnTo>
                    <a:pt x="29" y="2"/>
                  </a:lnTo>
                  <a:lnTo>
                    <a:pt x="29" y="2"/>
                  </a:lnTo>
                  <a:lnTo>
                    <a:pt x="29" y="2"/>
                  </a:lnTo>
                  <a:lnTo>
                    <a:pt x="2" y="0"/>
                  </a:lnTo>
                  <a:lnTo>
                    <a:pt x="2" y="0"/>
                  </a:lnTo>
                  <a:lnTo>
                    <a:pt x="0" y="0"/>
                  </a:lnTo>
                  <a:lnTo>
                    <a:pt x="0" y="2"/>
                  </a:lnTo>
                  <a:lnTo>
                    <a:pt x="6" y="4"/>
                  </a:lnTo>
                  <a:lnTo>
                    <a:pt x="41" y="8"/>
                  </a:lnTo>
                  <a:lnTo>
                    <a:pt x="41"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6" name="Google Shape;2776;p391"/>
            <p:cNvSpPr/>
            <p:nvPr/>
          </p:nvSpPr>
          <p:spPr>
            <a:xfrm>
              <a:off x="2363788" y="4328663"/>
              <a:ext cx="225425" cy="15875"/>
            </a:xfrm>
            <a:custGeom>
              <a:rect b="b" l="l" r="r" t="t"/>
              <a:pathLst>
                <a:path extrusionOk="0" h="10" w="142">
                  <a:moveTo>
                    <a:pt x="54" y="0"/>
                  </a:moveTo>
                  <a:lnTo>
                    <a:pt x="52" y="0"/>
                  </a:lnTo>
                  <a:lnTo>
                    <a:pt x="52" y="0"/>
                  </a:lnTo>
                  <a:lnTo>
                    <a:pt x="52" y="0"/>
                  </a:lnTo>
                  <a:lnTo>
                    <a:pt x="52" y="0"/>
                  </a:lnTo>
                  <a:lnTo>
                    <a:pt x="22" y="0"/>
                  </a:lnTo>
                  <a:lnTo>
                    <a:pt x="22" y="0"/>
                  </a:lnTo>
                  <a:lnTo>
                    <a:pt x="12" y="2"/>
                  </a:lnTo>
                  <a:lnTo>
                    <a:pt x="12" y="2"/>
                  </a:lnTo>
                  <a:lnTo>
                    <a:pt x="0" y="2"/>
                  </a:lnTo>
                  <a:lnTo>
                    <a:pt x="0" y="2"/>
                  </a:lnTo>
                  <a:lnTo>
                    <a:pt x="24" y="6"/>
                  </a:lnTo>
                  <a:lnTo>
                    <a:pt x="52" y="8"/>
                  </a:lnTo>
                  <a:lnTo>
                    <a:pt x="52" y="8"/>
                  </a:lnTo>
                  <a:lnTo>
                    <a:pt x="46" y="10"/>
                  </a:lnTo>
                  <a:lnTo>
                    <a:pt x="54" y="8"/>
                  </a:lnTo>
                  <a:lnTo>
                    <a:pt x="54" y="8"/>
                  </a:lnTo>
                  <a:lnTo>
                    <a:pt x="92" y="8"/>
                  </a:lnTo>
                  <a:lnTo>
                    <a:pt x="142" y="10"/>
                  </a:lnTo>
                  <a:lnTo>
                    <a:pt x="142" y="10"/>
                  </a:lnTo>
                  <a:lnTo>
                    <a:pt x="88" y="4"/>
                  </a:lnTo>
                  <a:lnTo>
                    <a:pt x="92" y="2"/>
                  </a:lnTo>
                  <a:lnTo>
                    <a:pt x="92" y="2"/>
                  </a:lnTo>
                  <a:lnTo>
                    <a:pt x="82" y="0"/>
                  </a:lnTo>
                  <a:lnTo>
                    <a:pt x="54" y="0"/>
                  </a:lnTo>
                  <a:lnTo>
                    <a:pt x="5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7" name="Google Shape;2777;p391"/>
            <p:cNvSpPr/>
            <p:nvPr/>
          </p:nvSpPr>
          <p:spPr>
            <a:xfrm>
              <a:off x="2509838" y="4331838"/>
              <a:ext cx="44450" cy="3175"/>
            </a:xfrm>
            <a:custGeom>
              <a:rect b="b" l="l" r="r" t="t"/>
              <a:pathLst>
                <a:path extrusionOk="0" h="2" w="28">
                  <a:moveTo>
                    <a:pt x="0" y="0"/>
                  </a:moveTo>
                  <a:lnTo>
                    <a:pt x="0" y="0"/>
                  </a:lnTo>
                  <a:lnTo>
                    <a:pt x="28" y="2"/>
                  </a:lnTo>
                  <a:lnTo>
                    <a:pt x="4"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8" name="Google Shape;2778;p391"/>
            <p:cNvSpPr/>
            <p:nvPr/>
          </p:nvSpPr>
          <p:spPr>
            <a:xfrm>
              <a:off x="3224213" y="4328663"/>
              <a:ext cx="15875" cy="3175"/>
            </a:xfrm>
            <a:custGeom>
              <a:rect b="b" l="l" r="r" t="t"/>
              <a:pathLst>
                <a:path extrusionOk="0" h="2" w="10">
                  <a:moveTo>
                    <a:pt x="10" y="2"/>
                  </a:moveTo>
                  <a:lnTo>
                    <a:pt x="10" y="2"/>
                  </a:lnTo>
                  <a:lnTo>
                    <a:pt x="0" y="0"/>
                  </a:lnTo>
                  <a:lnTo>
                    <a:pt x="0" y="0"/>
                  </a:lnTo>
                  <a:lnTo>
                    <a:pt x="10" y="2"/>
                  </a:lnTo>
                  <a:lnTo>
                    <a:pt x="1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9" name="Google Shape;2779;p391"/>
            <p:cNvSpPr/>
            <p:nvPr/>
          </p:nvSpPr>
          <p:spPr>
            <a:xfrm>
              <a:off x="2155826" y="4328663"/>
              <a:ext cx="246063" cy="15875"/>
            </a:xfrm>
            <a:custGeom>
              <a:rect b="b" l="l" r="r" t="t"/>
              <a:pathLst>
                <a:path extrusionOk="0" h="10" w="155">
                  <a:moveTo>
                    <a:pt x="58" y="0"/>
                  </a:moveTo>
                  <a:lnTo>
                    <a:pt x="58" y="0"/>
                  </a:lnTo>
                  <a:lnTo>
                    <a:pt x="58" y="2"/>
                  </a:lnTo>
                  <a:lnTo>
                    <a:pt x="54" y="2"/>
                  </a:lnTo>
                  <a:lnTo>
                    <a:pt x="40" y="2"/>
                  </a:lnTo>
                  <a:lnTo>
                    <a:pt x="0" y="4"/>
                  </a:lnTo>
                  <a:lnTo>
                    <a:pt x="0" y="4"/>
                  </a:lnTo>
                  <a:lnTo>
                    <a:pt x="30" y="8"/>
                  </a:lnTo>
                  <a:lnTo>
                    <a:pt x="62" y="10"/>
                  </a:lnTo>
                  <a:lnTo>
                    <a:pt x="101" y="10"/>
                  </a:lnTo>
                  <a:lnTo>
                    <a:pt x="155" y="10"/>
                  </a:lnTo>
                  <a:lnTo>
                    <a:pt x="155" y="10"/>
                  </a:lnTo>
                  <a:lnTo>
                    <a:pt x="103" y="4"/>
                  </a:lnTo>
                  <a:lnTo>
                    <a:pt x="58" y="0"/>
                  </a:lnTo>
                  <a:lnTo>
                    <a:pt x="58"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0" name="Google Shape;2780;p391"/>
            <p:cNvSpPr/>
            <p:nvPr/>
          </p:nvSpPr>
          <p:spPr>
            <a:xfrm>
              <a:off x="2538413" y="4312788"/>
              <a:ext cx="85725" cy="6350"/>
            </a:xfrm>
            <a:custGeom>
              <a:rect b="b" l="l" r="r" t="t"/>
              <a:pathLst>
                <a:path extrusionOk="0" h="4" w="54">
                  <a:moveTo>
                    <a:pt x="54" y="2"/>
                  </a:moveTo>
                  <a:lnTo>
                    <a:pt x="54" y="2"/>
                  </a:lnTo>
                  <a:lnTo>
                    <a:pt x="32" y="0"/>
                  </a:lnTo>
                  <a:lnTo>
                    <a:pt x="30" y="0"/>
                  </a:lnTo>
                  <a:lnTo>
                    <a:pt x="30" y="0"/>
                  </a:lnTo>
                  <a:lnTo>
                    <a:pt x="28" y="0"/>
                  </a:lnTo>
                  <a:lnTo>
                    <a:pt x="26" y="2"/>
                  </a:lnTo>
                  <a:lnTo>
                    <a:pt x="0" y="4"/>
                  </a:lnTo>
                  <a:lnTo>
                    <a:pt x="0" y="4"/>
                  </a:lnTo>
                  <a:lnTo>
                    <a:pt x="12" y="4"/>
                  </a:lnTo>
                  <a:lnTo>
                    <a:pt x="26" y="4"/>
                  </a:lnTo>
                  <a:lnTo>
                    <a:pt x="54" y="2"/>
                  </a:lnTo>
                  <a:lnTo>
                    <a:pt x="54"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1" name="Google Shape;2781;p391"/>
            <p:cNvSpPr/>
            <p:nvPr/>
          </p:nvSpPr>
          <p:spPr>
            <a:xfrm>
              <a:off x="1860551" y="4341363"/>
              <a:ext cx="477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2" name="Google Shape;2782;p391"/>
            <p:cNvSpPr/>
            <p:nvPr/>
          </p:nvSpPr>
          <p:spPr>
            <a:xfrm>
              <a:off x="8697913" y="4306438"/>
              <a:ext cx="381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3" name="Google Shape;2783;p391"/>
            <p:cNvSpPr/>
            <p:nvPr/>
          </p:nvSpPr>
          <p:spPr>
            <a:xfrm>
              <a:off x="7788276" y="4290563"/>
              <a:ext cx="19050" cy="3175"/>
            </a:xfrm>
            <a:custGeom>
              <a:rect b="b" l="l" r="r" t="t"/>
              <a:pathLst>
                <a:path extrusionOk="0" h="2" w="12">
                  <a:moveTo>
                    <a:pt x="0" y="0"/>
                  </a:moveTo>
                  <a:lnTo>
                    <a:pt x="0" y="0"/>
                  </a:lnTo>
                  <a:lnTo>
                    <a:pt x="12" y="2"/>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4" name="Google Shape;2784;p391"/>
            <p:cNvSpPr/>
            <p:nvPr/>
          </p:nvSpPr>
          <p:spPr>
            <a:xfrm>
              <a:off x="7581901" y="4287388"/>
              <a:ext cx="3175" cy="6350"/>
            </a:xfrm>
            <a:custGeom>
              <a:rect b="b" l="l" r="r" t="t"/>
              <a:pathLst>
                <a:path extrusionOk="0" h="4" w="2">
                  <a:moveTo>
                    <a:pt x="0" y="4"/>
                  </a:moveTo>
                  <a:lnTo>
                    <a:pt x="2" y="4"/>
                  </a:lnTo>
                  <a:lnTo>
                    <a:pt x="2" y="0"/>
                  </a:lnTo>
                  <a:lnTo>
                    <a:pt x="0"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5" name="Google Shape;2785;p391"/>
            <p:cNvSpPr/>
            <p:nvPr/>
          </p:nvSpPr>
          <p:spPr>
            <a:xfrm>
              <a:off x="4556126" y="4335013"/>
              <a:ext cx="6350" cy="3175"/>
            </a:xfrm>
            <a:custGeom>
              <a:rect b="b" l="l" r="r" t="t"/>
              <a:pathLst>
                <a:path extrusionOk="0" h="2" w="4">
                  <a:moveTo>
                    <a:pt x="4" y="0"/>
                  </a:moveTo>
                  <a:lnTo>
                    <a:pt x="4" y="0"/>
                  </a:lnTo>
                  <a:lnTo>
                    <a:pt x="2" y="0"/>
                  </a:lnTo>
                  <a:lnTo>
                    <a:pt x="0" y="2"/>
                  </a:lnTo>
                  <a:lnTo>
                    <a:pt x="0" y="2"/>
                  </a:lnTo>
                  <a:lnTo>
                    <a:pt x="4" y="0"/>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6" name="Google Shape;2786;p391"/>
            <p:cNvSpPr/>
            <p:nvPr/>
          </p:nvSpPr>
          <p:spPr>
            <a:xfrm>
              <a:off x="4530726" y="4338188"/>
              <a:ext cx="3175" cy="3175"/>
            </a:xfrm>
            <a:custGeom>
              <a:rect b="b" l="l" r="r" t="t"/>
              <a:pathLst>
                <a:path extrusionOk="0" h="2" w="2">
                  <a:moveTo>
                    <a:pt x="0" y="2"/>
                  </a:moveTo>
                  <a:lnTo>
                    <a:pt x="2" y="0"/>
                  </a:lnTo>
                  <a:lnTo>
                    <a:pt x="2" y="0"/>
                  </a:lnTo>
                  <a:lnTo>
                    <a:pt x="0"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7" name="Google Shape;2787;p391"/>
            <p:cNvSpPr/>
            <p:nvPr/>
          </p:nvSpPr>
          <p:spPr>
            <a:xfrm>
              <a:off x="4521201" y="4341363"/>
              <a:ext cx="9525" cy="3175"/>
            </a:xfrm>
            <a:custGeom>
              <a:rect b="b" l="l" r="r" t="t"/>
              <a:pathLst>
                <a:path extrusionOk="0" h="2" w="6">
                  <a:moveTo>
                    <a:pt x="0" y="0"/>
                  </a:moveTo>
                  <a:lnTo>
                    <a:pt x="6" y="2"/>
                  </a:lnTo>
                  <a:lnTo>
                    <a:pt x="6"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8" name="Google Shape;2788;p391"/>
            <p:cNvSpPr/>
            <p:nvPr/>
          </p:nvSpPr>
          <p:spPr>
            <a:xfrm>
              <a:off x="4546601" y="4338188"/>
              <a:ext cx="9525" cy="3175"/>
            </a:xfrm>
            <a:custGeom>
              <a:rect b="b" l="l" r="r" t="t"/>
              <a:pathLst>
                <a:path extrusionOk="0" h="2" w="6">
                  <a:moveTo>
                    <a:pt x="0" y="2"/>
                  </a:moveTo>
                  <a:lnTo>
                    <a:pt x="4" y="2"/>
                  </a:lnTo>
                  <a:lnTo>
                    <a:pt x="6" y="0"/>
                  </a:lnTo>
                  <a:lnTo>
                    <a:pt x="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9" name="Google Shape;2789;p391"/>
            <p:cNvSpPr/>
            <p:nvPr/>
          </p:nvSpPr>
          <p:spPr>
            <a:xfrm>
              <a:off x="-7937" y="4255638"/>
              <a:ext cx="9134475" cy="2606675"/>
            </a:xfrm>
            <a:custGeom>
              <a:rect b="b" l="l" r="r" t="t"/>
              <a:pathLst>
                <a:path extrusionOk="0" h="1642" w="5754">
                  <a:moveTo>
                    <a:pt x="5562" y="40"/>
                  </a:moveTo>
                  <a:lnTo>
                    <a:pt x="5562" y="40"/>
                  </a:lnTo>
                  <a:lnTo>
                    <a:pt x="5532" y="40"/>
                  </a:lnTo>
                  <a:lnTo>
                    <a:pt x="5520" y="36"/>
                  </a:lnTo>
                  <a:lnTo>
                    <a:pt x="5510" y="34"/>
                  </a:lnTo>
                  <a:lnTo>
                    <a:pt x="5484" y="32"/>
                  </a:lnTo>
                  <a:lnTo>
                    <a:pt x="5438" y="30"/>
                  </a:lnTo>
                  <a:lnTo>
                    <a:pt x="5498" y="42"/>
                  </a:lnTo>
                  <a:lnTo>
                    <a:pt x="5498" y="42"/>
                  </a:lnTo>
                  <a:lnTo>
                    <a:pt x="5442" y="40"/>
                  </a:lnTo>
                  <a:lnTo>
                    <a:pt x="5442" y="40"/>
                  </a:lnTo>
                  <a:lnTo>
                    <a:pt x="5448" y="38"/>
                  </a:lnTo>
                  <a:lnTo>
                    <a:pt x="5446" y="38"/>
                  </a:lnTo>
                  <a:lnTo>
                    <a:pt x="5444" y="36"/>
                  </a:lnTo>
                  <a:lnTo>
                    <a:pt x="5444" y="36"/>
                  </a:lnTo>
                  <a:lnTo>
                    <a:pt x="5444" y="38"/>
                  </a:lnTo>
                  <a:lnTo>
                    <a:pt x="5444" y="38"/>
                  </a:lnTo>
                  <a:lnTo>
                    <a:pt x="5438" y="38"/>
                  </a:lnTo>
                  <a:lnTo>
                    <a:pt x="5414" y="38"/>
                  </a:lnTo>
                  <a:lnTo>
                    <a:pt x="5414" y="38"/>
                  </a:lnTo>
                  <a:lnTo>
                    <a:pt x="5366" y="34"/>
                  </a:lnTo>
                  <a:lnTo>
                    <a:pt x="5338" y="34"/>
                  </a:lnTo>
                  <a:lnTo>
                    <a:pt x="5304" y="34"/>
                  </a:lnTo>
                  <a:lnTo>
                    <a:pt x="5302" y="34"/>
                  </a:lnTo>
                  <a:lnTo>
                    <a:pt x="5263" y="34"/>
                  </a:lnTo>
                  <a:lnTo>
                    <a:pt x="5263" y="34"/>
                  </a:lnTo>
                  <a:lnTo>
                    <a:pt x="5282" y="36"/>
                  </a:lnTo>
                  <a:lnTo>
                    <a:pt x="5300" y="40"/>
                  </a:lnTo>
                  <a:lnTo>
                    <a:pt x="5302" y="40"/>
                  </a:lnTo>
                  <a:lnTo>
                    <a:pt x="5302" y="40"/>
                  </a:lnTo>
                  <a:lnTo>
                    <a:pt x="5308" y="42"/>
                  </a:lnTo>
                  <a:lnTo>
                    <a:pt x="5308" y="44"/>
                  </a:lnTo>
                  <a:lnTo>
                    <a:pt x="5308" y="44"/>
                  </a:lnTo>
                  <a:lnTo>
                    <a:pt x="5302" y="46"/>
                  </a:lnTo>
                  <a:lnTo>
                    <a:pt x="5280" y="50"/>
                  </a:lnTo>
                  <a:lnTo>
                    <a:pt x="5280" y="50"/>
                  </a:lnTo>
                  <a:lnTo>
                    <a:pt x="5253" y="50"/>
                  </a:lnTo>
                  <a:lnTo>
                    <a:pt x="5237" y="48"/>
                  </a:lnTo>
                  <a:lnTo>
                    <a:pt x="5237" y="48"/>
                  </a:lnTo>
                  <a:lnTo>
                    <a:pt x="5255" y="44"/>
                  </a:lnTo>
                  <a:lnTo>
                    <a:pt x="5269" y="40"/>
                  </a:lnTo>
                  <a:lnTo>
                    <a:pt x="5255" y="40"/>
                  </a:lnTo>
                  <a:lnTo>
                    <a:pt x="5255" y="40"/>
                  </a:lnTo>
                  <a:lnTo>
                    <a:pt x="5245" y="36"/>
                  </a:lnTo>
                  <a:lnTo>
                    <a:pt x="5235" y="34"/>
                  </a:lnTo>
                  <a:lnTo>
                    <a:pt x="5189" y="24"/>
                  </a:lnTo>
                  <a:lnTo>
                    <a:pt x="5189" y="24"/>
                  </a:lnTo>
                  <a:lnTo>
                    <a:pt x="5183" y="26"/>
                  </a:lnTo>
                  <a:lnTo>
                    <a:pt x="5187" y="28"/>
                  </a:lnTo>
                  <a:lnTo>
                    <a:pt x="5213" y="32"/>
                  </a:lnTo>
                  <a:lnTo>
                    <a:pt x="5213" y="32"/>
                  </a:lnTo>
                  <a:lnTo>
                    <a:pt x="5197" y="32"/>
                  </a:lnTo>
                  <a:lnTo>
                    <a:pt x="5217" y="32"/>
                  </a:lnTo>
                  <a:lnTo>
                    <a:pt x="5217" y="32"/>
                  </a:lnTo>
                  <a:lnTo>
                    <a:pt x="5235" y="36"/>
                  </a:lnTo>
                  <a:lnTo>
                    <a:pt x="5241" y="38"/>
                  </a:lnTo>
                  <a:lnTo>
                    <a:pt x="5245" y="40"/>
                  </a:lnTo>
                  <a:lnTo>
                    <a:pt x="5245" y="40"/>
                  </a:lnTo>
                  <a:lnTo>
                    <a:pt x="5233" y="38"/>
                  </a:lnTo>
                  <a:lnTo>
                    <a:pt x="5225" y="36"/>
                  </a:lnTo>
                  <a:lnTo>
                    <a:pt x="5217" y="34"/>
                  </a:lnTo>
                  <a:lnTo>
                    <a:pt x="5197" y="32"/>
                  </a:lnTo>
                  <a:lnTo>
                    <a:pt x="5153" y="30"/>
                  </a:lnTo>
                  <a:lnTo>
                    <a:pt x="5165" y="32"/>
                  </a:lnTo>
                  <a:lnTo>
                    <a:pt x="5159" y="32"/>
                  </a:lnTo>
                  <a:lnTo>
                    <a:pt x="5183" y="38"/>
                  </a:lnTo>
                  <a:lnTo>
                    <a:pt x="5183" y="38"/>
                  </a:lnTo>
                  <a:lnTo>
                    <a:pt x="5149" y="36"/>
                  </a:lnTo>
                  <a:lnTo>
                    <a:pt x="5131" y="34"/>
                  </a:lnTo>
                  <a:lnTo>
                    <a:pt x="5127" y="32"/>
                  </a:lnTo>
                  <a:lnTo>
                    <a:pt x="5127" y="30"/>
                  </a:lnTo>
                  <a:lnTo>
                    <a:pt x="5135" y="28"/>
                  </a:lnTo>
                  <a:lnTo>
                    <a:pt x="5135" y="28"/>
                  </a:lnTo>
                  <a:lnTo>
                    <a:pt x="5087" y="26"/>
                  </a:lnTo>
                  <a:lnTo>
                    <a:pt x="5065" y="24"/>
                  </a:lnTo>
                  <a:lnTo>
                    <a:pt x="5047" y="22"/>
                  </a:lnTo>
                  <a:lnTo>
                    <a:pt x="5011" y="24"/>
                  </a:lnTo>
                  <a:lnTo>
                    <a:pt x="5011" y="24"/>
                  </a:lnTo>
                  <a:lnTo>
                    <a:pt x="5043" y="30"/>
                  </a:lnTo>
                  <a:lnTo>
                    <a:pt x="5057" y="32"/>
                  </a:lnTo>
                  <a:lnTo>
                    <a:pt x="5075" y="32"/>
                  </a:lnTo>
                  <a:lnTo>
                    <a:pt x="5043" y="32"/>
                  </a:lnTo>
                  <a:lnTo>
                    <a:pt x="5051" y="34"/>
                  </a:lnTo>
                  <a:lnTo>
                    <a:pt x="5051" y="34"/>
                  </a:lnTo>
                  <a:lnTo>
                    <a:pt x="5031" y="34"/>
                  </a:lnTo>
                  <a:lnTo>
                    <a:pt x="5031" y="34"/>
                  </a:lnTo>
                  <a:lnTo>
                    <a:pt x="5027" y="36"/>
                  </a:lnTo>
                  <a:lnTo>
                    <a:pt x="5027" y="36"/>
                  </a:lnTo>
                  <a:lnTo>
                    <a:pt x="5019" y="34"/>
                  </a:lnTo>
                  <a:lnTo>
                    <a:pt x="5017" y="32"/>
                  </a:lnTo>
                  <a:lnTo>
                    <a:pt x="5015" y="32"/>
                  </a:lnTo>
                  <a:lnTo>
                    <a:pt x="5015" y="30"/>
                  </a:lnTo>
                  <a:lnTo>
                    <a:pt x="5011" y="28"/>
                  </a:lnTo>
                  <a:lnTo>
                    <a:pt x="5001" y="26"/>
                  </a:lnTo>
                  <a:lnTo>
                    <a:pt x="4953" y="26"/>
                  </a:lnTo>
                  <a:lnTo>
                    <a:pt x="4953" y="26"/>
                  </a:lnTo>
                  <a:lnTo>
                    <a:pt x="4967" y="26"/>
                  </a:lnTo>
                  <a:lnTo>
                    <a:pt x="4969" y="28"/>
                  </a:lnTo>
                  <a:lnTo>
                    <a:pt x="4969" y="28"/>
                  </a:lnTo>
                  <a:lnTo>
                    <a:pt x="4955" y="32"/>
                  </a:lnTo>
                  <a:lnTo>
                    <a:pt x="4945" y="30"/>
                  </a:lnTo>
                  <a:lnTo>
                    <a:pt x="4945" y="30"/>
                  </a:lnTo>
                  <a:lnTo>
                    <a:pt x="4923" y="26"/>
                  </a:lnTo>
                  <a:lnTo>
                    <a:pt x="4923" y="26"/>
                  </a:lnTo>
                  <a:lnTo>
                    <a:pt x="4919" y="28"/>
                  </a:lnTo>
                  <a:lnTo>
                    <a:pt x="4919" y="28"/>
                  </a:lnTo>
                  <a:lnTo>
                    <a:pt x="4879" y="24"/>
                  </a:lnTo>
                  <a:lnTo>
                    <a:pt x="4869" y="22"/>
                  </a:lnTo>
                  <a:lnTo>
                    <a:pt x="4867" y="20"/>
                  </a:lnTo>
                  <a:lnTo>
                    <a:pt x="4867" y="18"/>
                  </a:lnTo>
                  <a:lnTo>
                    <a:pt x="4867" y="18"/>
                  </a:lnTo>
                  <a:lnTo>
                    <a:pt x="4895" y="18"/>
                  </a:lnTo>
                  <a:lnTo>
                    <a:pt x="4911" y="22"/>
                  </a:lnTo>
                  <a:lnTo>
                    <a:pt x="4911" y="22"/>
                  </a:lnTo>
                  <a:lnTo>
                    <a:pt x="4907" y="20"/>
                  </a:lnTo>
                  <a:lnTo>
                    <a:pt x="4907" y="18"/>
                  </a:lnTo>
                  <a:lnTo>
                    <a:pt x="4907" y="18"/>
                  </a:lnTo>
                  <a:lnTo>
                    <a:pt x="4865" y="18"/>
                  </a:lnTo>
                  <a:lnTo>
                    <a:pt x="4843" y="20"/>
                  </a:lnTo>
                  <a:lnTo>
                    <a:pt x="4827" y="24"/>
                  </a:lnTo>
                  <a:lnTo>
                    <a:pt x="4801" y="24"/>
                  </a:lnTo>
                  <a:lnTo>
                    <a:pt x="4801" y="24"/>
                  </a:lnTo>
                  <a:lnTo>
                    <a:pt x="4789" y="24"/>
                  </a:lnTo>
                  <a:lnTo>
                    <a:pt x="4783" y="24"/>
                  </a:lnTo>
                  <a:lnTo>
                    <a:pt x="4783" y="24"/>
                  </a:lnTo>
                  <a:lnTo>
                    <a:pt x="4783" y="24"/>
                  </a:lnTo>
                  <a:lnTo>
                    <a:pt x="4761" y="26"/>
                  </a:lnTo>
                  <a:lnTo>
                    <a:pt x="4761" y="26"/>
                  </a:lnTo>
                  <a:lnTo>
                    <a:pt x="4771" y="26"/>
                  </a:lnTo>
                  <a:lnTo>
                    <a:pt x="4771" y="26"/>
                  </a:lnTo>
                  <a:lnTo>
                    <a:pt x="4719" y="24"/>
                  </a:lnTo>
                  <a:lnTo>
                    <a:pt x="4671" y="24"/>
                  </a:lnTo>
                  <a:lnTo>
                    <a:pt x="4669" y="22"/>
                  </a:lnTo>
                  <a:lnTo>
                    <a:pt x="4669" y="22"/>
                  </a:lnTo>
                  <a:lnTo>
                    <a:pt x="4665" y="22"/>
                  </a:lnTo>
                  <a:lnTo>
                    <a:pt x="4665" y="20"/>
                  </a:lnTo>
                  <a:lnTo>
                    <a:pt x="4665" y="20"/>
                  </a:lnTo>
                  <a:lnTo>
                    <a:pt x="4629" y="20"/>
                  </a:lnTo>
                  <a:lnTo>
                    <a:pt x="4609" y="22"/>
                  </a:lnTo>
                  <a:lnTo>
                    <a:pt x="4609" y="22"/>
                  </a:lnTo>
                  <a:lnTo>
                    <a:pt x="4567" y="18"/>
                  </a:lnTo>
                  <a:lnTo>
                    <a:pt x="4553" y="26"/>
                  </a:lnTo>
                  <a:lnTo>
                    <a:pt x="4551" y="24"/>
                  </a:lnTo>
                  <a:lnTo>
                    <a:pt x="4551" y="26"/>
                  </a:lnTo>
                  <a:lnTo>
                    <a:pt x="4549" y="26"/>
                  </a:lnTo>
                  <a:lnTo>
                    <a:pt x="4549" y="26"/>
                  </a:lnTo>
                  <a:lnTo>
                    <a:pt x="4535" y="22"/>
                  </a:lnTo>
                  <a:lnTo>
                    <a:pt x="4515" y="20"/>
                  </a:lnTo>
                  <a:lnTo>
                    <a:pt x="4459" y="14"/>
                  </a:lnTo>
                  <a:lnTo>
                    <a:pt x="4379" y="16"/>
                  </a:lnTo>
                  <a:lnTo>
                    <a:pt x="4379" y="16"/>
                  </a:lnTo>
                  <a:lnTo>
                    <a:pt x="4373" y="16"/>
                  </a:lnTo>
                  <a:lnTo>
                    <a:pt x="4379" y="16"/>
                  </a:lnTo>
                  <a:lnTo>
                    <a:pt x="4379" y="16"/>
                  </a:lnTo>
                  <a:lnTo>
                    <a:pt x="4357" y="16"/>
                  </a:lnTo>
                  <a:lnTo>
                    <a:pt x="4357" y="14"/>
                  </a:lnTo>
                  <a:lnTo>
                    <a:pt x="4357" y="14"/>
                  </a:lnTo>
                  <a:lnTo>
                    <a:pt x="4367" y="12"/>
                  </a:lnTo>
                  <a:lnTo>
                    <a:pt x="4367" y="12"/>
                  </a:lnTo>
                  <a:lnTo>
                    <a:pt x="4345" y="14"/>
                  </a:lnTo>
                  <a:lnTo>
                    <a:pt x="4331" y="18"/>
                  </a:lnTo>
                  <a:lnTo>
                    <a:pt x="4331" y="18"/>
                  </a:lnTo>
                  <a:lnTo>
                    <a:pt x="4284" y="20"/>
                  </a:lnTo>
                  <a:lnTo>
                    <a:pt x="4256" y="18"/>
                  </a:lnTo>
                  <a:lnTo>
                    <a:pt x="4220" y="18"/>
                  </a:lnTo>
                  <a:lnTo>
                    <a:pt x="4220" y="18"/>
                  </a:lnTo>
                  <a:lnTo>
                    <a:pt x="4194" y="14"/>
                  </a:lnTo>
                  <a:lnTo>
                    <a:pt x="4178" y="8"/>
                  </a:lnTo>
                  <a:lnTo>
                    <a:pt x="4160" y="4"/>
                  </a:lnTo>
                  <a:lnTo>
                    <a:pt x="4132" y="2"/>
                  </a:lnTo>
                  <a:lnTo>
                    <a:pt x="4132" y="2"/>
                  </a:lnTo>
                  <a:lnTo>
                    <a:pt x="4032" y="0"/>
                  </a:lnTo>
                  <a:lnTo>
                    <a:pt x="4032" y="0"/>
                  </a:lnTo>
                  <a:lnTo>
                    <a:pt x="3992" y="0"/>
                  </a:lnTo>
                  <a:lnTo>
                    <a:pt x="3952" y="0"/>
                  </a:lnTo>
                  <a:lnTo>
                    <a:pt x="3952" y="0"/>
                  </a:lnTo>
                  <a:lnTo>
                    <a:pt x="3944" y="2"/>
                  </a:lnTo>
                  <a:lnTo>
                    <a:pt x="3940" y="2"/>
                  </a:lnTo>
                  <a:lnTo>
                    <a:pt x="3928" y="4"/>
                  </a:lnTo>
                  <a:lnTo>
                    <a:pt x="3906" y="6"/>
                  </a:lnTo>
                  <a:lnTo>
                    <a:pt x="3906" y="6"/>
                  </a:lnTo>
                  <a:lnTo>
                    <a:pt x="3850" y="10"/>
                  </a:lnTo>
                  <a:lnTo>
                    <a:pt x="3804" y="14"/>
                  </a:lnTo>
                  <a:lnTo>
                    <a:pt x="3722" y="26"/>
                  </a:lnTo>
                  <a:lnTo>
                    <a:pt x="3640" y="38"/>
                  </a:lnTo>
                  <a:lnTo>
                    <a:pt x="3592" y="44"/>
                  </a:lnTo>
                  <a:lnTo>
                    <a:pt x="3538" y="50"/>
                  </a:lnTo>
                  <a:lnTo>
                    <a:pt x="3538" y="50"/>
                  </a:lnTo>
                  <a:lnTo>
                    <a:pt x="3520" y="52"/>
                  </a:lnTo>
                  <a:lnTo>
                    <a:pt x="3498" y="52"/>
                  </a:lnTo>
                  <a:lnTo>
                    <a:pt x="3498" y="52"/>
                  </a:lnTo>
                  <a:lnTo>
                    <a:pt x="3472" y="54"/>
                  </a:lnTo>
                  <a:lnTo>
                    <a:pt x="3474" y="54"/>
                  </a:lnTo>
                  <a:lnTo>
                    <a:pt x="3474" y="54"/>
                  </a:lnTo>
                  <a:lnTo>
                    <a:pt x="3492" y="56"/>
                  </a:lnTo>
                  <a:lnTo>
                    <a:pt x="3492" y="56"/>
                  </a:lnTo>
                  <a:lnTo>
                    <a:pt x="3490" y="58"/>
                  </a:lnTo>
                  <a:lnTo>
                    <a:pt x="3388" y="58"/>
                  </a:lnTo>
                  <a:lnTo>
                    <a:pt x="3388" y="58"/>
                  </a:lnTo>
                  <a:lnTo>
                    <a:pt x="3386" y="56"/>
                  </a:lnTo>
                  <a:lnTo>
                    <a:pt x="3376" y="54"/>
                  </a:lnTo>
                  <a:lnTo>
                    <a:pt x="3376" y="54"/>
                  </a:lnTo>
                  <a:lnTo>
                    <a:pt x="3355" y="58"/>
                  </a:lnTo>
                  <a:lnTo>
                    <a:pt x="3347" y="58"/>
                  </a:lnTo>
                  <a:lnTo>
                    <a:pt x="3347" y="58"/>
                  </a:lnTo>
                  <a:lnTo>
                    <a:pt x="3327" y="56"/>
                  </a:lnTo>
                  <a:lnTo>
                    <a:pt x="3327" y="56"/>
                  </a:lnTo>
                  <a:lnTo>
                    <a:pt x="3327" y="56"/>
                  </a:lnTo>
                  <a:lnTo>
                    <a:pt x="3327" y="56"/>
                  </a:lnTo>
                  <a:lnTo>
                    <a:pt x="3309" y="56"/>
                  </a:lnTo>
                  <a:lnTo>
                    <a:pt x="3313" y="58"/>
                  </a:lnTo>
                  <a:lnTo>
                    <a:pt x="3149" y="58"/>
                  </a:lnTo>
                  <a:lnTo>
                    <a:pt x="3149" y="58"/>
                  </a:lnTo>
                  <a:lnTo>
                    <a:pt x="3153" y="58"/>
                  </a:lnTo>
                  <a:lnTo>
                    <a:pt x="3153" y="56"/>
                  </a:lnTo>
                  <a:lnTo>
                    <a:pt x="3139" y="52"/>
                  </a:lnTo>
                  <a:lnTo>
                    <a:pt x="3081" y="54"/>
                  </a:lnTo>
                  <a:lnTo>
                    <a:pt x="3107" y="58"/>
                  </a:lnTo>
                  <a:lnTo>
                    <a:pt x="3061" y="58"/>
                  </a:lnTo>
                  <a:lnTo>
                    <a:pt x="3061" y="58"/>
                  </a:lnTo>
                  <a:lnTo>
                    <a:pt x="3045" y="56"/>
                  </a:lnTo>
                  <a:lnTo>
                    <a:pt x="3045" y="56"/>
                  </a:lnTo>
                  <a:lnTo>
                    <a:pt x="3051" y="56"/>
                  </a:lnTo>
                  <a:lnTo>
                    <a:pt x="3089" y="58"/>
                  </a:lnTo>
                  <a:lnTo>
                    <a:pt x="3057" y="54"/>
                  </a:lnTo>
                  <a:lnTo>
                    <a:pt x="3057" y="54"/>
                  </a:lnTo>
                  <a:lnTo>
                    <a:pt x="3057" y="52"/>
                  </a:lnTo>
                  <a:lnTo>
                    <a:pt x="3055" y="52"/>
                  </a:lnTo>
                  <a:lnTo>
                    <a:pt x="3059" y="52"/>
                  </a:lnTo>
                  <a:lnTo>
                    <a:pt x="3053" y="50"/>
                  </a:lnTo>
                  <a:lnTo>
                    <a:pt x="3053" y="50"/>
                  </a:lnTo>
                  <a:lnTo>
                    <a:pt x="3043" y="48"/>
                  </a:lnTo>
                  <a:lnTo>
                    <a:pt x="3037" y="50"/>
                  </a:lnTo>
                  <a:lnTo>
                    <a:pt x="2989" y="44"/>
                  </a:lnTo>
                  <a:lnTo>
                    <a:pt x="2975" y="50"/>
                  </a:lnTo>
                  <a:lnTo>
                    <a:pt x="2957" y="48"/>
                  </a:lnTo>
                  <a:lnTo>
                    <a:pt x="2955" y="48"/>
                  </a:lnTo>
                  <a:lnTo>
                    <a:pt x="2969" y="48"/>
                  </a:lnTo>
                  <a:lnTo>
                    <a:pt x="2905" y="42"/>
                  </a:lnTo>
                  <a:lnTo>
                    <a:pt x="2903" y="42"/>
                  </a:lnTo>
                  <a:lnTo>
                    <a:pt x="2903" y="42"/>
                  </a:lnTo>
                  <a:lnTo>
                    <a:pt x="2891" y="38"/>
                  </a:lnTo>
                  <a:lnTo>
                    <a:pt x="2891" y="38"/>
                  </a:lnTo>
                  <a:lnTo>
                    <a:pt x="2889" y="38"/>
                  </a:lnTo>
                  <a:lnTo>
                    <a:pt x="2889" y="38"/>
                  </a:lnTo>
                  <a:lnTo>
                    <a:pt x="2883" y="40"/>
                  </a:lnTo>
                  <a:lnTo>
                    <a:pt x="2883" y="42"/>
                  </a:lnTo>
                  <a:lnTo>
                    <a:pt x="2885" y="42"/>
                  </a:lnTo>
                  <a:lnTo>
                    <a:pt x="2877" y="50"/>
                  </a:lnTo>
                  <a:lnTo>
                    <a:pt x="2885" y="50"/>
                  </a:lnTo>
                  <a:lnTo>
                    <a:pt x="2885" y="50"/>
                  </a:lnTo>
                  <a:lnTo>
                    <a:pt x="2885" y="58"/>
                  </a:lnTo>
                  <a:lnTo>
                    <a:pt x="2885" y="58"/>
                  </a:lnTo>
                  <a:lnTo>
                    <a:pt x="2883" y="58"/>
                  </a:lnTo>
                  <a:lnTo>
                    <a:pt x="2883" y="54"/>
                  </a:lnTo>
                  <a:lnTo>
                    <a:pt x="2873" y="54"/>
                  </a:lnTo>
                  <a:lnTo>
                    <a:pt x="2869" y="58"/>
                  </a:lnTo>
                  <a:lnTo>
                    <a:pt x="2873" y="58"/>
                  </a:lnTo>
                  <a:lnTo>
                    <a:pt x="2867" y="58"/>
                  </a:lnTo>
                  <a:lnTo>
                    <a:pt x="2869" y="58"/>
                  </a:lnTo>
                  <a:lnTo>
                    <a:pt x="2859" y="56"/>
                  </a:lnTo>
                  <a:lnTo>
                    <a:pt x="2859" y="58"/>
                  </a:lnTo>
                  <a:lnTo>
                    <a:pt x="2853" y="58"/>
                  </a:lnTo>
                  <a:lnTo>
                    <a:pt x="2853" y="58"/>
                  </a:lnTo>
                  <a:lnTo>
                    <a:pt x="2853" y="58"/>
                  </a:lnTo>
                  <a:lnTo>
                    <a:pt x="2853" y="58"/>
                  </a:lnTo>
                  <a:lnTo>
                    <a:pt x="2851" y="58"/>
                  </a:lnTo>
                  <a:lnTo>
                    <a:pt x="2837" y="58"/>
                  </a:lnTo>
                  <a:lnTo>
                    <a:pt x="2837" y="58"/>
                  </a:lnTo>
                  <a:lnTo>
                    <a:pt x="2849" y="52"/>
                  </a:lnTo>
                  <a:lnTo>
                    <a:pt x="2861" y="48"/>
                  </a:lnTo>
                  <a:lnTo>
                    <a:pt x="2863" y="44"/>
                  </a:lnTo>
                  <a:lnTo>
                    <a:pt x="2863" y="44"/>
                  </a:lnTo>
                  <a:lnTo>
                    <a:pt x="2855" y="46"/>
                  </a:lnTo>
                  <a:lnTo>
                    <a:pt x="2847" y="48"/>
                  </a:lnTo>
                  <a:lnTo>
                    <a:pt x="2835" y="58"/>
                  </a:lnTo>
                  <a:lnTo>
                    <a:pt x="2829" y="58"/>
                  </a:lnTo>
                  <a:lnTo>
                    <a:pt x="2829" y="58"/>
                  </a:lnTo>
                  <a:lnTo>
                    <a:pt x="2829" y="58"/>
                  </a:lnTo>
                  <a:lnTo>
                    <a:pt x="2825" y="58"/>
                  </a:lnTo>
                  <a:lnTo>
                    <a:pt x="2825" y="58"/>
                  </a:lnTo>
                  <a:lnTo>
                    <a:pt x="2823" y="58"/>
                  </a:lnTo>
                  <a:lnTo>
                    <a:pt x="2823" y="58"/>
                  </a:lnTo>
                  <a:lnTo>
                    <a:pt x="2767" y="48"/>
                  </a:lnTo>
                  <a:lnTo>
                    <a:pt x="2767" y="48"/>
                  </a:lnTo>
                  <a:lnTo>
                    <a:pt x="2761" y="50"/>
                  </a:lnTo>
                  <a:lnTo>
                    <a:pt x="2751" y="50"/>
                  </a:lnTo>
                  <a:lnTo>
                    <a:pt x="2723" y="50"/>
                  </a:lnTo>
                  <a:lnTo>
                    <a:pt x="2703" y="46"/>
                  </a:lnTo>
                  <a:lnTo>
                    <a:pt x="2703" y="46"/>
                  </a:lnTo>
                  <a:lnTo>
                    <a:pt x="2699" y="48"/>
                  </a:lnTo>
                  <a:lnTo>
                    <a:pt x="2693" y="50"/>
                  </a:lnTo>
                  <a:lnTo>
                    <a:pt x="2675" y="50"/>
                  </a:lnTo>
                  <a:lnTo>
                    <a:pt x="2653" y="50"/>
                  </a:lnTo>
                  <a:lnTo>
                    <a:pt x="2633" y="50"/>
                  </a:lnTo>
                  <a:lnTo>
                    <a:pt x="2633" y="50"/>
                  </a:lnTo>
                  <a:lnTo>
                    <a:pt x="2689" y="58"/>
                  </a:lnTo>
                  <a:lnTo>
                    <a:pt x="2535" y="58"/>
                  </a:lnTo>
                  <a:lnTo>
                    <a:pt x="2535" y="58"/>
                  </a:lnTo>
                  <a:lnTo>
                    <a:pt x="2505" y="54"/>
                  </a:lnTo>
                  <a:lnTo>
                    <a:pt x="2485" y="50"/>
                  </a:lnTo>
                  <a:lnTo>
                    <a:pt x="2485" y="50"/>
                  </a:lnTo>
                  <a:lnTo>
                    <a:pt x="2469" y="52"/>
                  </a:lnTo>
                  <a:lnTo>
                    <a:pt x="2447" y="52"/>
                  </a:lnTo>
                  <a:lnTo>
                    <a:pt x="2447" y="52"/>
                  </a:lnTo>
                  <a:lnTo>
                    <a:pt x="2443" y="50"/>
                  </a:lnTo>
                  <a:lnTo>
                    <a:pt x="2443" y="50"/>
                  </a:lnTo>
                  <a:lnTo>
                    <a:pt x="2439" y="50"/>
                  </a:lnTo>
                  <a:lnTo>
                    <a:pt x="2439" y="50"/>
                  </a:lnTo>
                  <a:lnTo>
                    <a:pt x="2429" y="48"/>
                  </a:lnTo>
                  <a:lnTo>
                    <a:pt x="2423" y="46"/>
                  </a:lnTo>
                  <a:lnTo>
                    <a:pt x="2423" y="46"/>
                  </a:lnTo>
                  <a:lnTo>
                    <a:pt x="2398" y="46"/>
                  </a:lnTo>
                  <a:lnTo>
                    <a:pt x="2390" y="46"/>
                  </a:lnTo>
                  <a:lnTo>
                    <a:pt x="2390" y="46"/>
                  </a:lnTo>
                  <a:lnTo>
                    <a:pt x="2388" y="46"/>
                  </a:lnTo>
                  <a:lnTo>
                    <a:pt x="2388" y="46"/>
                  </a:lnTo>
                  <a:lnTo>
                    <a:pt x="2356" y="46"/>
                  </a:lnTo>
                  <a:lnTo>
                    <a:pt x="2356" y="46"/>
                  </a:lnTo>
                  <a:lnTo>
                    <a:pt x="2356" y="48"/>
                  </a:lnTo>
                  <a:lnTo>
                    <a:pt x="2360" y="48"/>
                  </a:lnTo>
                  <a:lnTo>
                    <a:pt x="2370" y="52"/>
                  </a:lnTo>
                  <a:lnTo>
                    <a:pt x="2370" y="52"/>
                  </a:lnTo>
                  <a:lnTo>
                    <a:pt x="2370" y="54"/>
                  </a:lnTo>
                  <a:lnTo>
                    <a:pt x="2360" y="54"/>
                  </a:lnTo>
                  <a:lnTo>
                    <a:pt x="2360" y="54"/>
                  </a:lnTo>
                  <a:lnTo>
                    <a:pt x="2386" y="56"/>
                  </a:lnTo>
                  <a:lnTo>
                    <a:pt x="2407" y="58"/>
                  </a:lnTo>
                  <a:lnTo>
                    <a:pt x="2210" y="58"/>
                  </a:lnTo>
                  <a:lnTo>
                    <a:pt x="2220" y="58"/>
                  </a:lnTo>
                  <a:lnTo>
                    <a:pt x="2220" y="58"/>
                  </a:lnTo>
                  <a:lnTo>
                    <a:pt x="2204" y="58"/>
                  </a:lnTo>
                  <a:lnTo>
                    <a:pt x="2204" y="58"/>
                  </a:lnTo>
                  <a:lnTo>
                    <a:pt x="2188" y="54"/>
                  </a:lnTo>
                  <a:lnTo>
                    <a:pt x="2184" y="54"/>
                  </a:lnTo>
                  <a:lnTo>
                    <a:pt x="2184" y="52"/>
                  </a:lnTo>
                  <a:lnTo>
                    <a:pt x="2178" y="56"/>
                  </a:lnTo>
                  <a:lnTo>
                    <a:pt x="2178" y="56"/>
                  </a:lnTo>
                  <a:lnTo>
                    <a:pt x="2168" y="54"/>
                  </a:lnTo>
                  <a:lnTo>
                    <a:pt x="2152" y="52"/>
                  </a:lnTo>
                  <a:lnTo>
                    <a:pt x="2116" y="48"/>
                  </a:lnTo>
                  <a:lnTo>
                    <a:pt x="2116" y="48"/>
                  </a:lnTo>
                  <a:lnTo>
                    <a:pt x="2114" y="48"/>
                  </a:lnTo>
                  <a:lnTo>
                    <a:pt x="2116" y="46"/>
                  </a:lnTo>
                  <a:lnTo>
                    <a:pt x="2112" y="48"/>
                  </a:lnTo>
                  <a:lnTo>
                    <a:pt x="2112" y="48"/>
                  </a:lnTo>
                  <a:lnTo>
                    <a:pt x="2080" y="44"/>
                  </a:lnTo>
                  <a:lnTo>
                    <a:pt x="2074" y="42"/>
                  </a:lnTo>
                  <a:lnTo>
                    <a:pt x="2072" y="42"/>
                  </a:lnTo>
                  <a:lnTo>
                    <a:pt x="2074" y="40"/>
                  </a:lnTo>
                  <a:lnTo>
                    <a:pt x="2074" y="40"/>
                  </a:lnTo>
                  <a:lnTo>
                    <a:pt x="2066" y="42"/>
                  </a:lnTo>
                  <a:lnTo>
                    <a:pt x="2064" y="42"/>
                  </a:lnTo>
                  <a:lnTo>
                    <a:pt x="2072" y="44"/>
                  </a:lnTo>
                  <a:lnTo>
                    <a:pt x="2072" y="44"/>
                  </a:lnTo>
                  <a:lnTo>
                    <a:pt x="2014" y="40"/>
                  </a:lnTo>
                  <a:lnTo>
                    <a:pt x="1996" y="36"/>
                  </a:lnTo>
                  <a:lnTo>
                    <a:pt x="1994" y="36"/>
                  </a:lnTo>
                  <a:lnTo>
                    <a:pt x="1996" y="34"/>
                  </a:lnTo>
                  <a:lnTo>
                    <a:pt x="1996" y="34"/>
                  </a:lnTo>
                  <a:lnTo>
                    <a:pt x="1986" y="34"/>
                  </a:lnTo>
                  <a:lnTo>
                    <a:pt x="1984" y="36"/>
                  </a:lnTo>
                  <a:lnTo>
                    <a:pt x="1986" y="36"/>
                  </a:lnTo>
                  <a:lnTo>
                    <a:pt x="2002" y="40"/>
                  </a:lnTo>
                  <a:lnTo>
                    <a:pt x="2066" y="46"/>
                  </a:lnTo>
                  <a:lnTo>
                    <a:pt x="2066" y="46"/>
                  </a:lnTo>
                  <a:lnTo>
                    <a:pt x="2058" y="46"/>
                  </a:lnTo>
                  <a:lnTo>
                    <a:pt x="2046" y="48"/>
                  </a:lnTo>
                  <a:lnTo>
                    <a:pt x="2046" y="48"/>
                  </a:lnTo>
                  <a:lnTo>
                    <a:pt x="2082" y="50"/>
                  </a:lnTo>
                  <a:lnTo>
                    <a:pt x="2096" y="52"/>
                  </a:lnTo>
                  <a:lnTo>
                    <a:pt x="2108" y="50"/>
                  </a:lnTo>
                  <a:lnTo>
                    <a:pt x="2108" y="50"/>
                  </a:lnTo>
                  <a:lnTo>
                    <a:pt x="2130" y="52"/>
                  </a:lnTo>
                  <a:lnTo>
                    <a:pt x="2130" y="52"/>
                  </a:lnTo>
                  <a:lnTo>
                    <a:pt x="2122" y="52"/>
                  </a:lnTo>
                  <a:lnTo>
                    <a:pt x="2122" y="52"/>
                  </a:lnTo>
                  <a:lnTo>
                    <a:pt x="2152" y="56"/>
                  </a:lnTo>
                  <a:lnTo>
                    <a:pt x="2152" y="56"/>
                  </a:lnTo>
                  <a:lnTo>
                    <a:pt x="2168" y="58"/>
                  </a:lnTo>
                  <a:lnTo>
                    <a:pt x="2124" y="58"/>
                  </a:lnTo>
                  <a:lnTo>
                    <a:pt x="2124" y="58"/>
                  </a:lnTo>
                  <a:lnTo>
                    <a:pt x="2122" y="58"/>
                  </a:lnTo>
                  <a:lnTo>
                    <a:pt x="2122" y="58"/>
                  </a:lnTo>
                  <a:lnTo>
                    <a:pt x="2122" y="58"/>
                  </a:lnTo>
                  <a:lnTo>
                    <a:pt x="2090" y="54"/>
                  </a:lnTo>
                  <a:lnTo>
                    <a:pt x="2066" y="54"/>
                  </a:lnTo>
                  <a:lnTo>
                    <a:pt x="2042" y="56"/>
                  </a:lnTo>
                  <a:lnTo>
                    <a:pt x="2008" y="56"/>
                  </a:lnTo>
                  <a:lnTo>
                    <a:pt x="2008" y="56"/>
                  </a:lnTo>
                  <a:lnTo>
                    <a:pt x="2012" y="52"/>
                  </a:lnTo>
                  <a:lnTo>
                    <a:pt x="2014" y="52"/>
                  </a:lnTo>
                  <a:lnTo>
                    <a:pt x="2012" y="52"/>
                  </a:lnTo>
                  <a:lnTo>
                    <a:pt x="2012" y="52"/>
                  </a:lnTo>
                  <a:lnTo>
                    <a:pt x="2012" y="50"/>
                  </a:lnTo>
                  <a:lnTo>
                    <a:pt x="2012" y="50"/>
                  </a:lnTo>
                  <a:lnTo>
                    <a:pt x="2048" y="52"/>
                  </a:lnTo>
                  <a:lnTo>
                    <a:pt x="2048" y="52"/>
                  </a:lnTo>
                  <a:lnTo>
                    <a:pt x="2020" y="50"/>
                  </a:lnTo>
                  <a:lnTo>
                    <a:pt x="2000" y="48"/>
                  </a:lnTo>
                  <a:lnTo>
                    <a:pt x="2000" y="48"/>
                  </a:lnTo>
                  <a:lnTo>
                    <a:pt x="1980" y="46"/>
                  </a:lnTo>
                  <a:lnTo>
                    <a:pt x="1974" y="44"/>
                  </a:lnTo>
                  <a:lnTo>
                    <a:pt x="1974" y="44"/>
                  </a:lnTo>
                  <a:lnTo>
                    <a:pt x="1976" y="42"/>
                  </a:lnTo>
                  <a:lnTo>
                    <a:pt x="1976" y="42"/>
                  </a:lnTo>
                  <a:lnTo>
                    <a:pt x="1954" y="44"/>
                  </a:lnTo>
                  <a:lnTo>
                    <a:pt x="1950" y="44"/>
                  </a:lnTo>
                  <a:lnTo>
                    <a:pt x="1954" y="44"/>
                  </a:lnTo>
                  <a:lnTo>
                    <a:pt x="1982" y="50"/>
                  </a:lnTo>
                  <a:lnTo>
                    <a:pt x="1982" y="50"/>
                  </a:lnTo>
                  <a:lnTo>
                    <a:pt x="1958" y="52"/>
                  </a:lnTo>
                  <a:lnTo>
                    <a:pt x="1924" y="50"/>
                  </a:lnTo>
                  <a:lnTo>
                    <a:pt x="1924" y="50"/>
                  </a:lnTo>
                  <a:lnTo>
                    <a:pt x="1906" y="48"/>
                  </a:lnTo>
                  <a:lnTo>
                    <a:pt x="1906" y="48"/>
                  </a:lnTo>
                  <a:lnTo>
                    <a:pt x="1924" y="46"/>
                  </a:lnTo>
                  <a:lnTo>
                    <a:pt x="1924" y="46"/>
                  </a:lnTo>
                  <a:lnTo>
                    <a:pt x="1942" y="48"/>
                  </a:lnTo>
                  <a:lnTo>
                    <a:pt x="1942" y="48"/>
                  </a:lnTo>
                  <a:lnTo>
                    <a:pt x="1942" y="46"/>
                  </a:lnTo>
                  <a:lnTo>
                    <a:pt x="1938" y="44"/>
                  </a:lnTo>
                  <a:lnTo>
                    <a:pt x="1926" y="42"/>
                  </a:lnTo>
                  <a:lnTo>
                    <a:pt x="1892" y="40"/>
                  </a:lnTo>
                  <a:lnTo>
                    <a:pt x="1892" y="40"/>
                  </a:lnTo>
                  <a:lnTo>
                    <a:pt x="1886" y="38"/>
                  </a:lnTo>
                  <a:lnTo>
                    <a:pt x="1886" y="36"/>
                  </a:lnTo>
                  <a:lnTo>
                    <a:pt x="1888" y="36"/>
                  </a:lnTo>
                  <a:lnTo>
                    <a:pt x="1888" y="36"/>
                  </a:lnTo>
                  <a:lnTo>
                    <a:pt x="1864" y="36"/>
                  </a:lnTo>
                  <a:lnTo>
                    <a:pt x="1860" y="38"/>
                  </a:lnTo>
                  <a:lnTo>
                    <a:pt x="1862" y="38"/>
                  </a:lnTo>
                  <a:lnTo>
                    <a:pt x="1862" y="38"/>
                  </a:lnTo>
                  <a:lnTo>
                    <a:pt x="1842" y="38"/>
                  </a:lnTo>
                  <a:lnTo>
                    <a:pt x="1842" y="38"/>
                  </a:lnTo>
                  <a:lnTo>
                    <a:pt x="1830" y="36"/>
                  </a:lnTo>
                  <a:lnTo>
                    <a:pt x="1830" y="36"/>
                  </a:lnTo>
                  <a:lnTo>
                    <a:pt x="1822" y="34"/>
                  </a:lnTo>
                  <a:lnTo>
                    <a:pt x="1828" y="34"/>
                  </a:lnTo>
                  <a:lnTo>
                    <a:pt x="1800" y="30"/>
                  </a:lnTo>
                  <a:lnTo>
                    <a:pt x="1800" y="30"/>
                  </a:lnTo>
                  <a:lnTo>
                    <a:pt x="1794" y="32"/>
                  </a:lnTo>
                  <a:lnTo>
                    <a:pt x="1796" y="34"/>
                  </a:lnTo>
                  <a:lnTo>
                    <a:pt x="1814" y="36"/>
                  </a:lnTo>
                  <a:lnTo>
                    <a:pt x="1814" y="36"/>
                  </a:lnTo>
                  <a:lnTo>
                    <a:pt x="1758" y="36"/>
                  </a:lnTo>
                  <a:lnTo>
                    <a:pt x="1758" y="36"/>
                  </a:lnTo>
                  <a:lnTo>
                    <a:pt x="1744" y="36"/>
                  </a:lnTo>
                  <a:lnTo>
                    <a:pt x="1742" y="36"/>
                  </a:lnTo>
                  <a:lnTo>
                    <a:pt x="1742" y="36"/>
                  </a:lnTo>
                  <a:lnTo>
                    <a:pt x="1742" y="36"/>
                  </a:lnTo>
                  <a:lnTo>
                    <a:pt x="1728" y="36"/>
                  </a:lnTo>
                  <a:lnTo>
                    <a:pt x="1718" y="34"/>
                  </a:lnTo>
                  <a:lnTo>
                    <a:pt x="1726" y="32"/>
                  </a:lnTo>
                  <a:lnTo>
                    <a:pt x="1696" y="28"/>
                  </a:lnTo>
                  <a:lnTo>
                    <a:pt x="1696" y="28"/>
                  </a:lnTo>
                  <a:lnTo>
                    <a:pt x="1690" y="30"/>
                  </a:lnTo>
                  <a:lnTo>
                    <a:pt x="1690" y="32"/>
                  </a:lnTo>
                  <a:lnTo>
                    <a:pt x="1700" y="34"/>
                  </a:lnTo>
                  <a:lnTo>
                    <a:pt x="1742" y="36"/>
                  </a:lnTo>
                  <a:lnTo>
                    <a:pt x="1742" y="36"/>
                  </a:lnTo>
                  <a:lnTo>
                    <a:pt x="1736" y="38"/>
                  </a:lnTo>
                  <a:lnTo>
                    <a:pt x="1716" y="40"/>
                  </a:lnTo>
                  <a:lnTo>
                    <a:pt x="1716" y="40"/>
                  </a:lnTo>
                  <a:lnTo>
                    <a:pt x="1726" y="40"/>
                  </a:lnTo>
                  <a:lnTo>
                    <a:pt x="1738" y="40"/>
                  </a:lnTo>
                  <a:lnTo>
                    <a:pt x="1764" y="38"/>
                  </a:lnTo>
                  <a:lnTo>
                    <a:pt x="1764" y="38"/>
                  </a:lnTo>
                  <a:lnTo>
                    <a:pt x="1800" y="40"/>
                  </a:lnTo>
                  <a:lnTo>
                    <a:pt x="1800" y="40"/>
                  </a:lnTo>
                  <a:lnTo>
                    <a:pt x="1746" y="44"/>
                  </a:lnTo>
                  <a:lnTo>
                    <a:pt x="1708" y="38"/>
                  </a:lnTo>
                  <a:lnTo>
                    <a:pt x="1708" y="38"/>
                  </a:lnTo>
                  <a:lnTo>
                    <a:pt x="1656" y="42"/>
                  </a:lnTo>
                  <a:lnTo>
                    <a:pt x="1632" y="44"/>
                  </a:lnTo>
                  <a:lnTo>
                    <a:pt x="1628" y="46"/>
                  </a:lnTo>
                  <a:lnTo>
                    <a:pt x="1626" y="46"/>
                  </a:lnTo>
                  <a:lnTo>
                    <a:pt x="1628" y="48"/>
                  </a:lnTo>
                  <a:lnTo>
                    <a:pt x="1628" y="48"/>
                  </a:lnTo>
                  <a:lnTo>
                    <a:pt x="1626" y="48"/>
                  </a:lnTo>
                  <a:lnTo>
                    <a:pt x="1626" y="48"/>
                  </a:lnTo>
                  <a:lnTo>
                    <a:pt x="1636" y="50"/>
                  </a:lnTo>
                  <a:lnTo>
                    <a:pt x="1636" y="50"/>
                  </a:lnTo>
                  <a:lnTo>
                    <a:pt x="1636" y="50"/>
                  </a:lnTo>
                  <a:lnTo>
                    <a:pt x="1614" y="50"/>
                  </a:lnTo>
                  <a:lnTo>
                    <a:pt x="1614" y="50"/>
                  </a:lnTo>
                  <a:lnTo>
                    <a:pt x="1664" y="52"/>
                  </a:lnTo>
                  <a:lnTo>
                    <a:pt x="1664" y="52"/>
                  </a:lnTo>
                  <a:lnTo>
                    <a:pt x="1664" y="52"/>
                  </a:lnTo>
                  <a:lnTo>
                    <a:pt x="1658" y="54"/>
                  </a:lnTo>
                  <a:lnTo>
                    <a:pt x="1674" y="52"/>
                  </a:lnTo>
                  <a:lnTo>
                    <a:pt x="1694" y="52"/>
                  </a:lnTo>
                  <a:lnTo>
                    <a:pt x="1694" y="52"/>
                  </a:lnTo>
                  <a:lnTo>
                    <a:pt x="1694" y="54"/>
                  </a:lnTo>
                  <a:lnTo>
                    <a:pt x="1690" y="56"/>
                  </a:lnTo>
                  <a:lnTo>
                    <a:pt x="1674" y="58"/>
                  </a:lnTo>
                  <a:lnTo>
                    <a:pt x="1650" y="58"/>
                  </a:lnTo>
                  <a:lnTo>
                    <a:pt x="1630" y="56"/>
                  </a:lnTo>
                  <a:lnTo>
                    <a:pt x="1630" y="56"/>
                  </a:lnTo>
                  <a:lnTo>
                    <a:pt x="1618" y="58"/>
                  </a:lnTo>
                  <a:lnTo>
                    <a:pt x="1618" y="58"/>
                  </a:lnTo>
                  <a:lnTo>
                    <a:pt x="1618" y="58"/>
                  </a:lnTo>
                  <a:lnTo>
                    <a:pt x="1490" y="58"/>
                  </a:lnTo>
                  <a:lnTo>
                    <a:pt x="1490" y="58"/>
                  </a:lnTo>
                  <a:lnTo>
                    <a:pt x="1498" y="58"/>
                  </a:lnTo>
                  <a:lnTo>
                    <a:pt x="1498" y="56"/>
                  </a:lnTo>
                  <a:lnTo>
                    <a:pt x="1496" y="56"/>
                  </a:lnTo>
                  <a:lnTo>
                    <a:pt x="1496" y="56"/>
                  </a:lnTo>
                  <a:lnTo>
                    <a:pt x="1482" y="58"/>
                  </a:lnTo>
                  <a:lnTo>
                    <a:pt x="1462" y="58"/>
                  </a:lnTo>
                  <a:lnTo>
                    <a:pt x="1448" y="58"/>
                  </a:lnTo>
                  <a:lnTo>
                    <a:pt x="1442" y="58"/>
                  </a:lnTo>
                  <a:lnTo>
                    <a:pt x="1442" y="58"/>
                  </a:lnTo>
                  <a:lnTo>
                    <a:pt x="1367" y="58"/>
                  </a:lnTo>
                  <a:lnTo>
                    <a:pt x="1367" y="58"/>
                  </a:lnTo>
                  <a:lnTo>
                    <a:pt x="1365" y="58"/>
                  </a:lnTo>
                  <a:lnTo>
                    <a:pt x="1365" y="58"/>
                  </a:lnTo>
                  <a:lnTo>
                    <a:pt x="1353" y="58"/>
                  </a:lnTo>
                  <a:lnTo>
                    <a:pt x="1281" y="58"/>
                  </a:lnTo>
                  <a:lnTo>
                    <a:pt x="1263" y="58"/>
                  </a:lnTo>
                  <a:lnTo>
                    <a:pt x="1263" y="58"/>
                  </a:lnTo>
                  <a:lnTo>
                    <a:pt x="1265" y="58"/>
                  </a:lnTo>
                  <a:lnTo>
                    <a:pt x="1211" y="58"/>
                  </a:lnTo>
                  <a:lnTo>
                    <a:pt x="1211" y="58"/>
                  </a:lnTo>
                  <a:lnTo>
                    <a:pt x="1207" y="58"/>
                  </a:lnTo>
                  <a:lnTo>
                    <a:pt x="1185" y="56"/>
                  </a:lnTo>
                  <a:lnTo>
                    <a:pt x="1185" y="56"/>
                  </a:lnTo>
                  <a:lnTo>
                    <a:pt x="1155" y="52"/>
                  </a:lnTo>
                  <a:lnTo>
                    <a:pt x="1127" y="48"/>
                  </a:lnTo>
                  <a:lnTo>
                    <a:pt x="1127" y="48"/>
                  </a:lnTo>
                  <a:lnTo>
                    <a:pt x="1131" y="48"/>
                  </a:lnTo>
                  <a:lnTo>
                    <a:pt x="1111" y="44"/>
                  </a:lnTo>
                  <a:lnTo>
                    <a:pt x="1111" y="44"/>
                  </a:lnTo>
                  <a:lnTo>
                    <a:pt x="1113" y="46"/>
                  </a:lnTo>
                  <a:lnTo>
                    <a:pt x="1113" y="46"/>
                  </a:lnTo>
                  <a:lnTo>
                    <a:pt x="1065" y="40"/>
                  </a:lnTo>
                  <a:lnTo>
                    <a:pt x="1021" y="36"/>
                  </a:lnTo>
                  <a:lnTo>
                    <a:pt x="973" y="32"/>
                  </a:lnTo>
                  <a:lnTo>
                    <a:pt x="947" y="30"/>
                  </a:lnTo>
                  <a:lnTo>
                    <a:pt x="921" y="32"/>
                  </a:lnTo>
                  <a:lnTo>
                    <a:pt x="921" y="32"/>
                  </a:lnTo>
                  <a:lnTo>
                    <a:pt x="827" y="34"/>
                  </a:lnTo>
                  <a:lnTo>
                    <a:pt x="827" y="34"/>
                  </a:lnTo>
                  <a:lnTo>
                    <a:pt x="785" y="32"/>
                  </a:lnTo>
                  <a:lnTo>
                    <a:pt x="737" y="32"/>
                  </a:lnTo>
                  <a:lnTo>
                    <a:pt x="737" y="32"/>
                  </a:lnTo>
                  <a:lnTo>
                    <a:pt x="661" y="32"/>
                  </a:lnTo>
                  <a:lnTo>
                    <a:pt x="581" y="28"/>
                  </a:lnTo>
                  <a:lnTo>
                    <a:pt x="505" y="26"/>
                  </a:lnTo>
                  <a:lnTo>
                    <a:pt x="442" y="24"/>
                  </a:lnTo>
                  <a:lnTo>
                    <a:pt x="446" y="24"/>
                  </a:lnTo>
                  <a:lnTo>
                    <a:pt x="446" y="24"/>
                  </a:lnTo>
                  <a:lnTo>
                    <a:pt x="380" y="26"/>
                  </a:lnTo>
                  <a:lnTo>
                    <a:pt x="378" y="26"/>
                  </a:lnTo>
                  <a:lnTo>
                    <a:pt x="378" y="26"/>
                  </a:lnTo>
                  <a:lnTo>
                    <a:pt x="306" y="24"/>
                  </a:lnTo>
                  <a:lnTo>
                    <a:pt x="244" y="24"/>
                  </a:lnTo>
                  <a:lnTo>
                    <a:pt x="244" y="24"/>
                  </a:lnTo>
                  <a:lnTo>
                    <a:pt x="240" y="28"/>
                  </a:lnTo>
                  <a:lnTo>
                    <a:pt x="240" y="28"/>
                  </a:lnTo>
                  <a:lnTo>
                    <a:pt x="200" y="30"/>
                  </a:lnTo>
                  <a:lnTo>
                    <a:pt x="158" y="32"/>
                  </a:lnTo>
                  <a:lnTo>
                    <a:pt x="146" y="26"/>
                  </a:lnTo>
                  <a:lnTo>
                    <a:pt x="146" y="26"/>
                  </a:lnTo>
                  <a:lnTo>
                    <a:pt x="68" y="24"/>
                  </a:lnTo>
                  <a:lnTo>
                    <a:pt x="0" y="24"/>
                  </a:lnTo>
                  <a:lnTo>
                    <a:pt x="0" y="24"/>
                  </a:lnTo>
                  <a:lnTo>
                    <a:pt x="0" y="58"/>
                  </a:lnTo>
                  <a:lnTo>
                    <a:pt x="0" y="58"/>
                  </a:lnTo>
                  <a:lnTo>
                    <a:pt x="0" y="1642"/>
                  </a:lnTo>
                  <a:lnTo>
                    <a:pt x="5754" y="1642"/>
                  </a:lnTo>
                  <a:lnTo>
                    <a:pt x="5754" y="58"/>
                  </a:lnTo>
                  <a:lnTo>
                    <a:pt x="5450" y="58"/>
                  </a:lnTo>
                  <a:lnTo>
                    <a:pt x="5450" y="58"/>
                  </a:lnTo>
                  <a:lnTo>
                    <a:pt x="5512" y="50"/>
                  </a:lnTo>
                  <a:lnTo>
                    <a:pt x="5540" y="46"/>
                  </a:lnTo>
                  <a:lnTo>
                    <a:pt x="5562" y="40"/>
                  </a:lnTo>
                  <a:lnTo>
                    <a:pt x="5562" y="40"/>
                  </a:lnTo>
                  <a:close/>
                  <a:moveTo>
                    <a:pt x="4182" y="18"/>
                  </a:moveTo>
                  <a:lnTo>
                    <a:pt x="4182" y="18"/>
                  </a:lnTo>
                  <a:lnTo>
                    <a:pt x="4178" y="18"/>
                  </a:lnTo>
                  <a:lnTo>
                    <a:pt x="4182" y="18"/>
                  </a:lnTo>
                  <a:close/>
                  <a:moveTo>
                    <a:pt x="2891" y="50"/>
                  </a:moveTo>
                  <a:lnTo>
                    <a:pt x="2905" y="50"/>
                  </a:lnTo>
                  <a:lnTo>
                    <a:pt x="2917" y="52"/>
                  </a:lnTo>
                  <a:lnTo>
                    <a:pt x="2917" y="52"/>
                  </a:lnTo>
                  <a:lnTo>
                    <a:pt x="2917" y="54"/>
                  </a:lnTo>
                  <a:lnTo>
                    <a:pt x="2919" y="56"/>
                  </a:lnTo>
                  <a:lnTo>
                    <a:pt x="2933" y="58"/>
                  </a:lnTo>
                  <a:lnTo>
                    <a:pt x="2897" y="58"/>
                  </a:lnTo>
                  <a:lnTo>
                    <a:pt x="2897" y="58"/>
                  </a:lnTo>
                  <a:lnTo>
                    <a:pt x="2889" y="58"/>
                  </a:lnTo>
                  <a:lnTo>
                    <a:pt x="2889" y="58"/>
                  </a:lnTo>
                  <a:lnTo>
                    <a:pt x="2891" y="50"/>
                  </a:lnTo>
                  <a:lnTo>
                    <a:pt x="2891" y="50"/>
                  </a:lnTo>
                  <a:close/>
                  <a:moveTo>
                    <a:pt x="2453" y="54"/>
                  </a:moveTo>
                  <a:lnTo>
                    <a:pt x="2453" y="54"/>
                  </a:lnTo>
                  <a:lnTo>
                    <a:pt x="2453" y="54"/>
                  </a:lnTo>
                  <a:lnTo>
                    <a:pt x="2453" y="54"/>
                  </a:lnTo>
                  <a:lnTo>
                    <a:pt x="2457" y="56"/>
                  </a:lnTo>
                  <a:lnTo>
                    <a:pt x="2477" y="58"/>
                  </a:lnTo>
                  <a:lnTo>
                    <a:pt x="2441" y="58"/>
                  </a:lnTo>
                  <a:lnTo>
                    <a:pt x="2425" y="52"/>
                  </a:lnTo>
                  <a:lnTo>
                    <a:pt x="2453" y="54"/>
                  </a:lnTo>
                  <a:close/>
                  <a:moveTo>
                    <a:pt x="2398" y="56"/>
                  </a:moveTo>
                  <a:lnTo>
                    <a:pt x="2398" y="56"/>
                  </a:lnTo>
                  <a:lnTo>
                    <a:pt x="2437" y="58"/>
                  </a:lnTo>
                  <a:lnTo>
                    <a:pt x="2407" y="58"/>
                  </a:lnTo>
                  <a:lnTo>
                    <a:pt x="2398" y="56"/>
                  </a:lnTo>
                  <a:close/>
                  <a:moveTo>
                    <a:pt x="2108" y="58"/>
                  </a:moveTo>
                  <a:lnTo>
                    <a:pt x="2108" y="58"/>
                  </a:lnTo>
                  <a:lnTo>
                    <a:pt x="2112" y="58"/>
                  </a:lnTo>
                  <a:lnTo>
                    <a:pt x="2090" y="58"/>
                  </a:lnTo>
                  <a:lnTo>
                    <a:pt x="2090" y="58"/>
                  </a:lnTo>
                  <a:lnTo>
                    <a:pt x="2092" y="58"/>
                  </a:lnTo>
                  <a:lnTo>
                    <a:pt x="2088" y="56"/>
                  </a:lnTo>
                  <a:lnTo>
                    <a:pt x="2088" y="56"/>
                  </a:lnTo>
                  <a:lnTo>
                    <a:pt x="2108" y="58"/>
                  </a:lnTo>
                  <a:lnTo>
                    <a:pt x="2108" y="58"/>
                  </a:lnTo>
                  <a:close/>
                  <a:moveTo>
                    <a:pt x="1922" y="52"/>
                  </a:moveTo>
                  <a:lnTo>
                    <a:pt x="1922" y="52"/>
                  </a:lnTo>
                  <a:lnTo>
                    <a:pt x="1920" y="52"/>
                  </a:lnTo>
                  <a:lnTo>
                    <a:pt x="1922" y="52"/>
                  </a:lnTo>
                  <a:close/>
                  <a:moveTo>
                    <a:pt x="1794" y="56"/>
                  </a:moveTo>
                  <a:lnTo>
                    <a:pt x="1794" y="56"/>
                  </a:lnTo>
                  <a:lnTo>
                    <a:pt x="1806" y="54"/>
                  </a:lnTo>
                  <a:lnTo>
                    <a:pt x="1806" y="54"/>
                  </a:lnTo>
                  <a:lnTo>
                    <a:pt x="1816" y="54"/>
                  </a:lnTo>
                  <a:lnTo>
                    <a:pt x="1816" y="54"/>
                  </a:lnTo>
                  <a:lnTo>
                    <a:pt x="1830" y="54"/>
                  </a:lnTo>
                  <a:lnTo>
                    <a:pt x="1844" y="54"/>
                  </a:lnTo>
                  <a:lnTo>
                    <a:pt x="1844" y="54"/>
                  </a:lnTo>
                  <a:lnTo>
                    <a:pt x="1858" y="54"/>
                  </a:lnTo>
                  <a:lnTo>
                    <a:pt x="1868" y="56"/>
                  </a:lnTo>
                  <a:lnTo>
                    <a:pt x="1868" y="56"/>
                  </a:lnTo>
                  <a:lnTo>
                    <a:pt x="1858" y="56"/>
                  </a:lnTo>
                  <a:lnTo>
                    <a:pt x="1872" y="58"/>
                  </a:lnTo>
                  <a:lnTo>
                    <a:pt x="1872" y="58"/>
                  </a:lnTo>
                  <a:lnTo>
                    <a:pt x="1870" y="58"/>
                  </a:lnTo>
                  <a:lnTo>
                    <a:pt x="1794" y="58"/>
                  </a:lnTo>
                  <a:lnTo>
                    <a:pt x="1794" y="58"/>
                  </a:lnTo>
                  <a:lnTo>
                    <a:pt x="1794" y="56"/>
                  </a:lnTo>
                  <a:lnTo>
                    <a:pt x="1794" y="56"/>
                  </a:lnTo>
                  <a:close/>
                  <a:moveTo>
                    <a:pt x="1760" y="52"/>
                  </a:moveTo>
                  <a:lnTo>
                    <a:pt x="1760" y="52"/>
                  </a:lnTo>
                  <a:lnTo>
                    <a:pt x="1770" y="54"/>
                  </a:lnTo>
                  <a:lnTo>
                    <a:pt x="1772" y="54"/>
                  </a:lnTo>
                  <a:lnTo>
                    <a:pt x="1760" y="56"/>
                  </a:lnTo>
                  <a:lnTo>
                    <a:pt x="1760" y="56"/>
                  </a:lnTo>
                  <a:lnTo>
                    <a:pt x="1740" y="54"/>
                  </a:lnTo>
                  <a:lnTo>
                    <a:pt x="1740" y="54"/>
                  </a:lnTo>
                  <a:lnTo>
                    <a:pt x="1728" y="56"/>
                  </a:lnTo>
                  <a:lnTo>
                    <a:pt x="1736" y="58"/>
                  </a:lnTo>
                  <a:lnTo>
                    <a:pt x="1726" y="58"/>
                  </a:lnTo>
                  <a:lnTo>
                    <a:pt x="1690" y="58"/>
                  </a:lnTo>
                  <a:lnTo>
                    <a:pt x="1690" y="58"/>
                  </a:lnTo>
                  <a:lnTo>
                    <a:pt x="1694" y="56"/>
                  </a:lnTo>
                  <a:lnTo>
                    <a:pt x="1704" y="56"/>
                  </a:lnTo>
                  <a:lnTo>
                    <a:pt x="1760" y="52"/>
                  </a:lnTo>
                  <a:lnTo>
                    <a:pt x="1760" y="52"/>
                  </a:lnTo>
                  <a:close/>
                  <a:moveTo>
                    <a:pt x="1760" y="58"/>
                  </a:moveTo>
                  <a:lnTo>
                    <a:pt x="1726" y="58"/>
                  </a:lnTo>
                  <a:lnTo>
                    <a:pt x="1742" y="58"/>
                  </a:lnTo>
                  <a:lnTo>
                    <a:pt x="1742" y="58"/>
                  </a:lnTo>
                  <a:lnTo>
                    <a:pt x="1760" y="58"/>
                  </a:lnTo>
                  <a:lnTo>
                    <a:pt x="1760" y="5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0" name="Google Shape;2790;p391"/>
            <p:cNvSpPr/>
            <p:nvPr/>
          </p:nvSpPr>
          <p:spPr>
            <a:xfrm>
              <a:off x="4533901" y="4328663"/>
              <a:ext cx="25400" cy="9525"/>
            </a:xfrm>
            <a:custGeom>
              <a:rect b="b" l="l" r="r" t="t"/>
              <a:pathLst>
                <a:path extrusionOk="0" h="6" w="16">
                  <a:moveTo>
                    <a:pt x="16" y="4"/>
                  </a:moveTo>
                  <a:lnTo>
                    <a:pt x="16" y="4"/>
                  </a:lnTo>
                  <a:lnTo>
                    <a:pt x="14" y="4"/>
                  </a:lnTo>
                  <a:lnTo>
                    <a:pt x="6" y="0"/>
                  </a:lnTo>
                  <a:lnTo>
                    <a:pt x="6" y="0"/>
                  </a:lnTo>
                  <a:lnTo>
                    <a:pt x="0" y="2"/>
                  </a:lnTo>
                  <a:lnTo>
                    <a:pt x="0" y="6"/>
                  </a:lnTo>
                  <a:lnTo>
                    <a:pt x="0" y="6"/>
                  </a:lnTo>
                  <a:lnTo>
                    <a:pt x="16" y="4"/>
                  </a:lnTo>
                  <a:lnTo>
                    <a:pt x="16"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1" name="Google Shape;2791;p391"/>
            <p:cNvSpPr/>
            <p:nvPr/>
          </p:nvSpPr>
          <p:spPr>
            <a:xfrm>
              <a:off x="8315326" y="4306438"/>
              <a:ext cx="31750" cy="3175"/>
            </a:xfrm>
            <a:custGeom>
              <a:rect b="b" l="l" r="r" t="t"/>
              <a:pathLst>
                <a:path extrusionOk="0" h="2" w="20">
                  <a:moveTo>
                    <a:pt x="0" y="0"/>
                  </a:moveTo>
                  <a:lnTo>
                    <a:pt x="20" y="2"/>
                  </a:lnTo>
                  <a:lnTo>
                    <a:pt x="20"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2" name="Google Shape;2792;p391"/>
            <p:cNvSpPr/>
            <p:nvPr/>
          </p:nvSpPr>
          <p:spPr>
            <a:xfrm>
              <a:off x="4794251" y="4319138"/>
              <a:ext cx="85725" cy="12700"/>
            </a:xfrm>
            <a:custGeom>
              <a:rect b="b" l="l" r="r" t="t"/>
              <a:pathLst>
                <a:path extrusionOk="0" h="8" w="54">
                  <a:moveTo>
                    <a:pt x="0" y="0"/>
                  </a:moveTo>
                  <a:lnTo>
                    <a:pt x="0" y="0"/>
                  </a:lnTo>
                  <a:lnTo>
                    <a:pt x="18" y="4"/>
                  </a:lnTo>
                  <a:lnTo>
                    <a:pt x="24" y="6"/>
                  </a:lnTo>
                  <a:lnTo>
                    <a:pt x="32" y="8"/>
                  </a:lnTo>
                  <a:lnTo>
                    <a:pt x="54" y="8"/>
                  </a:lnTo>
                  <a:lnTo>
                    <a:pt x="54" y="8"/>
                  </a:lnTo>
                  <a:lnTo>
                    <a:pt x="36" y="4"/>
                  </a:lnTo>
                  <a:lnTo>
                    <a:pt x="22"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3" name="Google Shape;2793;p391"/>
            <p:cNvSpPr/>
            <p:nvPr/>
          </p:nvSpPr>
          <p:spPr>
            <a:xfrm>
              <a:off x="4587876" y="4315963"/>
              <a:ext cx="95250" cy="6350"/>
            </a:xfrm>
            <a:custGeom>
              <a:rect b="b" l="l" r="r" t="t"/>
              <a:pathLst>
                <a:path extrusionOk="0" h="4" w="60">
                  <a:moveTo>
                    <a:pt x="4" y="0"/>
                  </a:moveTo>
                  <a:lnTo>
                    <a:pt x="0" y="0"/>
                  </a:lnTo>
                  <a:lnTo>
                    <a:pt x="60" y="4"/>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4" name="Google Shape;2794;p391"/>
            <p:cNvSpPr/>
            <p:nvPr/>
          </p:nvSpPr>
          <p:spPr>
            <a:xfrm>
              <a:off x="3863976" y="4328663"/>
              <a:ext cx="12700" cy="6350"/>
            </a:xfrm>
            <a:custGeom>
              <a:rect b="b" l="l" r="r" t="t"/>
              <a:pathLst>
                <a:path extrusionOk="0" h="4" w="8">
                  <a:moveTo>
                    <a:pt x="2" y="0"/>
                  </a:moveTo>
                  <a:lnTo>
                    <a:pt x="2" y="0"/>
                  </a:lnTo>
                  <a:lnTo>
                    <a:pt x="0" y="2"/>
                  </a:lnTo>
                  <a:lnTo>
                    <a:pt x="0" y="2"/>
                  </a:lnTo>
                  <a:lnTo>
                    <a:pt x="4" y="4"/>
                  </a:lnTo>
                  <a:lnTo>
                    <a:pt x="4" y="4"/>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5" name="Google Shape;2795;p391"/>
            <p:cNvSpPr/>
            <p:nvPr/>
          </p:nvSpPr>
          <p:spPr>
            <a:xfrm>
              <a:off x="3738563" y="4315963"/>
              <a:ext cx="60325" cy="12700"/>
            </a:xfrm>
            <a:custGeom>
              <a:rect b="b" l="l" r="r" t="t"/>
              <a:pathLst>
                <a:path extrusionOk="0" h="8" w="38">
                  <a:moveTo>
                    <a:pt x="38" y="8"/>
                  </a:moveTo>
                  <a:lnTo>
                    <a:pt x="38" y="8"/>
                  </a:lnTo>
                  <a:lnTo>
                    <a:pt x="18" y="4"/>
                  </a:lnTo>
                  <a:lnTo>
                    <a:pt x="20" y="4"/>
                  </a:lnTo>
                  <a:lnTo>
                    <a:pt x="24" y="2"/>
                  </a:lnTo>
                  <a:lnTo>
                    <a:pt x="28" y="2"/>
                  </a:lnTo>
                  <a:lnTo>
                    <a:pt x="28" y="2"/>
                  </a:lnTo>
                  <a:lnTo>
                    <a:pt x="28" y="2"/>
                  </a:lnTo>
                  <a:lnTo>
                    <a:pt x="2" y="0"/>
                  </a:lnTo>
                  <a:lnTo>
                    <a:pt x="2" y="0"/>
                  </a:lnTo>
                  <a:lnTo>
                    <a:pt x="0" y="0"/>
                  </a:lnTo>
                  <a:lnTo>
                    <a:pt x="0" y="2"/>
                  </a:lnTo>
                  <a:lnTo>
                    <a:pt x="6" y="4"/>
                  </a:lnTo>
                  <a:lnTo>
                    <a:pt x="38" y="8"/>
                  </a:lnTo>
                  <a:lnTo>
                    <a:pt x="38"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6" name="Google Shape;2796;p391"/>
            <p:cNvSpPr/>
            <p:nvPr/>
          </p:nvSpPr>
          <p:spPr>
            <a:xfrm>
              <a:off x="2894013" y="4344538"/>
              <a:ext cx="47625" cy="3175"/>
            </a:xfrm>
            <a:custGeom>
              <a:rect b="b" l="l" r="r" t="t"/>
              <a:pathLst>
                <a:path extrusionOk="0" h="2" w="30">
                  <a:moveTo>
                    <a:pt x="0" y="2"/>
                  </a:moveTo>
                  <a:lnTo>
                    <a:pt x="0" y="2"/>
                  </a:lnTo>
                  <a:lnTo>
                    <a:pt x="30" y="0"/>
                  </a:lnTo>
                  <a:lnTo>
                    <a:pt x="30" y="0"/>
                  </a:lnTo>
                  <a:lnTo>
                    <a:pt x="1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7" name="Google Shape;2797;p391"/>
            <p:cNvSpPr/>
            <p:nvPr/>
          </p:nvSpPr>
          <p:spPr>
            <a:xfrm>
              <a:off x="7213601" y="4290563"/>
              <a:ext cx="6350" cy="3175"/>
            </a:xfrm>
            <a:custGeom>
              <a:rect b="b" l="l" r="r" t="t"/>
              <a:pathLst>
                <a:path extrusionOk="0" h="2" w="4">
                  <a:moveTo>
                    <a:pt x="0" y="2"/>
                  </a:moveTo>
                  <a:lnTo>
                    <a:pt x="2" y="2"/>
                  </a:lnTo>
                  <a:lnTo>
                    <a:pt x="4" y="0"/>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8" name="Google Shape;2798;p391"/>
            <p:cNvSpPr/>
            <p:nvPr/>
          </p:nvSpPr>
          <p:spPr>
            <a:xfrm>
              <a:off x="1787526" y="4331838"/>
              <a:ext cx="28575" cy="3175"/>
            </a:xfrm>
            <a:custGeom>
              <a:rect b="b" l="l" r="r" t="t"/>
              <a:pathLst>
                <a:path extrusionOk="0" h="2" w="18">
                  <a:moveTo>
                    <a:pt x="0" y="0"/>
                  </a:moveTo>
                  <a:lnTo>
                    <a:pt x="18" y="2"/>
                  </a:lnTo>
                  <a:lnTo>
                    <a:pt x="18"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9" name="Google Shape;2799;p391"/>
            <p:cNvSpPr/>
            <p:nvPr/>
          </p:nvSpPr>
          <p:spPr>
            <a:xfrm>
              <a:off x="1816101" y="4335013"/>
              <a:ext cx="44450" cy="6350"/>
            </a:xfrm>
            <a:custGeom>
              <a:rect b="b" l="l" r="r" t="t"/>
              <a:pathLst>
                <a:path extrusionOk="0" h="4" w="28">
                  <a:moveTo>
                    <a:pt x="0" y="0"/>
                  </a:moveTo>
                  <a:lnTo>
                    <a:pt x="0" y="0"/>
                  </a:lnTo>
                  <a:lnTo>
                    <a:pt x="28" y="4"/>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00" name="Google Shape;2800;p391"/>
          <p:cNvSpPr txBox="1"/>
          <p:nvPr>
            <p:ph type="ctrTitle"/>
          </p:nvPr>
        </p:nvSpPr>
        <p:spPr>
          <a:xfrm>
            <a:off x="685800" y="1739636"/>
            <a:ext cx="7772400" cy="1238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1pPr>
            <a:lvl2pPr lvl="1"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2pPr>
            <a:lvl3pPr lvl="2"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3pPr>
            <a:lvl4pPr lvl="3"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4pPr>
            <a:lvl5pPr lvl="4"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5pPr>
            <a:lvl6pPr lvl="5"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6pPr>
            <a:lvl7pPr lvl="6"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7pPr>
            <a:lvl8pPr lvl="7"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8pPr>
            <a:lvl9pPr lvl="8"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9pPr>
          </a:lstStyle>
          <a:p/>
        </p:txBody>
      </p:sp>
      <p:sp>
        <p:nvSpPr>
          <p:cNvPr id="2801" name="Google Shape;2801;p391"/>
          <p:cNvSpPr txBox="1"/>
          <p:nvPr>
            <p:ph idx="1" type="subTitle"/>
          </p:nvPr>
        </p:nvSpPr>
        <p:spPr>
          <a:xfrm>
            <a:off x="685800" y="3086100"/>
            <a:ext cx="7772400" cy="661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1pPr>
            <a:lvl2pPr lvl="1"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2pPr>
            <a:lvl3pPr lvl="2"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3pPr>
            <a:lvl4pPr lvl="3"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4pPr>
            <a:lvl5pPr lvl="4"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5pPr>
            <a:lvl6pPr lvl="5"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6pPr>
            <a:lvl7pPr lvl="6"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7pPr>
            <a:lvl8pPr lvl="7"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8pPr>
            <a:lvl9pPr lvl="8"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9pPr>
          </a:lstStyle>
          <a:p/>
        </p:txBody>
      </p:sp>
    </p:spTree>
  </p:cSld>
  <p:clrMapOvr>
    <a:masterClrMapping/>
  </p:clrMapOvr>
</p:sldLayout>
</file>

<file path=ppt/slideLayouts/slideLayout3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02" name="Shape 2802"/>
        <p:cNvGrpSpPr/>
        <p:nvPr/>
      </p:nvGrpSpPr>
      <p:grpSpPr>
        <a:xfrm>
          <a:off x="0" y="0"/>
          <a:ext cx="0" cy="0"/>
          <a:chOff x="0" y="0"/>
          <a:chExt cx="0" cy="0"/>
        </a:xfrm>
      </p:grpSpPr>
      <p:sp>
        <p:nvSpPr>
          <p:cNvPr id="2803" name="Google Shape;2803;p392"/>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1pPr>
            <a:lvl2pPr lvl="1"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2pPr>
            <a:lvl3pPr lvl="2"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3pPr>
            <a:lvl4pPr lvl="3"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4pPr>
            <a:lvl5pPr lvl="4"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5pPr>
            <a:lvl6pPr lvl="5"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6pPr>
            <a:lvl7pPr lvl="6"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7pPr>
            <a:lvl8pPr lvl="7"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8pPr>
            <a:lvl9pPr lvl="8"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9pPr>
          </a:lstStyle>
          <a:p/>
        </p:txBody>
      </p:sp>
    </p:spTree>
  </p:cSld>
  <p:clrMapOvr>
    <a:masterClrMapping/>
  </p:clrMapOvr>
</p:sldLayout>
</file>

<file path=ppt/slideLayouts/slideLayout3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04" name="Shape 2804"/>
        <p:cNvGrpSpPr/>
        <p:nvPr/>
      </p:nvGrpSpPr>
      <p:grpSpPr>
        <a:xfrm>
          <a:off x="0" y="0"/>
          <a:ext cx="0" cy="0"/>
          <a:chOff x="0" y="0"/>
          <a:chExt cx="0" cy="0"/>
        </a:xfrm>
      </p:grpSpPr>
      <p:grpSp>
        <p:nvGrpSpPr>
          <p:cNvPr id="2805" name="Google Shape;2805;p393"/>
          <p:cNvGrpSpPr/>
          <p:nvPr/>
        </p:nvGrpSpPr>
        <p:grpSpPr>
          <a:xfrm>
            <a:off x="0" y="4082016"/>
            <a:ext cx="9162288" cy="1073168"/>
            <a:chOff x="-7937" y="4255638"/>
            <a:chExt cx="9144000" cy="2606675"/>
          </a:xfrm>
        </p:grpSpPr>
        <p:sp>
          <p:nvSpPr>
            <p:cNvPr id="2806" name="Google Shape;2806;p393"/>
            <p:cNvSpPr/>
            <p:nvPr/>
          </p:nvSpPr>
          <p:spPr>
            <a:xfrm>
              <a:off x="1958976" y="4315963"/>
              <a:ext cx="79375" cy="12700"/>
            </a:xfrm>
            <a:custGeom>
              <a:rect b="b" l="l" r="r" t="t"/>
              <a:pathLst>
                <a:path extrusionOk="0" h="8" w="50">
                  <a:moveTo>
                    <a:pt x="50" y="8"/>
                  </a:moveTo>
                  <a:lnTo>
                    <a:pt x="50" y="8"/>
                  </a:lnTo>
                  <a:lnTo>
                    <a:pt x="46" y="8"/>
                  </a:lnTo>
                  <a:lnTo>
                    <a:pt x="46" y="6"/>
                  </a:lnTo>
                  <a:lnTo>
                    <a:pt x="50" y="2"/>
                  </a:lnTo>
                  <a:lnTo>
                    <a:pt x="48" y="2"/>
                  </a:lnTo>
                  <a:lnTo>
                    <a:pt x="42" y="0"/>
                  </a:lnTo>
                  <a:lnTo>
                    <a:pt x="0" y="2"/>
                  </a:lnTo>
                  <a:lnTo>
                    <a:pt x="0" y="2"/>
                  </a:lnTo>
                  <a:lnTo>
                    <a:pt x="4" y="4"/>
                  </a:lnTo>
                  <a:lnTo>
                    <a:pt x="16" y="6"/>
                  </a:lnTo>
                  <a:lnTo>
                    <a:pt x="50" y="8"/>
                  </a:lnTo>
                  <a:lnTo>
                    <a:pt x="50"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7" name="Google Shape;2807;p393"/>
            <p:cNvSpPr/>
            <p:nvPr/>
          </p:nvSpPr>
          <p:spPr>
            <a:xfrm>
              <a:off x="8777288" y="4306438"/>
              <a:ext cx="348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8" name="Google Shape;2808;p393"/>
            <p:cNvSpPr/>
            <p:nvPr/>
          </p:nvSpPr>
          <p:spPr>
            <a:xfrm>
              <a:off x="8812213" y="4306438"/>
              <a:ext cx="323850" cy="25400"/>
            </a:xfrm>
            <a:custGeom>
              <a:rect b="b" l="l" r="r" t="t"/>
              <a:pathLst>
                <a:path extrusionOk="0" h="16" w="204">
                  <a:moveTo>
                    <a:pt x="198" y="4"/>
                  </a:moveTo>
                  <a:lnTo>
                    <a:pt x="198" y="4"/>
                  </a:lnTo>
                  <a:lnTo>
                    <a:pt x="200" y="6"/>
                  </a:lnTo>
                  <a:lnTo>
                    <a:pt x="198" y="6"/>
                  </a:lnTo>
                  <a:lnTo>
                    <a:pt x="188" y="6"/>
                  </a:lnTo>
                  <a:lnTo>
                    <a:pt x="154" y="6"/>
                  </a:lnTo>
                  <a:lnTo>
                    <a:pt x="126" y="6"/>
                  </a:lnTo>
                  <a:lnTo>
                    <a:pt x="124" y="6"/>
                  </a:lnTo>
                  <a:lnTo>
                    <a:pt x="124" y="8"/>
                  </a:lnTo>
                  <a:lnTo>
                    <a:pt x="134" y="10"/>
                  </a:lnTo>
                  <a:lnTo>
                    <a:pt x="134" y="10"/>
                  </a:lnTo>
                  <a:lnTo>
                    <a:pt x="106" y="6"/>
                  </a:lnTo>
                  <a:lnTo>
                    <a:pt x="74" y="4"/>
                  </a:lnTo>
                  <a:lnTo>
                    <a:pt x="0" y="0"/>
                  </a:lnTo>
                  <a:lnTo>
                    <a:pt x="0" y="0"/>
                  </a:lnTo>
                  <a:lnTo>
                    <a:pt x="22" y="4"/>
                  </a:lnTo>
                  <a:lnTo>
                    <a:pt x="42" y="8"/>
                  </a:lnTo>
                  <a:lnTo>
                    <a:pt x="60" y="2"/>
                  </a:lnTo>
                  <a:lnTo>
                    <a:pt x="60" y="2"/>
                  </a:lnTo>
                  <a:lnTo>
                    <a:pt x="90" y="6"/>
                  </a:lnTo>
                  <a:lnTo>
                    <a:pt x="98" y="8"/>
                  </a:lnTo>
                  <a:lnTo>
                    <a:pt x="98" y="10"/>
                  </a:lnTo>
                  <a:lnTo>
                    <a:pt x="94" y="12"/>
                  </a:lnTo>
                  <a:lnTo>
                    <a:pt x="86" y="14"/>
                  </a:lnTo>
                  <a:lnTo>
                    <a:pt x="58" y="16"/>
                  </a:lnTo>
                  <a:lnTo>
                    <a:pt x="58" y="16"/>
                  </a:lnTo>
                  <a:lnTo>
                    <a:pt x="90" y="16"/>
                  </a:lnTo>
                  <a:lnTo>
                    <a:pt x="112" y="14"/>
                  </a:lnTo>
                  <a:lnTo>
                    <a:pt x="134" y="12"/>
                  </a:lnTo>
                  <a:lnTo>
                    <a:pt x="166" y="14"/>
                  </a:lnTo>
                  <a:lnTo>
                    <a:pt x="164" y="8"/>
                  </a:lnTo>
                  <a:lnTo>
                    <a:pt x="196" y="12"/>
                  </a:lnTo>
                  <a:lnTo>
                    <a:pt x="196" y="12"/>
                  </a:lnTo>
                  <a:lnTo>
                    <a:pt x="194" y="10"/>
                  </a:lnTo>
                  <a:lnTo>
                    <a:pt x="194" y="10"/>
                  </a:lnTo>
                  <a:lnTo>
                    <a:pt x="200" y="8"/>
                  </a:lnTo>
                  <a:lnTo>
                    <a:pt x="204" y="6"/>
                  </a:lnTo>
                  <a:lnTo>
                    <a:pt x="202" y="6"/>
                  </a:lnTo>
                  <a:lnTo>
                    <a:pt x="198" y="4"/>
                  </a:lnTo>
                  <a:lnTo>
                    <a:pt x="198"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9" name="Google Shape;2809;p393"/>
            <p:cNvSpPr/>
            <p:nvPr/>
          </p:nvSpPr>
          <p:spPr>
            <a:xfrm>
              <a:off x="4943476" y="4322313"/>
              <a:ext cx="92075" cy="15875"/>
            </a:xfrm>
            <a:custGeom>
              <a:rect b="b" l="l" r="r" t="t"/>
              <a:pathLst>
                <a:path extrusionOk="0" h="10" w="58">
                  <a:moveTo>
                    <a:pt x="0" y="0"/>
                  </a:moveTo>
                  <a:lnTo>
                    <a:pt x="0" y="0"/>
                  </a:lnTo>
                  <a:lnTo>
                    <a:pt x="20" y="4"/>
                  </a:lnTo>
                  <a:lnTo>
                    <a:pt x="26" y="6"/>
                  </a:lnTo>
                  <a:lnTo>
                    <a:pt x="34" y="8"/>
                  </a:lnTo>
                  <a:lnTo>
                    <a:pt x="58" y="10"/>
                  </a:lnTo>
                  <a:lnTo>
                    <a:pt x="58" y="10"/>
                  </a:lnTo>
                  <a:lnTo>
                    <a:pt x="38" y="6"/>
                  </a:lnTo>
                  <a:lnTo>
                    <a:pt x="24" y="4"/>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0" name="Google Shape;2810;p393"/>
            <p:cNvSpPr/>
            <p:nvPr/>
          </p:nvSpPr>
          <p:spPr>
            <a:xfrm>
              <a:off x="4718051" y="4319138"/>
              <a:ext cx="104775" cy="9525"/>
            </a:xfrm>
            <a:custGeom>
              <a:rect b="b" l="l" r="r" t="t"/>
              <a:pathLst>
                <a:path extrusionOk="0" h="6" w="66">
                  <a:moveTo>
                    <a:pt x="4" y="0"/>
                  </a:moveTo>
                  <a:lnTo>
                    <a:pt x="0" y="0"/>
                  </a:lnTo>
                  <a:lnTo>
                    <a:pt x="66" y="6"/>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1" name="Google Shape;2811;p393"/>
            <p:cNvSpPr/>
            <p:nvPr/>
          </p:nvSpPr>
          <p:spPr>
            <a:xfrm>
              <a:off x="3927476" y="4331838"/>
              <a:ext cx="12700" cy="3175"/>
            </a:xfrm>
            <a:custGeom>
              <a:rect b="b" l="l" r="r" t="t"/>
              <a:pathLst>
                <a:path extrusionOk="0" h="2" w="8">
                  <a:moveTo>
                    <a:pt x="2" y="0"/>
                  </a:moveTo>
                  <a:lnTo>
                    <a:pt x="2" y="0"/>
                  </a:lnTo>
                  <a:lnTo>
                    <a:pt x="0" y="0"/>
                  </a:lnTo>
                  <a:lnTo>
                    <a:pt x="2" y="2"/>
                  </a:lnTo>
                  <a:lnTo>
                    <a:pt x="6" y="2"/>
                  </a:lnTo>
                  <a:lnTo>
                    <a:pt x="6" y="2"/>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2" name="Google Shape;2812;p393"/>
            <p:cNvSpPr/>
            <p:nvPr/>
          </p:nvSpPr>
          <p:spPr>
            <a:xfrm>
              <a:off x="3792538" y="4315963"/>
              <a:ext cx="65088" cy="12700"/>
            </a:xfrm>
            <a:custGeom>
              <a:rect b="b" l="l" r="r" t="t"/>
              <a:pathLst>
                <a:path extrusionOk="0" h="8" w="41">
                  <a:moveTo>
                    <a:pt x="41" y="8"/>
                  </a:moveTo>
                  <a:lnTo>
                    <a:pt x="41" y="8"/>
                  </a:lnTo>
                  <a:lnTo>
                    <a:pt x="19" y="4"/>
                  </a:lnTo>
                  <a:lnTo>
                    <a:pt x="19" y="4"/>
                  </a:lnTo>
                  <a:lnTo>
                    <a:pt x="23" y="2"/>
                  </a:lnTo>
                  <a:lnTo>
                    <a:pt x="29" y="2"/>
                  </a:lnTo>
                  <a:lnTo>
                    <a:pt x="29" y="2"/>
                  </a:lnTo>
                  <a:lnTo>
                    <a:pt x="29" y="2"/>
                  </a:lnTo>
                  <a:lnTo>
                    <a:pt x="2" y="0"/>
                  </a:lnTo>
                  <a:lnTo>
                    <a:pt x="2" y="0"/>
                  </a:lnTo>
                  <a:lnTo>
                    <a:pt x="0" y="0"/>
                  </a:lnTo>
                  <a:lnTo>
                    <a:pt x="0" y="2"/>
                  </a:lnTo>
                  <a:lnTo>
                    <a:pt x="6" y="4"/>
                  </a:lnTo>
                  <a:lnTo>
                    <a:pt x="41" y="8"/>
                  </a:lnTo>
                  <a:lnTo>
                    <a:pt x="41"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3" name="Google Shape;2813;p393"/>
            <p:cNvSpPr/>
            <p:nvPr/>
          </p:nvSpPr>
          <p:spPr>
            <a:xfrm>
              <a:off x="2363788" y="4328663"/>
              <a:ext cx="225425" cy="15875"/>
            </a:xfrm>
            <a:custGeom>
              <a:rect b="b" l="l" r="r" t="t"/>
              <a:pathLst>
                <a:path extrusionOk="0" h="10" w="142">
                  <a:moveTo>
                    <a:pt x="54" y="0"/>
                  </a:moveTo>
                  <a:lnTo>
                    <a:pt x="52" y="0"/>
                  </a:lnTo>
                  <a:lnTo>
                    <a:pt x="52" y="0"/>
                  </a:lnTo>
                  <a:lnTo>
                    <a:pt x="52" y="0"/>
                  </a:lnTo>
                  <a:lnTo>
                    <a:pt x="52" y="0"/>
                  </a:lnTo>
                  <a:lnTo>
                    <a:pt x="22" y="0"/>
                  </a:lnTo>
                  <a:lnTo>
                    <a:pt x="22" y="0"/>
                  </a:lnTo>
                  <a:lnTo>
                    <a:pt x="12" y="2"/>
                  </a:lnTo>
                  <a:lnTo>
                    <a:pt x="12" y="2"/>
                  </a:lnTo>
                  <a:lnTo>
                    <a:pt x="0" y="2"/>
                  </a:lnTo>
                  <a:lnTo>
                    <a:pt x="0" y="2"/>
                  </a:lnTo>
                  <a:lnTo>
                    <a:pt x="24" y="6"/>
                  </a:lnTo>
                  <a:lnTo>
                    <a:pt x="52" y="8"/>
                  </a:lnTo>
                  <a:lnTo>
                    <a:pt x="52" y="8"/>
                  </a:lnTo>
                  <a:lnTo>
                    <a:pt x="46" y="10"/>
                  </a:lnTo>
                  <a:lnTo>
                    <a:pt x="54" y="8"/>
                  </a:lnTo>
                  <a:lnTo>
                    <a:pt x="54" y="8"/>
                  </a:lnTo>
                  <a:lnTo>
                    <a:pt x="92" y="8"/>
                  </a:lnTo>
                  <a:lnTo>
                    <a:pt x="142" y="10"/>
                  </a:lnTo>
                  <a:lnTo>
                    <a:pt x="142" y="10"/>
                  </a:lnTo>
                  <a:lnTo>
                    <a:pt x="88" y="4"/>
                  </a:lnTo>
                  <a:lnTo>
                    <a:pt x="92" y="2"/>
                  </a:lnTo>
                  <a:lnTo>
                    <a:pt x="92" y="2"/>
                  </a:lnTo>
                  <a:lnTo>
                    <a:pt x="82" y="0"/>
                  </a:lnTo>
                  <a:lnTo>
                    <a:pt x="54" y="0"/>
                  </a:lnTo>
                  <a:lnTo>
                    <a:pt x="5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4" name="Google Shape;2814;p393"/>
            <p:cNvSpPr/>
            <p:nvPr/>
          </p:nvSpPr>
          <p:spPr>
            <a:xfrm>
              <a:off x="2509838" y="4331838"/>
              <a:ext cx="44450" cy="3175"/>
            </a:xfrm>
            <a:custGeom>
              <a:rect b="b" l="l" r="r" t="t"/>
              <a:pathLst>
                <a:path extrusionOk="0" h="2" w="28">
                  <a:moveTo>
                    <a:pt x="0" y="0"/>
                  </a:moveTo>
                  <a:lnTo>
                    <a:pt x="0" y="0"/>
                  </a:lnTo>
                  <a:lnTo>
                    <a:pt x="28" y="2"/>
                  </a:lnTo>
                  <a:lnTo>
                    <a:pt x="4"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5" name="Google Shape;2815;p393"/>
            <p:cNvSpPr/>
            <p:nvPr/>
          </p:nvSpPr>
          <p:spPr>
            <a:xfrm>
              <a:off x="3224213" y="4328663"/>
              <a:ext cx="15875" cy="3175"/>
            </a:xfrm>
            <a:custGeom>
              <a:rect b="b" l="l" r="r" t="t"/>
              <a:pathLst>
                <a:path extrusionOk="0" h="2" w="10">
                  <a:moveTo>
                    <a:pt x="10" y="2"/>
                  </a:moveTo>
                  <a:lnTo>
                    <a:pt x="10" y="2"/>
                  </a:lnTo>
                  <a:lnTo>
                    <a:pt x="0" y="0"/>
                  </a:lnTo>
                  <a:lnTo>
                    <a:pt x="0" y="0"/>
                  </a:lnTo>
                  <a:lnTo>
                    <a:pt x="10" y="2"/>
                  </a:lnTo>
                  <a:lnTo>
                    <a:pt x="1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6" name="Google Shape;2816;p393"/>
            <p:cNvSpPr/>
            <p:nvPr/>
          </p:nvSpPr>
          <p:spPr>
            <a:xfrm>
              <a:off x="2155826" y="4328663"/>
              <a:ext cx="246063" cy="15875"/>
            </a:xfrm>
            <a:custGeom>
              <a:rect b="b" l="l" r="r" t="t"/>
              <a:pathLst>
                <a:path extrusionOk="0" h="10" w="155">
                  <a:moveTo>
                    <a:pt x="58" y="0"/>
                  </a:moveTo>
                  <a:lnTo>
                    <a:pt x="58" y="0"/>
                  </a:lnTo>
                  <a:lnTo>
                    <a:pt x="58" y="2"/>
                  </a:lnTo>
                  <a:lnTo>
                    <a:pt x="54" y="2"/>
                  </a:lnTo>
                  <a:lnTo>
                    <a:pt x="40" y="2"/>
                  </a:lnTo>
                  <a:lnTo>
                    <a:pt x="0" y="4"/>
                  </a:lnTo>
                  <a:lnTo>
                    <a:pt x="0" y="4"/>
                  </a:lnTo>
                  <a:lnTo>
                    <a:pt x="30" y="8"/>
                  </a:lnTo>
                  <a:lnTo>
                    <a:pt x="62" y="10"/>
                  </a:lnTo>
                  <a:lnTo>
                    <a:pt x="101" y="10"/>
                  </a:lnTo>
                  <a:lnTo>
                    <a:pt x="155" y="10"/>
                  </a:lnTo>
                  <a:lnTo>
                    <a:pt x="155" y="10"/>
                  </a:lnTo>
                  <a:lnTo>
                    <a:pt x="103" y="4"/>
                  </a:lnTo>
                  <a:lnTo>
                    <a:pt x="58" y="0"/>
                  </a:lnTo>
                  <a:lnTo>
                    <a:pt x="58"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7" name="Google Shape;2817;p393"/>
            <p:cNvSpPr/>
            <p:nvPr/>
          </p:nvSpPr>
          <p:spPr>
            <a:xfrm>
              <a:off x="2538413" y="4312788"/>
              <a:ext cx="85725" cy="6350"/>
            </a:xfrm>
            <a:custGeom>
              <a:rect b="b" l="l" r="r" t="t"/>
              <a:pathLst>
                <a:path extrusionOk="0" h="4" w="54">
                  <a:moveTo>
                    <a:pt x="54" y="2"/>
                  </a:moveTo>
                  <a:lnTo>
                    <a:pt x="54" y="2"/>
                  </a:lnTo>
                  <a:lnTo>
                    <a:pt x="32" y="0"/>
                  </a:lnTo>
                  <a:lnTo>
                    <a:pt x="30" y="0"/>
                  </a:lnTo>
                  <a:lnTo>
                    <a:pt x="30" y="0"/>
                  </a:lnTo>
                  <a:lnTo>
                    <a:pt x="28" y="0"/>
                  </a:lnTo>
                  <a:lnTo>
                    <a:pt x="26" y="2"/>
                  </a:lnTo>
                  <a:lnTo>
                    <a:pt x="0" y="4"/>
                  </a:lnTo>
                  <a:lnTo>
                    <a:pt x="0" y="4"/>
                  </a:lnTo>
                  <a:lnTo>
                    <a:pt x="12" y="4"/>
                  </a:lnTo>
                  <a:lnTo>
                    <a:pt x="26" y="4"/>
                  </a:lnTo>
                  <a:lnTo>
                    <a:pt x="54" y="2"/>
                  </a:lnTo>
                  <a:lnTo>
                    <a:pt x="54"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8" name="Google Shape;2818;p393"/>
            <p:cNvSpPr/>
            <p:nvPr/>
          </p:nvSpPr>
          <p:spPr>
            <a:xfrm>
              <a:off x="1860551" y="4341363"/>
              <a:ext cx="477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9" name="Google Shape;2819;p393"/>
            <p:cNvSpPr/>
            <p:nvPr/>
          </p:nvSpPr>
          <p:spPr>
            <a:xfrm>
              <a:off x="8697913" y="4306438"/>
              <a:ext cx="381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0" name="Google Shape;2820;p393"/>
            <p:cNvSpPr/>
            <p:nvPr/>
          </p:nvSpPr>
          <p:spPr>
            <a:xfrm>
              <a:off x="7788276" y="4290563"/>
              <a:ext cx="19050" cy="3175"/>
            </a:xfrm>
            <a:custGeom>
              <a:rect b="b" l="l" r="r" t="t"/>
              <a:pathLst>
                <a:path extrusionOk="0" h="2" w="12">
                  <a:moveTo>
                    <a:pt x="0" y="0"/>
                  </a:moveTo>
                  <a:lnTo>
                    <a:pt x="0" y="0"/>
                  </a:lnTo>
                  <a:lnTo>
                    <a:pt x="12" y="2"/>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1" name="Google Shape;2821;p393"/>
            <p:cNvSpPr/>
            <p:nvPr/>
          </p:nvSpPr>
          <p:spPr>
            <a:xfrm>
              <a:off x="7581901" y="4287388"/>
              <a:ext cx="3175" cy="6350"/>
            </a:xfrm>
            <a:custGeom>
              <a:rect b="b" l="l" r="r" t="t"/>
              <a:pathLst>
                <a:path extrusionOk="0" h="4" w="2">
                  <a:moveTo>
                    <a:pt x="0" y="4"/>
                  </a:moveTo>
                  <a:lnTo>
                    <a:pt x="2" y="4"/>
                  </a:lnTo>
                  <a:lnTo>
                    <a:pt x="2" y="0"/>
                  </a:lnTo>
                  <a:lnTo>
                    <a:pt x="0"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2" name="Google Shape;2822;p393"/>
            <p:cNvSpPr/>
            <p:nvPr/>
          </p:nvSpPr>
          <p:spPr>
            <a:xfrm>
              <a:off x="4556126" y="4335013"/>
              <a:ext cx="6350" cy="3175"/>
            </a:xfrm>
            <a:custGeom>
              <a:rect b="b" l="l" r="r" t="t"/>
              <a:pathLst>
                <a:path extrusionOk="0" h="2" w="4">
                  <a:moveTo>
                    <a:pt x="4" y="0"/>
                  </a:moveTo>
                  <a:lnTo>
                    <a:pt x="4" y="0"/>
                  </a:lnTo>
                  <a:lnTo>
                    <a:pt x="2" y="0"/>
                  </a:lnTo>
                  <a:lnTo>
                    <a:pt x="0" y="2"/>
                  </a:lnTo>
                  <a:lnTo>
                    <a:pt x="0" y="2"/>
                  </a:lnTo>
                  <a:lnTo>
                    <a:pt x="4" y="0"/>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3" name="Google Shape;2823;p393"/>
            <p:cNvSpPr/>
            <p:nvPr/>
          </p:nvSpPr>
          <p:spPr>
            <a:xfrm>
              <a:off x="4530726" y="4338188"/>
              <a:ext cx="3175" cy="3175"/>
            </a:xfrm>
            <a:custGeom>
              <a:rect b="b" l="l" r="r" t="t"/>
              <a:pathLst>
                <a:path extrusionOk="0" h="2" w="2">
                  <a:moveTo>
                    <a:pt x="0" y="2"/>
                  </a:moveTo>
                  <a:lnTo>
                    <a:pt x="2" y="0"/>
                  </a:lnTo>
                  <a:lnTo>
                    <a:pt x="2" y="0"/>
                  </a:lnTo>
                  <a:lnTo>
                    <a:pt x="0"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4" name="Google Shape;2824;p393"/>
            <p:cNvSpPr/>
            <p:nvPr/>
          </p:nvSpPr>
          <p:spPr>
            <a:xfrm>
              <a:off x="4521201" y="4341363"/>
              <a:ext cx="9525" cy="3175"/>
            </a:xfrm>
            <a:custGeom>
              <a:rect b="b" l="l" r="r" t="t"/>
              <a:pathLst>
                <a:path extrusionOk="0" h="2" w="6">
                  <a:moveTo>
                    <a:pt x="0" y="0"/>
                  </a:moveTo>
                  <a:lnTo>
                    <a:pt x="6" y="2"/>
                  </a:lnTo>
                  <a:lnTo>
                    <a:pt x="6"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5" name="Google Shape;2825;p393"/>
            <p:cNvSpPr/>
            <p:nvPr/>
          </p:nvSpPr>
          <p:spPr>
            <a:xfrm>
              <a:off x="4546601" y="4338188"/>
              <a:ext cx="9525" cy="3175"/>
            </a:xfrm>
            <a:custGeom>
              <a:rect b="b" l="l" r="r" t="t"/>
              <a:pathLst>
                <a:path extrusionOk="0" h="2" w="6">
                  <a:moveTo>
                    <a:pt x="0" y="2"/>
                  </a:moveTo>
                  <a:lnTo>
                    <a:pt x="4" y="2"/>
                  </a:lnTo>
                  <a:lnTo>
                    <a:pt x="6" y="0"/>
                  </a:lnTo>
                  <a:lnTo>
                    <a:pt x="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6" name="Google Shape;2826;p393"/>
            <p:cNvSpPr/>
            <p:nvPr/>
          </p:nvSpPr>
          <p:spPr>
            <a:xfrm>
              <a:off x="-7937" y="4255638"/>
              <a:ext cx="9134475" cy="2606675"/>
            </a:xfrm>
            <a:custGeom>
              <a:rect b="b" l="l" r="r" t="t"/>
              <a:pathLst>
                <a:path extrusionOk="0" h="1642" w="5754">
                  <a:moveTo>
                    <a:pt x="5562" y="40"/>
                  </a:moveTo>
                  <a:lnTo>
                    <a:pt x="5562" y="40"/>
                  </a:lnTo>
                  <a:lnTo>
                    <a:pt x="5532" y="40"/>
                  </a:lnTo>
                  <a:lnTo>
                    <a:pt x="5520" y="36"/>
                  </a:lnTo>
                  <a:lnTo>
                    <a:pt x="5510" y="34"/>
                  </a:lnTo>
                  <a:lnTo>
                    <a:pt x="5484" y="32"/>
                  </a:lnTo>
                  <a:lnTo>
                    <a:pt x="5438" y="30"/>
                  </a:lnTo>
                  <a:lnTo>
                    <a:pt x="5498" y="42"/>
                  </a:lnTo>
                  <a:lnTo>
                    <a:pt x="5498" y="42"/>
                  </a:lnTo>
                  <a:lnTo>
                    <a:pt x="5442" y="40"/>
                  </a:lnTo>
                  <a:lnTo>
                    <a:pt x="5442" y="40"/>
                  </a:lnTo>
                  <a:lnTo>
                    <a:pt x="5448" y="38"/>
                  </a:lnTo>
                  <a:lnTo>
                    <a:pt x="5446" y="38"/>
                  </a:lnTo>
                  <a:lnTo>
                    <a:pt x="5444" y="36"/>
                  </a:lnTo>
                  <a:lnTo>
                    <a:pt x="5444" y="36"/>
                  </a:lnTo>
                  <a:lnTo>
                    <a:pt x="5444" y="38"/>
                  </a:lnTo>
                  <a:lnTo>
                    <a:pt x="5444" y="38"/>
                  </a:lnTo>
                  <a:lnTo>
                    <a:pt x="5438" y="38"/>
                  </a:lnTo>
                  <a:lnTo>
                    <a:pt x="5414" y="38"/>
                  </a:lnTo>
                  <a:lnTo>
                    <a:pt x="5414" y="38"/>
                  </a:lnTo>
                  <a:lnTo>
                    <a:pt x="5366" y="34"/>
                  </a:lnTo>
                  <a:lnTo>
                    <a:pt x="5338" y="34"/>
                  </a:lnTo>
                  <a:lnTo>
                    <a:pt x="5304" y="34"/>
                  </a:lnTo>
                  <a:lnTo>
                    <a:pt x="5302" y="34"/>
                  </a:lnTo>
                  <a:lnTo>
                    <a:pt x="5263" y="34"/>
                  </a:lnTo>
                  <a:lnTo>
                    <a:pt x="5263" y="34"/>
                  </a:lnTo>
                  <a:lnTo>
                    <a:pt x="5282" y="36"/>
                  </a:lnTo>
                  <a:lnTo>
                    <a:pt x="5300" y="40"/>
                  </a:lnTo>
                  <a:lnTo>
                    <a:pt x="5302" y="40"/>
                  </a:lnTo>
                  <a:lnTo>
                    <a:pt x="5302" y="40"/>
                  </a:lnTo>
                  <a:lnTo>
                    <a:pt x="5308" y="42"/>
                  </a:lnTo>
                  <a:lnTo>
                    <a:pt x="5308" y="44"/>
                  </a:lnTo>
                  <a:lnTo>
                    <a:pt x="5308" y="44"/>
                  </a:lnTo>
                  <a:lnTo>
                    <a:pt x="5302" y="46"/>
                  </a:lnTo>
                  <a:lnTo>
                    <a:pt x="5280" y="50"/>
                  </a:lnTo>
                  <a:lnTo>
                    <a:pt x="5280" y="50"/>
                  </a:lnTo>
                  <a:lnTo>
                    <a:pt x="5253" y="50"/>
                  </a:lnTo>
                  <a:lnTo>
                    <a:pt x="5237" y="48"/>
                  </a:lnTo>
                  <a:lnTo>
                    <a:pt x="5237" y="48"/>
                  </a:lnTo>
                  <a:lnTo>
                    <a:pt x="5255" y="44"/>
                  </a:lnTo>
                  <a:lnTo>
                    <a:pt x="5269" y="40"/>
                  </a:lnTo>
                  <a:lnTo>
                    <a:pt x="5255" y="40"/>
                  </a:lnTo>
                  <a:lnTo>
                    <a:pt x="5255" y="40"/>
                  </a:lnTo>
                  <a:lnTo>
                    <a:pt x="5245" y="36"/>
                  </a:lnTo>
                  <a:lnTo>
                    <a:pt x="5235" y="34"/>
                  </a:lnTo>
                  <a:lnTo>
                    <a:pt x="5189" y="24"/>
                  </a:lnTo>
                  <a:lnTo>
                    <a:pt x="5189" y="24"/>
                  </a:lnTo>
                  <a:lnTo>
                    <a:pt x="5183" y="26"/>
                  </a:lnTo>
                  <a:lnTo>
                    <a:pt x="5187" y="28"/>
                  </a:lnTo>
                  <a:lnTo>
                    <a:pt x="5213" y="32"/>
                  </a:lnTo>
                  <a:lnTo>
                    <a:pt x="5213" y="32"/>
                  </a:lnTo>
                  <a:lnTo>
                    <a:pt x="5197" y="32"/>
                  </a:lnTo>
                  <a:lnTo>
                    <a:pt x="5217" y="32"/>
                  </a:lnTo>
                  <a:lnTo>
                    <a:pt x="5217" y="32"/>
                  </a:lnTo>
                  <a:lnTo>
                    <a:pt x="5235" y="36"/>
                  </a:lnTo>
                  <a:lnTo>
                    <a:pt x="5241" y="38"/>
                  </a:lnTo>
                  <a:lnTo>
                    <a:pt x="5245" y="40"/>
                  </a:lnTo>
                  <a:lnTo>
                    <a:pt x="5245" y="40"/>
                  </a:lnTo>
                  <a:lnTo>
                    <a:pt x="5233" y="38"/>
                  </a:lnTo>
                  <a:lnTo>
                    <a:pt x="5225" y="36"/>
                  </a:lnTo>
                  <a:lnTo>
                    <a:pt x="5217" y="34"/>
                  </a:lnTo>
                  <a:lnTo>
                    <a:pt x="5197" y="32"/>
                  </a:lnTo>
                  <a:lnTo>
                    <a:pt x="5153" y="30"/>
                  </a:lnTo>
                  <a:lnTo>
                    <a:pt x="5165" y="32"/>
                  </a:lnTo>
                  <a:lnTo>
                    <a:pt x="5159" y="32"/>
                  </a:lnTo>
                  <a:lnTo>
                    <a:pt x="5183" y="38"/>
                  </a:lnTo>
                  <a:lnTo>
                    <a:pt x="5183" y="38"/>
                  </a:lnTo>
                  <a:lnTo>
                    <a:pt x="5149" y="36"/>
                  </a:lnTo>
                  <a:lnTo>
                    <a:pt x="5131" y="34"/>
                  </a:lnTo>
                  <a:lnTo>
                    <a:pt x="5127" y="32"/>
                  </a:lnTo>
                  <a:lnTo>
                    <a:pt x="5127" y="30"/>
                  </a:lnTo>
                  <a:lnTo>
                    <a:pt x="5135" y="28"/>
                  </a:lnTo>
                  <a:lnTo>
                    <a:pt x="5135" y="28"/>
                  </a:lnTo>
                  <a:lnTo>
                    <a:pt x="5087" y="26"/>
                  </a:lnTo>
                  <a:lnTo>
                    <a:pt x="5065" y="24"/>
                  </a:lnTo>
                  <a:lnTo>
                    <a:pt x="5047" y="22"/>
                  </a:lnTo>
                  <a:lnTo>
                    <a:pt x="5011" y="24"/>
                  </a:lnTo>
                  <a:lnTo>
                    <a:pt x="5011" y="24"/>
                  </a:lnTo>
                  <a:lnTo>
                    <a:pt x="5043" y="30"/>
                  </a:lnTo>
                  <a:lnTo>
                    <a:pt x="5057" y="32"/>
                  </a:lnTo>
                  <a:lnTo>
                    <a:pt x="5075" y="32"/>
                  </a:lnTo>
                  <a:lnTo>
                    <a:pt x="5043" y="32"/>
                  </a:lnTo>
                  <a:lnTo>
                    <a:pt x="5051" y="34"/>
                  </a:lnTo>
                  <a:lnTo>
                    <a:pt x="5051" y="34"/>
                  </a:lnTo>
                  <a:lnTo>
                    <a:pt x="5031" y="34"/>
                  </a:lnTo>
                  <a:lnTo>
                    <a:pt x="5031" y="34"/>
                  </a:lnTo>
                  <a:lnTo>
                    <a:pt x="5027" y="36"/>
                  </a:lnTo>
                  <a:lnTo>
                    <a:pt x="5027" y="36"/>
                  </a:lnTo>
                  <a:lnTo>
                    <a:pt x="5019" y="34"/>
                  </a:lnTo>
                  <a:lnTo>
                    <a:pt x="5017" y="32"/>
                  </a:lnTo>
                  <a:lnTo>
                    <a:pt x="5015" y="32"/>
                  </a:lnTo>
                  <a:lnTo>
                    <a:pt x="5015" y="30"/>
                  </a:lnTo>
                  <a:lnTo>
                    <a:pt x="5011" y="28"/>
                  </a:lnTo>
                  <a:lnTo>
                    <a:pt x="5001" y="26"/>
                  </a:lnTo>
                  <a:lnTo>
                    <a:pt x="4953" y="26"/>
                  </a:lnTo>
                  <a:lnTo>
                    <a:pt x="4953" y="26"/>
                  </a:lnTo>
                  <a:lnTo>
                    <a:pt x="4967" y="26"/>
                  </a:lnTo>
                  <a:lnTo>
                    <a:pt x="4969" y="28"/>
                  </a:lnTo>
                  <a:lnTo>
                    <a:pt x="4969" y="28"/>
                  </a:lnTo>
                  <a:lnTo>
                    <a:pt x="4955" y="32"/>
                  </a:lnTo>
                  <a:lnTo>
                    <a:pt x="4945" y="30"/>
                  </a:lnTo>
                  <a:lnTo>
                    <a:pt x="4945" y="30"/>
                  </a:lnTo>
                  <a:lnTo>
                    <a:pt x="4923" y="26"/>
                  </a:lnTo>
                  <a:lnTo>
                    <a:pt x="4923" y="26"/>
                  </a:lnTo>
                  <a:lnTo>
                    <a:pt x="4919" y="28"/>
                  </a:lnTo>
                  <a:lnTo>
                    <a:pt x="4919" y="28"/>
                  </a:lnTo>
                  <a:lnTo>
                    <a:pt x="4879" y="24"/>
                  </a:lnTo>
                  <a:lnTo>
                    <a:pt x="4869" y="22"/>
                  </a:lnTo>
                  <a:lnTo>
                    <a:pt x="4867" y="20"/>
                  </a:lnTo>
                  <a:lnTo>
                    <a:pt x="4867" y="18"/>
                  </a:lnTo>
                  <a:lnTo>
                    <a:pt x="4867" y="18"/>
                  </a:lnTo>
                  <a:lnTo>
                    <a:pt x="4895" y="18"/>
                  </a:lnTo>
                  <a:lnTo>
                    <a:pt x="4911" y="22"/>
                  </a:lnTo>
                  <a:lnTo>
                    <a:pt x="4911" y="22"/>
                  </a:lnTo>
                  <a:lnTo>
                    <a:pt x="4907" y="20"/>
                  </a:lnTo>
                  <a:lnTo>
                    <a:pt x="4907" y="18"/>
                  </a:lnTo>
                  <a:lnTo>
                    <a:pt x="4907" y="18"/>
                  </a:lnTo>
                  <a:lnTo>
                    <a:pt x="4865" y="18"/>
                  </a:lnTo>
                  <a:lnTo>
                    <a:pt x="4843" y="20"/>
                  </a:lnTo>
                  <a:lnTo>
                    <a:pt x="4827" y="24"/>
                  </a:lnTo>
                  <a:lnTo>
                    <a:pt x="4801" y="24"/>
                  </a:lnTo>
                  <a:lnTo>
                    <a:pt x="4801" y="24"/>
                  </a:lnTo>
                  <a:lnTo>
                    <a:pt x="4789" y="24"/>
                  </a:lnTo>
                  <a:lnTo>
                    <a:pt x="4783" y="24"/>
                  </a:lnTo>
                  <a:lnTo>
                    <a:pt x="4783" y="24"/>
                  </a:lnTo>
                  <a:lnTo>
                    <a:pt x="4783" y="24"/>
                  </a:lnTo>
                  <a:lnTo>
                    <a:pt x="4761" y="26"/>
                  </a:lnTo>
                  <a:lnTo>
                    <a:pt x="4761" y="26"/>
                  </a:lnTo>
                  <a:lnTo>
                    <a:pt x="4771" y="26"/>
                  </a:lnTo>
                  <a:lnTo>
                    <a:pt x="4771" y="26"/>
                  </a:lnTo>
                  <a:lnTo>
                    <a:pt x="4719" y="24"/>
                  </a:lnTo>
                  <a:lnTo>
                    <a:pt x="4671" y="24"/>
                  </a:lnTo>
                  <a:lnTo>
                    <a:pt x="4669" y="22"/>
                  </a:lnTo>
                  <a:lnTo>
                    <a:pt x="4669" y="22"/>
                  </a:lnTo>
                  <a:lnTo>
                    <a:pt x="4665" y="22"/>
                  </a:lnTo>
                  <a:lnTo>
                    <a:pt x="4665" y="20"/>
                  </a:lnTo>
                  <a:lnTo>
                    <a:pt x="4665" y="20"/>
                  </a:lnTo>
                  <a:lnTo>
                    <a:pt x="4629" y="20"/>
                  </a:lnTo>
                  <a:lnTo>
                    <a:pt x="4609" y="22"/>
                  </a:lnTo>
                  <a:lnTo>
                    <a:pt x="4609" y="22"/>
                  </a:lnTo>
                  <a:lnTo>
                    <a:pt x="4567" y="18"/>
                  </a:lnTo>
                  <a:lnTo>
                    <a:pt x="4553" y="26"/>
                  </a:lnTo>
                  <a:lnTo>
                    <a:pt x="4551" y="24"/>
                  </a:lnTo>
                  <a:lnTo>
                    <a:pt x="4551" y="26"/>
                  </a:lnTo>
                  <a:lnTo>
                    <a:pt x="4549" y="26"/>
                  </a:lnTo>
                  <a:lnTo>
                    <a:pt x="4549" y="26"/>
                  </a:lnTo>
                  <a:lnTo>
                    <a:pt x="4535" y="22"/>
                  </a:lnTo>
                  <a:lnTo>
                    <a:pt x="4515" y="20"/>
                  </a:lnTo>
                  <a:lnTo>
                    <a:pt x="4459" y="14"/>
                  </a:lnTo>
                  <a:lnTo>
                    <a:pt x="4379" y="16"/>
                  </a:lnTo>
                  <a:lnTo>
                    <a:pt x="4379" y="16"/>
                  </a:lnTo>
                  <a:lnTo>
                    <a:pt x="4373" y="16"/>
                  </a:lnTo>
                  <a:lnTo>
                    <a:pt x="4379" y="16"/>
                  </a:lnTo>
                  <a:lnTo>
                    <a:pt x="4379" y="16"/>
                  </a:lnTo>
                  <a:lnTo>
                    <a:pt x="4357" y="16"/>
                  </a:lnTo>
                  <a:lnTo>
                    <a:pt x="4357" y="14"/>
                  </a:lnTo>
                  <a:lnTo>
                    <a:pt x="4357" y="14"/>
                  </a:lnTo>
                  <a:lnTo>
                    <a:pt x="4367" y="12"/>
                  </a:lnTo>
                  <a:lnTo>
                    <a:pt x="4367" y="12"/>
                  </a:lnTo>
                  <a:lnTo>
                    <a:pt x="4345" y="14"/>
                  </a:lnTo>
                  <a:lnTo>
                    <a:pt x="4331" y="18"/>
                  </a:lnTo>
                  <a:lnTo>
                    <a:pt x="4331" y="18"/>
                  </a:lnTo>
                  <a:lnTo>
                    <a:pt x="4284" y="20"/>
                  </a:lnTo>
                  <a:lnTo>
                    <a:pt x="4256" y="18"/>
                  </a:lnTo>
                  <a:lnTo>
                    <a:pt x="4220" y="18"/>
                  </a:lnTo>
                  <a:lnTo>
                    <a:pt x="4220" y="18"/>
                  </a:lnTo>
                  <a:lnTo>
                    <a:pt x="4194" y="14"/>
                  </a:lnTo>
                  <a:lnTo>
                    <a:pt x="4178" y="8"/>
                  </a:lnTo>
                  <a:lnTo>
                    <a:pt x="4160" y="4"/>
                  </a:lnTo>
                  <a:lnTo>
                    <a:pt x="4132" y="2"/>
                  </a:lnTo>
                  <a:lnTo>
                    <a:pt x="4132" y="2"/>
                  </a:lnTo>
                  <a:lnTo>
                    <a:pt x="4032" y="0"/>
                  </a:lnTo>
                  <a:lnTo>
                    <a:pt x="4032" y="0"/>
                  </a:lnTo>
                  <a:lnTo>
                    <a:pt x="3992" y="0"/>
                  </a:lnTo>
                  <a:lnTo>
                    <a:pt x="3952" y="0"/>
                  </a:lnTo>
                  <a:lnTo>
                    <a:pt x="3952" y="0"/>
                  </a:lnTo>
                  <a:lnTo>
                    <a:pt x="3944" y="2"/>
                  </a:lnTo>
                  <a:lnTo>
                    <a:pt x="3940" y="2"/>
                  </a:lnTo>
                  <a:lnTo>
                    <a:pt x="3928" y="4"/>
                  </a:lnTo>
                  <a:lnTo>
                    <a:pt x="3906" y="6"/>
                  </a:lnTo>
                  <a:lnTo>
                    <a:pt x="3906" y="6"/>
                  </a:lnTo>
                  <a:lnTo>
                    <a:pt x="3850" y="10"/>
                  </a:lnTo>
                  <a:lnTo>
                    <a:pt x="3804" y="14"/>
                  </a:lnTo>
                  <a:lnTo>
                    <a:pt x="3722" y="26"/>
                  </a:lnTo>
                  <a:lnTo>
                    <a:pt x="3640" y="38"/>
                  </a:lnTo>
                  <a:lnTo>
                    <a:pt x="3592" y="44"/>
                  </a:lnTo>
                  <a:lnTo>
                    <a:pt x="3538" y="50"/>
                  </a:lnTo>
                  <a:lnTo>
                    <a:pt x="3538" y="50"/>
                  </a:lnTo>
                  <a:lnTo>
                    <a:pt x="3520" y="52"/>
                  </a:lnTo>
                  <a:lnTo>
                    <a:pt x="3498" y="52"/>
                  </a:lnTo>
                  <a:lnTo>
                    <a:pt x="3498" y="52"/>
                  </a:lnTo>
                  <a:lnTo>
                    <a:pt x="3472" y="54"/>
                  </a:lnTo>
                  <a:lnTo>
                    <a:pt x="3474" y="54"/>
                  </a:lnTo>
                  <a:lnTo>
                    <a:pt x="3474" y="54"/>
                  </a:lnTo>
                  <a:lnTo>
                    <a:pt x="3492" y="56"/>
                  </a:lnTo>
                  <a:lnTo>
                    <a:pt x="3492" y="56"/>
                  </a:lnTo>
                  <a:lnTo>
                    <a:pt x="3490" y="58"/>
                  </a:lnTo>
                  <a:lnTo>
                    <a:pt x="3388" y="58"/>
                  </a:lnTo>
                  <a:lnTo>
                    <a:pt x="3388" y="58"/>
                  </a:lnTo>
                  <a:lnTo>
                    <a:pt x="3386" y="56"/>
                  </a:lnTo>
                  <a:lnTo>
                    <a:pt x="3376" y="54"/>
                  </a:lnTo>
                  <a:lnTo>
                    <a:pt x="3376" y="54"/>
                  </a:lnTo>
                  <a:lnTo>
                    <a:pt x="3355" y="58"/>
                  </a:lnTo>
                  <a:lnTo>
                    <a:pt x="3347" y="58"/>
                  </a:lnTo>
                  <a:lnTo>
                    <a:pt x="3347" y="58"/>
                  </a:lnTo>
                  <a:lnTo>
                    <a:pt x="3327" y="56"/>
                  </a:lnTo>
                  <a:lnTo>
                    <a:pt x="3327" y="56"/>
                  </a:lnTo>
                  <a:lnTo>
                    <a:pt x="3327" y="56"/>
                  </a:lnTo>
                  <a:lnTo>
                    <a:pt x="3327" y="56"/>
                  </a:lnTo>
                  <a:lnTo>
                    <a:pt x="3309" y="56"/>
                  </a:lnTo>
                  <a:lnTo>
                    <a:pt x="3313" y="58"/>
                  </a:lnTo>
                  <a:lnTo>
                    <a:pt x="3149" y="58"/>
                  </a:lnTo>
                  <a:lnTo>
                    <a:pt x="3149" y="58"/>
                  </a:lnTo>
                  <a:lnTo>
                    <a:pt x="3153" y="58"/>
                  </a:lnTo>
                  <a:lnTo>
                    <a:pt x="3153" y="56"/>
                  </a:lnTo>
                  <a:lnTo>
                    <a:pt x="3139" y="52"/>
                  </a:lnTo>
                  <a:lnTo>
                    <a:pt x="3081" y="54"/>
                  </a:lnTo>
                  <a:lnTo>
                    <a:pt x="3107" y="58"/>
                  </a:lnTo>
                  <a:lnTo>
                    <a:pt x="3061" y="58"/>
                  </a:lnTo>
                  <a:lnTo>
                    <a:pt x="3061" y="58"/>
                  </a:lnTo>
                  <a:lnTo>
                    <a:pt x="3045" y="56"/>
                  </a:lnTo>
                  <a:lnTo>
                    <a:pt x="3045" y="56"/>
                  </a:lnTo>
                  <a:lnTo>
                    <a:pt x="3051" y="56"/>
                  </a:lnTo>
                  <a:lnTo>
                    <a:pt x="3089" y="58"/>
                  </a:lnTo>
                  <a:lnTo>
                    <a:pt x="3057" y="54"/>
                  </a:lnTo>
                  <a:lnTo>
                    <a:pt x="3057" y="54"/>
                  </a:lnTo>
                  <a:lnTo>
                    <a:pt x="3057" y="52"/>
                  </a:lnTo>
                  <a:lnTo>
                    <a:pt x="3055" y="52"/>
                  </a:lnTo>
                  <a:lnTo>
                    <a:pt x="3059" y="52"/>
                  </a:lnTo>
                  <a:lnTo>
                    <a:pt x="3053" y="50"/>
                  </a:lnTo>
                  <a:lnTo>
                    <a:pt x="3053" y="50"/>
                  </a:lnTo>
                  <a:lnTo>
                    <a:pt x="3043" y="48"/>
                  </a:lnTo>
                  <a:lnTo>
                    <a:pt x="3037" y="50"/>
                  </a:lnTo>
                  <a:lnTo>
                    <a:pt x="2989" y="44"/>
                  </a:lnTo>
                  <a:lnTo>
                    <a:pt x="2975" y="50"/>
                  </a:lnTo>
                  <a:lnTo>
                    <a:pt x="2957" y="48"/>
                  </a:lnTo>
                  <a:lnTo>
                    <a:pt x="2955" y="48"/>
                  </a:lnTo>
                  <a:lnTo>
                    <a:pt x="2969" y="48"/>
                  </a:lnTo>
                  <a:lnTo>
                    <a:pt x="2905" y="42"/>
                  </a:lnTo>
                  <a:lnTo>
                    <a:pt x="2903" y="42"/>
                  </a:lnTo>
                  <a:lnTo>
                    <a:pt x="2903" y="42"/>
                  </a:lnTo>
                  <a:lnTo>
                    <a:pt x="2891" y="38"/>
                  </a:lnTo>
                  <a:lnTo>
                    <a:pt x="2891" y="38"/>
                  </a:lnTo>
                  <a:lnTo>
                    <a:pt x="2889" y="38"/>
                  </a:lnTo>
                  <a:lnTo>
                    <a:pt x="2889" y="38"/>
                  </a:lnTo>
                  <a:lnTo>
                    <a:pt x="2883" y="40"/>
                  </a:lnTo>
                  <a:lnTo>
                    <a:pt x="2883" y="42"/>
                  </a:lnTo>
                  <a:lnTo>
                    <a:pt x="2885" y="42"/>
                  </a:lnTo>
                  <a:lnTo>
                    <a:pt x="2877" y="50"/>
                  </a:lnTo>
                  <a:lnTo>
                    <a:pt x="2885" y="50"/>
                  </a:lnTo>
                  <a:lnTo>
                    <a:pt x="2885" y="50"/>
                  </a:lnTo>
                  <a:lnTo>
                    <a:pt x="2885" y="58"/>
                  </a:lnTo>
                  <a:lnTo>
                    <a:pt x="2885" y="58"/>
                  </a:lnTo>
                  <a:lnTo>
                    <a:pt x="2883" y="58"/>
                  </a:lnTo>
                  <a:lnTo>
                    <a:pt x="2883" y="54"/>
                  </a:lnTo>
                  <a:lnTo>
                    <a:pt x="2873" y="54"/>
                  </a:lnTo>
                  <a:lnTo>
                    <a:pt x="2869" y="58"/>
                  </a:lnTo>
                  <a:lnTo>
                    <a:pt x="2873" y="58"/>
                  </a:lnTo>
                  <a:lnTo>
                    <a:pt x="2867" y="58"/>
                  </a:lnTo>
                  <a:lnTo>
                    <a:pt x="2869" y="58"/>
                  </a:lnTo>
                  <a:lnTo>
                    <a:pt x="2859" y="56"/>
                  </a:lnTo>
                  <a:lnTo>
                    <a:pt x="2859" y="58"/>
                  </a:lnTo>
                  <a:lnTo>
                    <a:pt x="2853" y="58"/>
                  </a:lnTo>
                  <a:lnTo>
                    <a:pt x="2853" y="58"/>
                  </a:lnTo>
                  <a:lnTo>
                    <a:pt x="2853" y="58"/>
                  </a:lnTo>
                  <a:lnTo>
                    <a:pt x="2853" y="58"/>
                  </a:lnTo>
                  <a:lnTo>
                    <a:pt x="2851" y="58"/>
                  </a:lnTo>
                  <a:lnTo>
                    <a:pt x="2837" y="58"/>
                  </a:lnTo>
                  <a:lnTo>
                    <a:pt x="2837" y="58"/>
                  </a:lnTo>
                  <a:lnTo>
                    <a:pt x="2849" y="52"/>
                  </a:lnTo>
                  <a:lnTo>
                    <a:pt x="2861" y="48"/>
                  </a:lnTo>
                  <a:lnTo>
                    <a:pt x="2863" y="44"/>
                  </a:lnTo>
                  <a:lnTo>
                    <a:pt x="2863" y="44"/>
                  </a:lnTo>
                  <a:lnTo>
                    <a:pt x="2855" y="46"/>
                  </a:lnTo>
                  <a:lnTo>
                    <a:pt x="2847" y="48"/>
                  </a:lnTo>
                  <a:lnTo>
                    <a:pt x="2835" y="58"/>
                  </a:lnTo>
                  <a:lnTo>
                    <a:pt x="2829" y="58"/>
                  </a:lnTo>
                  <a:lnTo>
                    <a:pt x="2829" y="58"/>
                  </a:lnTo>
                  <a:lnTo>
                    <a:pt x="2829" y="58"/>
                  </a:lnTo>
                  <a:lnTo>
                    <a:pt x="2825" y="58"/>
                  </a:lnTo>
                  <a:lnTo>
                    <a:pt x="2825" y="58"/>
                  </a:lnTo>
                  <a:lnTo>
                    <a:pt x="2823" y="58"/>
                  </a:lnTo>
                  <a:lnTo>
                    <a:pt x="2823" y="58"/>
                  </a:lnTo>
                  <a:lnTo>
                    <a:pt x="2767" y="48"/>
                  </a:lnTo>
                  <a:lnTo>
                    <a:pt x="2767" y="48"/>
                  </a:lnTo>
                  <a:lnTo>
                    <a:pt x="2761" y="50"/>
                  </a:lnTo>
                  <a:lnTo>
                    <a:pt x="2751" y="50"/>
                  </a:lnTo>
                  <a:lnTo>
                    <a:pt x="2723" y="50"/>
                  </a:lnTo>
                  <a:lnTo>
                    <a:pt x="2703" y="46"/>
                  </a:lnTo>
                  <a:lnTo>
                    <a:pt x="2703" y="46"/>
                  </a:lnTo>
                  <a:lnTo>
                    <a:pt x="2699" y="48"/>
                  </a:lnTo>
                  <a:lnTo>
                    <a:pt x="2693" y="50"/>
                  </a:lnTo>
                  <a:lnTo>
                    <a:pt x="2675" y="50"/>
                  </a:lnTo>
                  <a:lnTo>
                    <a:pt x="2653" y="50"/>
                  </a:lnTo>
                  <a:lnTo>
                    <a:pt x="2633" y="50"/>
                  </a:lnTo>
                  <a:lnTo>
                    <a:pt x="2633" y="50"/>
                  </a:lnTo>
                  <a:lnTo>
                    <a:pt x="2689" y="58"/>
                  </a:lnTo>
                  <a:lnTo>
                    <a:pt x="2535" y="58"/>
                  </a:lnTo>
                  <a:lnTo>
                    <a:pt x="2535" y="58"/>
                  </a:lnTo>
                  <a:lnTo>
                    <a:pt x="2505" y="54"/>
                  </a:lnTo>
                  <a:lnTo>
                    <a:pt x="2485" y="50"/>
                  </a:lnTo>
                  <a:lnTo>
                    <a:pt x="2485" y="50"/>
                  </a:lnTo>
                  <a:lnTo>
                    <a:pt x="2469" y="52"/>
                  </a:lnTo>
                  <a:lnTo>
                    <a:pt x="2447" y="52"/>
                  </a:lnTo>
                  <a:lnTo>
                    <a:pt x="2447" y="52"/>
                  </a:lnTo>
                  <a:lnTo>
                    <a:pt x="2443" y="50"/>
                  </a:lnTo>
                  <a:lnTo>
                    <a:pt x="2443" y="50"/>
                  </a:lnTo>
                  <a:lnTo>
                    <a:pt x="2439" y="50"/>
                  </a:lnTo>
                  <a:lnTo>
                    <a:pt x="2439" y="50"/>
                  </a:lnTo>
                  <a:lnTo>
                    <a:pt x="2429" y="48"/>
                  </a:lnTo>
                  <a:lnTo>
                    <a:pt x="2423" y="46"/>
                  </a:lnTo>
                  <a:lnTo>
                    <a:pt x="2423" y="46"/>
                  </a:lnTo>
                  <a:lnTo>
                    <a:pt x="2398" y="46"/>
                  </a:lnTo>
                  <a:lnTo>
                    <a:pt x="2390" y="46"/>
                  </a:lnTo>
                  <a:lnTo>
                    <a:pt x="2390" y="46"/>
                  </a:lnTo>
                  <a:lnTo>
                    <a:pt x="2388" y="46"/>
                  </a:lnTo>
                  <a:lnTo>
                    <a:pt x="2388" y="46"/>
                  </a:lnTo>
                  <a:lnTo>
                    <a:pt x="2356" y="46"/>
                  </a:lnTo>
                  <a:lnTo>
                    <a:pt x="2356" y="46"/>
                  </a:lnTo>
                  <a:lnTo>
                    <a:pt x="2356" y="48"/>
                  </a:lnTo>
                  <a:lnTo>
                    <a:pt x="2360" y="48"/>
                  </a:lnTo>
                  <a:lnTo>
                    <a:pt x="2370" y="52"/>
                  </a:lnTo>
                  <a:lnTo>
                    <a:pt x="2370" y="52"/>
                  </a:lnTo>
                  <a:lnTo>
                    <a:pt x="2370" y="54"/>
                  </a:lnTo>
                  <a:lnTo>
                    <a:pt x="2360" y="54"/>
                  </a:lnTo>
                  <a:lnTo>
                    <a:pt x="2360" y="54"/>
                  </a:lnTo>
                  <a:lnTo>
                    <a:pt x="2386" y="56"/>
                  </a:lnTo>
                  <a:lnTo>
                    <a:pt x="2407" y="58"/>
                  </a:lnTo>
                  <a:lnTo>
                    <a:pt x="2210" y="58"/>
                  </a:lnTo>
                  <a:lnTo>
                    <a:pt x="2220" y="58"/>
                  </a:lnTo>
                  <a:lnTo>
                    <a:pt x="2220" y="58"/>
                  </a:lnTo>
                  <a:lnTo>
                    <a:pt x="2204" y="58"/>
                  </a:lnTo>
                  <a:lnTo>
                    <a:pt x="2204" y="58"/>
                  </a:lnTo>
                  <a:lnTo>
                    <a:pt x="2188" y="54"/>
                  </a:lnTo>
                  <a:lnTo>
                    <a:pt x="2184" y="54"/>
                  </a:lnTo>
                  <a:lnTo>
                    <a:pt x="2184" y="52"/>
                  </a:lnTo>
                  <a:lnTo>
                    <a:pt x="2178" y="56"/>
                  </a:lnTo>
                  <a:lnTo>
                    <a:pt x="2178" y="56"/>
                  </a:lnTo>
                  <a:lnTo>
                    <a:pt x="2168" y="54"/>
                  </a:lnTo>
                  <a:lnTo>
                    <a:pt x="2152" y="52"/>
                  </a:lnTo>
                  <a:lnTo>
                    <a:pt x="2116" y="48"/>
                  </a:lnTo>
                  <a:lnTo>
                    <a:pt x="2116" y="48"/>
                  </a:lnTo>
                  <a:lnTo>
                    <a:pt x="2114" y="48"/>
                  </a:lnTo>
                  <a:lnTo>
                    <a:pt x="2116" y="46"/>
                  </a:lnTo>
                  <a:lnTo>
                    <a:pt x="2112" y="48"/>
                  </a:lnTo>
                  <a:lnTo>
                    <a:pt x="2112" y="48"/>
                  </a:lnTo>
                  <a:lnTo>
                    <a:pt x="2080" y="44"/>
                  </a:lnTo>
                  <a:lnTo>
                    <a:pt x="2074" y="42"/>
                  </a:lnTo>
                  <a:lnTo>
                    <a:pt x="2072" y="42"/>
                  </a:lnTo>
                  <a:lnTo>
                    <a:pt x="2074" y="40"/>
                  </a:lnTo>
                  <a:lnTo>
                    <a:pt x="2074" y="40"/>
                  </a:lnTo>
                  <a:lnTo>
                    <a:pt x="2066" y="42"/>
                  </a:lnTo>
                  <a:lnTo>
                    <a:pt x="2064" y="42"/>
                  </a:lnTo>
                  <a:lnTo>
                    <a:pt x="2072" y="44"/>
                  </a:lnTo>
                  <a:lnTo>
                    <a:pt x="2072" y="44"/>
                  </a:lnTo>
                  <a:lnTo>
                    <a:pt x="2014" y="40"/>
                  </a:lnTo>
                  <a:lnTo>
                    <a:pt x="1996" y="36"/>
                  </a:lnTo>
                  <a:lnTo>
                    <a:pt x="1994" y="36"/>
                  </a:lnTo>
                  <a:lnTo>
                    <a:pt x="1996" y="34"/>
                  </a:lnTo>
                  <a:lnTo>
                    <a:pt x="1996" y="34"/>
                  </a:lnTo>
                  <a:lnTo>
                    <a:pt x="1986" y="34"/>
                  </a:lnTo>
                  <a:lnTo>
                    <a:pt x="1984" y="36"/>
                  </a:lnTo>
                  <a:lnTo>
                    <a:pt x="1986" y="36"/>
                  </a:lnTo>
                  <a:lnTo>
                    <a:pt x="2002" y="40"/>
                  </a:lnTo>
                  <a:lnTo>
                    <a:pt x="2066" y="46"/>
                  </a:lnTo>
                  <a:lnTo>
                    <a:pt x="2066" y="46"/>
                  </a:lnTo>
                  <a:lnTo>
                    <a:pt x="2058" y="46"/>
                  </a:lnTo>
                  <a:lnTo>
                    <a:pt x="2046" y="48"/>
                  </a:lnTo>
                  <a:lnTo>
                    <a:pt x="2046" y="48"/>
                  </a:lnTo>
                  <a:lnTo>
                    <a:pt x="2082" y="50"/>
                  </a:lnTo>
                  <a:lnTo>
                    <a:pt x="2096" y="52"/>
                  </a:lnTo>
                  <a:lnTo>
                    <a:pt x="2108" y="50"/>
                  </a:lnTo>
                  <a:lnTo>
                    <a:pt x="2108" y="50"/>
                  </a:lnTo>
                  <a:lnTo>
                    <a:pt x="2130" y="52"/>
                  </a:lnTo>
                  <a:lnTo>
                    <a:pt x="2130" y="52"/>
                  </a:lnTo>
                  <a:lnTo>
                    <a:pt x="2122" y="52"/>
                  </a:lnTo>
                  <a:lnTo>
                    <a:pt x="2122" y="52"/>
                  </a:lnTo>
                  <a:lnTo>
                    <a:pt x="2152" y="56"/>
                  </a:lnTo>
                  <a:lnTo>
                    <a:pt x="2152" y="56"/>
                  </a:lnTo>
                  <a:lnTo>
                    <a:pt x="2168" y="58"/>
                  </a:lnTo>
                  <a:lnTo>
                    <a:pt x="2124" y="58"/>
                  </a:lnTo>
                  <a:lnTo>
                    <a:pt x="2124" y="58"/>
                  </a:lnTo>
                  <a:lnTo>
                    <a:pt x="2122" y="58"/>
                  </a:lnTo>
                  <a:lnTo>
                    <a:pt x="2122" y="58"/>
                  </a:lnTo>
                  <a:lnTo>
                    <a:pt x="2122" y="58"/>
                  </a:lnTo>
                  <a:lnTo>
                    <a:pt x="2090" y="54"/>
                  </a:lnTo>
                  <a:lnTo>
                    <a:pt x="2066" y="54"/>
                  </a:lnTo>
                  <a:lnTo>
                    <a:pt x="2042" y="56"/>
                  </a:lnTo>
                  <a:lnTo>
                    <a:pt x="2008" y="56"/>
                  </a:lnTo>
                  <a:lnTo>
                    <a:pt x="2008" y="56"/>
                  </a:lnTo>
                  <a:lnTo>
                    <a:pt x="2012" y="52"/>
                  </a:lnTo>
                  <a:lnTo>
                    <a:pt x="2014" y="52"/>
                  </a:lnTo>
                  <a:lnTo>
                    <a:pt x="2012" y="52"/>
                  </a:lnTo>
                  <a:lnTo>
                    <a:pt x="2012" y="52"/>
                  </a:lnTo>
                  <a:lnTo>
                    <a:pt x="2012" y="50"/>
                  </a:lnTo>
                  <a:lnTo>
                    <a:pt x="2012" y="50"/>
                  </a:lnTo>
                  <a:lnTo>
                    <a:pt x="2048" y="52"/>
                  </a:lnTo>
                  <a:lnTo>
                    <a:pt x="2048" y="52"/>
                  </a:lnTo>
                  <a:lnTo>
                    <a:pt x="2020" y="50"/>
                  </a:lnTo>
                  <a:lnTo>
                    <a:pt x="2000" y="48"/>
                  </a:lnTo>
                  <a:lnTo>
                    <a:pt x="2000" y="48"/>
                  </a:lnTo>
                  <a:lnTo>
                    <a:pt x="1980" y="46"/>
                  </a:lnTo>
                  <a:lnTo>
                    <a:pt x="1974" y="44"/>
                  </a:lnTo>
                  <a:lnTo>
                    <a:pt x="1974" y="44"/>
                  </a:lnTo>
                  <a:lnTo>
                    <a:pt x="1976" y="42"/>
                  </a:lnTo>
                  <a:lnTo>
                    <a:pt x="1976" y="42"/>
                  </a:lnTo>
                  <a:lnTo>
                    <a:pt x="1954" y="44"/>
                  </a:lnTo>
                  <a:lnTo>
                    <a:pt x="1950" y="44"/>
                  </a:lnTo>
                  <a:lnTo>
                    <a:pt x="1954" y="44"/>
                  </a:lnTo>
                  <a:lnTo>
                    <a:pt x="1982" y="50"/>
                  </a:lnTo>
                  <a:lnTo>
                    <a:pt x="1982" y="50"/>
                  </a:lnTo>
                  <a:lnTo>
                    <a:pt x="1958" y="52"/>
                  </a:lnTo>
                  <a:lnTo>
                    <a:pt x="1924" y="50"/>
                  </a:lnTo>
                  <a:lnTo>
                    <a:pt x="1924" y="50"/>
                  </a:lnTo>
                  <a:lnTo>
                    <a:pt x="1906" y="48"/>
                  </a:lnTo>
                  <a:lnTo>
                    <a:pt x="1906" y="48"/>
                  </a:lnTo>
                  <a:lnTo>
                    <a:pt x="1924" y="46"/>
                  </a:lnTo>
                  <a:lnTo>
                    <a:pt x="1924" y="46"/>
                  </a:lnTo>
                  <a:lnTo>
                    <a:pt x="1942" y="48"/>
                  </a:lnTo>
                  <a:lnTo>
                    <a:pt x="1942" y="48"/>
                  </a:lnTo>
                  <a:lnTo>
                    <a:pt x="1942" y="46"/>
                  </a:lnTo>
                  <a:lnTo>
                    <a:pt x="1938" y="44"/>
                  </a:lnTo>
                  <a:lnTo>
                    <a:pt x="1926" y="42"/>
                  </a:lnTo>
                  <a:lnTo>
                    <a:pt x="1892" y="40"/>
                  </a:lnTo>
                  <a:lnTo>
                    <a:pt x="1892" y="40"/>
                  </a:lnTo>
                  <a:lnTo>
                    <a:pt x="1886" y="38"/>
                  </a:lnTo>
                  <a:lnTo>
                    <a:pt x="1886" y="36"/>
                  </a:lnTo>
                  <a:lnTo>
                    <a:pt x="1888" y="36"/>
                  </a:lnTo>
                  <a:lnTo>
                    <a:pt x="1888" y="36"/>
                  </a:lnTo>
                  <a:lnTo>
                    <a:pt x="1864" y="36"/>
                  </a:lnTo>
                  <a:lnTo>
                    <a:pt x="1860" y="38"/>
                  </a:lnTo>
                  <a:lnTo>
                    <a:pt x="1862" y="38"/>
                  </a:lnTo>
                  <a:lnTo>
                    <a:pt x="1862" y="38"/>
                  </a:lnTo>
                  <a:lnTo>
                    <a:pt x="1842" y="38"/>
                  </a:lnTo>
                  <a:lnTo>
                    <a:pt x="1842" y="38"/>
                  </a:lnTo>
                  <a:lnTo>
                    <a:pt x="1830" y="36"/>
                  </a:lnTo>
                  <a:lnTo>
                    <a:pt x="1830" y="36"/>
                  </a:lnTo>
                  <a:lnTo>
                    <a:pt x="1822" y="34"/>
                  </a:lnTo>
                  <a:lnTo>
                    <a:pt x="1828" y="34"/>
                  </a:lnTo>
                  <a:lnTo>
                    <a:pt x="1800" y="30"/>
                  </a:lnTo>
                  <a:lnTo>
                    <a:pt x="1800" y="30"/>
                  </a:lnTo>
                  <a:lnTo>
                    <a:pt x="1794" y="32"/>
                  </a:lnTo>
                  <a:lnTo>
                    <a:pt x="1796" y="34"/>
                  </a:lnTo>
                  <a:lnTo>
                    <a:pt x="1814" y="36"/>
                  </a:lnTo>
                  <a:lnTo>
                    <a:pt x="1814" y="36"/>
                  </a:lnTo>
                  <a:lnTo>
                    <a:pt x="1758" y="36"/>
                  </a:lnTo>
                  <a:lnTo>
                    <a:pt x="1758" y="36"/>
                  </a:lnTo>
                  <a:lnTo>
                    <a:pt x="1744" y="36"/>
                  </a:lnTo>
                  <a:lnTo>
                    <a:pt x="1742" y="36"/>
                  </a:lnTo>
                  <a:lnTo>
                    <a:pt x="1742" y="36"/>
                  </a:lnTo>
                  <a:lnTo>
                    <a:pt x="1742" y="36"/>
                  </a:lnTo>
                  <a:lnTo>
                    <a:pt x="1728" y="36"/>
                  </a:lnTo>
                  <a:lnTo>
                    <a:pt x="1718" y="34"/>
                  </a:lnTo>
                  <a:lnTo>
                    <a:pt x="1726" y="32"/>
                  </a:lnTo>
                  <a:lnTo>
                    <a:pt x="1696" y="28"/>
                  </a:lnTo>
                  <a:lnTo>
                    <a:pt x="1696" y="28"/>
                  </a:lnTo>
                  <a:lnTo>
                    <a:pt x="1690" y="30"/>
                  </a:lnTo>
                  <a:lnTo>
                    <a:pt x="1690" y="32"/>
                  </a:lnTo>
                  <a:lnTo>
                    <a:pt x="1700" y="34"/>
                  </a:lnTo>
                  <a:lnTo>
                    <a:pt x="1742" y="36"/>
                  </a:lnTo>
                  <a:lnTo>
                    <a:pt x="1742" y="36"/>
                  </a:lnTo>
                  <a:lnTo>
                    <a:pt x="1736" y="38"/>
                  </a:lnTo>
                  <a:lnTo>
                    <a:pt x="1716" y="40"/>
                  </a:lnTo>
                  <a:lnTo>
                    <a:pt x="1716" y="40"/>
                  </a:lnTo>
                  <a:lnTo>
                    <a:pt x="1726" y="40"/>
                  </a:lnTo>
                  <a:lnTo>
                    <a:pt x="1738" y="40"/>
                  </a:lnTo>
                  <a:lnTo>
                    <a:pt x="1764" y="38"/>
                  </a:lnTo>
                  <a:lnTo>
                    <a:pt x="1764" y="38"/>
                  </a:lnTo>
                  <a:lnTo>
                    <a:pt x="1800" y="40"/>
                  </a:lnTo>
                  <a:lnTo>
                    <a:pt x="1800" y="40"/>
                  </a:lnTo>
                  <a:lnTo>
                    <a:pt x="1746" y="44"/>
                  </a:lnTo>
                  <a:lnTo>
                    <a:pt x="1708" y="38"/>
                  </a:lnTo>
                  <a:lnTo>
                    <a:pt x="1708" y="38"/>
                  </a:lnTo>
                  <a:lnTo>
                    <a:pt x="1656" y="42"/>
                  </a:lnTo>
                  <a:lnTo>
                    <a:pt x="1632" y="44"/>
                  </a:lnTo>
                  <a:lnTo>
                    <a:pt x="1628" y="46"/>
                  </a:lnTo>
                  <a:lnTo>
                    <a:pt x="1626" y="46"/>
                  </a:lnTo>
                  <a:lnTo>
                    <a:pt x="1628" y="48"/>
                  </a:lnTo>
                  <a:lnTo>
                    <a:pt x="1628" y="48"/>
                  </a:lnTo>
                  <a:lnTo>
                    <a:pt x="1626" y="48"/>
                  </a:lnTo>
                  <a:lnTo>
                    <a:pt x="1626" y="48"/>
                  </a:lnTo>
                  <a:lnTo>
                    <a:pt x="1636" y="50"/>
                  </a:lnTo>
                  <a:lnTo>
                    <a:pt x="1636" y="50"/>
                  </a:lnTo>
                  <a:lnTo>
                    <a:pt x="1636" y="50"/>
                  </a:lnTo>
                  <a:lnTo>
                    <a:pt x="1614" y="50"/>
                  </a:lnTo>
                  <a:lnTo>
                    <a:pt x="1614" y="50"/>
                  </a:lnTo>
                  <a:lnTo>
                    <a:pt x="1664" y="52"/>
                  </a:lnTo>
                  <a:lnTo>
                    <a:pt x="1664" y="52"/>
                  </a:lnTo>
                  <a:lnTo>
                    <a:pt x="1664" y="52"/>
                  </a:lnTo>
                  <a:lnTo>
                    <a:pt x="1658" y="54"/>
                  </a:lnTo>
                  <a:lnTo>
                    <a:pt x="1674" y="52"/>
                  </a:lnTo>
                  <a:lnTo>
                    <a:pt x="1694" y="52"/>
                  </a:lnTo>
                  <a:lnTo>
                    <a:pt x="1694" y="52"/>
                  </a:lnTo>
                  <a:lnTo>
                    <a:pt x="1694" y="54"/>
                  </a:lnTo>
                  <a:lnTo>
                    <a:pt x="1690" y="56"/>
                  </a:lnTo>
                  <a:lnTo>
                    <a:pt x="1674" y="58"/>
                  </a:lnTo>
                  <a:lnTo>
                    <a:pt x="1650" y="58"/>
                  </a:lnTo>
                  <a:lnTo>
                    <a:pt x="1630" y="56"/>
                  </a:lnTo>
                  <a:lnTo>
                    <a:pt x="1630" y="56"/>
                  </a:lnTo>
                  <a:lnTo>
                    <a:pt x="1618" y="58"/>
                  </a:lnTo>
                  <a:lnTo>
                    <a:pt x="1618" y="58"/>
                  </a:lnTo>
                  <a:lnTo>
                    <a:pt x="1618" y="58"/>
                  </a:lnTo>
                  <a:lnTo>
                    <a:pt x="1490" y="58"/>
                  </a:lnTo>
                  <a:lnTo>
                    <a:pt x="1490" y="58"/>
                  </a:lnTo>
                  <a:lnTo>
                    <a:pt x="1498" y="58"/>
                  </a:lnTo>
                  <a:lnTo>
                    <a:pt x="1498" y="56"/>
                  </a:lnTo>
                  <a:lnTo>
                    <a:pt x="1496" y="56"/>
                  </a:lnTo>
                  <a:lnTo>
                    <a:pt x="1496" y="56"/>
                  </a:lnTo>
                  <a:lnTo>
                    <a:pt x="1482" y="58"/>
                  </a:lnTo>
                  <a:lnTo>
                    <a:pt x="1462" y="58"/>
                  </a:lnTo>
                  <a:lnTo>
                    <a:pt x="1448" y="58"/>
                  </a:lnTo>
                  <a:lnTo>
                    <a:pt x="1442" y="58"/>
                  </a:lnTo>
                  <a:lnTo>
                    <a:pt x="1442" y="58"/>
                  </a:lnTo>
                  <a:lnTo>
                    <a:pt x="1367" y="58"/>
                  </a:lnTo>
                  <a:lnTo>
                    <a:pt x="1367" y="58"/>
                  </a:lnTo>
                  <a:lnTo>
                    <a:pt x="1365" y="58"/>
                  </a:lnTo>
                  <a:lnTo>
                    <a:pt x="1365" y="58"/>
                  </a:lnTo>
                  <a:lnTo>
                    <a:pt x="1353" y="58"/>
                  </a:lnTo>
                  <a:lnTo>
                    <a:pt x="1281" y="58"/>
                  </a:lnTo>
                  <a:lnTo>
                    <a:pt x="1263" y="58"/>
                  </a:lnTo>
                  <a:lnTo>
                    <a:pt x="1263" y="58"/>
                  </a:lnTo>
                  <a:lnTo>
                    <a:pt x="1265" y="58"/>
                  </a:lnTo>
                  <a:lnTo>
                    <a:pt x="1211" y="58"/>
                  </a:lnTo>
                  <a:lnTo>
                    <a:pt x="1211" y="58"/>
                  </a:lnTo>
                  <a:lnTo>
                    <a:pt x="1207" y="58"/>
                  </a:lnTo>
                  <a:lnTo>
                    <a:pt x="1185" y="56"/>
                  </a:lnTo>
                  <a:lnTo>
                    <a:pt x="1185" y="56"/>
                  </a:lnTo>
                  <a:lnTo>
                    <a:pt x="1155" y="52"/>
                  </a:lnTo>
                  <a:lnTo>
                    <a:pt x="1127" y="48"/>
                  </a:lnTo>
                  <a:lnTo>
                    <a:pt x="1127" y="48"/>
                  </a:lnTo>
                  <a:lnTo>
                    <a:pt x="1131" y="48"/>
                  </a:lnTo>
                  <a:lnTo>
                    <a:pt x="1111" y="44"/>
                  </a:lnTo>
                  <a:lnTo>
                    <a:pt x="1111" y="44"/>
                  </a:lnTo>
                  <a:lnTo>
                    <a:pt x="1113" y="46"/>
                  </a:lnTo>
                  <a:lnTo>
                    <a:pt x="1113" y="46"/>
                  </a:lnTo>
                  <a:lnTo>
                    <a:pt x="1065" y="40"/>
                  </a:lnTo>
                  <a:lnTo>
                    <a:pt x="1021" y="36"/>
                  </a:lnTo>
                  <a:lnTo>
                    <a:pt x="973" y="32"/>
                  </a:lnTo>
                  <a:lnTo>
                    <a:pt x="947" y="30"/>
                  </a:lnTo>
                  <a:lnTo>
                    <a:pt x="921" y="32"/>
                  </a:lnTo>
                  <a:lnTo>
                    <a:pt x="921" y="32"/>
                  </a:lnTo>
                  <a:lnTo>
                    <a:pt x="827" y="34"/>
                  </a:lnTo>
                  <a:lnTo>
                    <a:pt x="827" y="34"/>
                  </a:lnTo>
                  <a:lnTo>
                    <a:pt x="785" y="32"/>
                  </a:lnTo>
                  <a:lnTo>
                    <a:pt x="737" y="32"/>
                  </a:lnTo>
                  <a:lnTo>
                    <a:pt x="737" y="32"/>
                  </a:lnTo>
                  <a:lnTo>
                    <a:pt x="661" y="32"/>
                  </a:lnTo>
                  <a:lnTo>
                    <a:pt x="581" y="28"/>
                  </a:lnTo>
                  <a:lnTo>
                    <a:pt x="505" y="26"/>
                  </a:lnTo>
                  <a:lnTo>
                    <a:pt x="442" y="24"/>
                  </a:lnTo>
                  <a:lnTo>
                    <a:pt x="446" y="24"/>
                  </a:lnTo>
                  <a:lnTo>
                    <a:pt x="446" y="24"/>
                  </a:lnTo>
                  <a:lnTo>
                    <a:pt x="380" y="26"/>
                  </a:lnTo>
                  <a:lnTo>
                    <a:pt x="378" y="26"/>
                  </a:lnTo>
                  <a:lnTo>
                    <a:pt x="378" y="26"/>
                  </a:lnTo>
                  <a:lnTo>
                    <a:pt x="306" y="24"/>
                  </a:lnTo>
                  <a:lnTo>
                    <a:pt x="244" y="24"/>
                  </a:lnTo>
                  <a:lnTo>
                    <a:pt x="244" y="24"/>
                  </a:lnTo>
                  <a:lnTo>
                    <a:pt x="240" y="28"/>
                  </a:lnTo>
                  <a:lnTo>
                    <a:pt x="240" y="28"/>
                  </a:lnTo>
                  <a:lnTo>
                    <a:pt x="200" y="30"/>
                  </a:lnTo>
                  <a:lnTo>
                    <a:pt x="158" y="32"/>
                  </a:lnTo>
                  <a:lnTo>
                    <a:pt x="146" y="26"/>
                  </a:lnTo>
                  <a:lnTo>
                    <a:pt x="146" y="26"/>
                  </a:lnTo>
                  <a:lnTo>
                    <a:pt x="68" y="24"/>
                  </a:lnTo>
                  <a:lnTo>
                    <a:pt x="0" y="24"/>
                  </a:lnTo>
                  <a:lnTo>
                    <a:pt x="0" y="24"/>
                  </a:lnTo>
                  <a:lnTo>
                    <a:pt x="0" y="58"/>
                  </a:lnTo>
                  <a:lnTo>
                    <a:pt x="0" y="58"/>
                  </a:lnTo>
                  <a:lnTo>
                    <a:pt x="0" y="1642"/>
                  </a:lnTo>
                  <a:lnTo>
                    <a:pt x="5754" y="1642"/>
                  </a:lnTo>
                  <a:lnTo>
                    <a:pt x="5754" y="58"/>
                  </a:lnTo>
                  <a:lnTo>
                    <a:pt x="5450" y="58"/>
                  </a:lnTo>
                  <a:lnTo>
                    <a:pt x="5450" y="58"/>
                  </a:lnTo>
                  <a:lnTo>
                    <a:pt x="5512" y="50"/>
                  </a:lnTo>
                  <a:lnTo>
                    <a:pt x="5540" y="46"/>
                  </a:lnTo>
                  <a:lnTo>
                    <a:pt x="5562" y="40"/>
                  </a:lnTo>
                  <a:lnTo>
                    <a:pt x="5562" y="40"/>
                  </a:lnTo>
                  <a:close/>
                  <a:moveTo>
                    <a:pt x="4182" y="18"/>
                  </a:moveTo>
                  <a:lnTo>
                    <a:pt x="4182" y="18"/>
                  </a:lnTo>
                  <a:lnTo>
                    <a:pt x="4178" y="18"/>
                  </a:lnTo>
                  <a:lnTo>
                    <a:pt x="4182" y="18"/>
                  </a:lnTo>
                  <a:close/>
                  <a:moveTo>
                    <a:pt x="2891" y="50"/>
                  </a:moveTo>
                  <a:lnTo>
                    <a:pt x="2905" y="50"/>
                  </a:lnTo>
                  <a:lnTo>
                    <a:pt x="2917" y="52"/>
                  </a:lnTo>
                  <a:lnTo>
                    <a:pt x="2917" y="52"/>
                  </a:lnTo>
                  <a:lnTo>
                    <a:pt x="2917" y="54"/>
                  </a:lnTo>
                  <a:lnTo>
                    <a:pt x="2919" y="56"/>
                  </a:lnTo>
                  <a:lnTo>
                    <a:pt x="2933" y="58"/>
                  </a:lnTo>
                  <a:lnTo>
                    <a:pt x="2897" y="58"/>
                  </a:lnTo>
                  <a:lnTo>
                    <a:pt x="2897" y="58"/>
                  </a:lnTo>
                  <a:lnTo>
                    <a:pt x="2889" y="58"/>
                  </a:lnTo>
                  <a:lnTo>
                    <a:pt x="2889" y="58"/>
                  </a:lnTo>
                  <a:lnTo>
                    <a:pt x="2891" y="50"/>
                  </a:lnTo>
                  <a:lnTo>
                    <a:pt x="2891" y="50"/>
                  </a:lnTo>
                  <a:close/>
                  <a:moveTo>
                    <a:pt x="2453" y="54"/>
                  </a:moveTo>
                  <a:lnTo>
                    <a:pt x="2453" y="54"/>
                  </a:lnTo>
                  <a:lnTo>
                    <a:pt x="2453" y="54"/>
                  </a:lnTo>
                  <a:lnTo>
                    <a:pt x="2453" y="54"/>
                  </a:lnTo>
                  <a:lnTo>
                    <a:pt x="2457" y="56"/>
                  </a:lnTo>
                  <a:lnTo>
                    <a:pt x="2477" y="58"/>
                  </a:lnTo>
                  <a:lnTo>
                    <a:pt x="2441" y="58"/>
                  </a:lnTo>
                  <a:lnTo>
                    <a:pt x="2425" y="52"/>
                  </a:lnTo>
                  <a:lnTo>
                    <a:pt x="2453" y="54"/>
                  </a:lnTo>
                  <a:close/>
                  <a:moveTo>
                    <a:pt x="2398" y="56"/>
                  </a:moveTo>
                  <a:lnTo>
                    <a:pt x="2398" y="56"/>
                  </a:lnTo>
                  <a:lnTo>
                    <a:pt x="2437" y="58"/>
                  </a:lnTo>
                  <a:lnTo>
                    <a:pt x="2407" y="58"/>
                  </a:lnTo>
                  <a:lnTo>
                    <a:pt x="2398" y="56"/>
                  </a:lnTo>
                  <a:close/>
                  <a:moveTo>
                    <a:pt x="2108" y="58"/>
                  </a:moveTo>
                  <a:lnTo>
                    <a:pt x="2108" y="58"/>
                  </a:lnTo>
                  <a:lnTo>
                    <a:pt x="2112" y="58"/>
                  </a:lnTo>
                  <a:lnTo>
                    <a:pt x="2090" y="58"/>
                  </a:lnTo>
                  <a:lnTo>
                    <a:pt x="2090" y="58"/>
                  </a:lnTo>
                  <a:lnTo>
                    <a:pt x="2092" y="58"/>
                  </a:lnTo>
                  <a:lnTo>
                    <a:pt x="2088" y="56"/>
                  </a:lnTo>
                  <a:lnTo>
                    <a:pt x="2088" y="56"/>
                  </a:lnTo>
                  <a:lnTo>
                    <a:pt x="2108" y="58"/>
                  </a:lnTo>
                  <a:lnTo>
                    <a:pt x="2108" y="58"/>
                  </a:lnTo>
                  <a:close/>
                  <a:moveTo>
                    <a:pt x="1922" y="52"/>
                  </a:moveTo>
                  <a:lnTo>
                    <a:pt x="1922" y="52"/>
                  </a:lnTo>
                  <a:lnTo>
                    <a:pt x="1920" y="52"/>
                  </a:lnTo>
                  <a:lnTo>
                    <a:pt x="1922" y="52"/>
                  </a:lnTo>
                  <a:close/>
                  <a:moveTo>
                    <a:pt x="1794" y="56"/>
                  </a:moveTo>
                  <a:lnTo>
                    <a:pt x="1794" y="56"/>
                  </a:lnTo>
                  <a:lnTo>
                    <a:pt x="1806" y="54"/>
                  </a:lnTo>
                  <a:lnTo>
                    <a:pt x="1806" y="54"/>
                  </a:lnTo>
                  <a:lnTo>
                    <a:pt x="1816" y="54"/>
                  </a:lnTo>
                  <a:lnTo>
                    <a:pt x="1816" y="54"/>
                  </a:lnTo>
                  <a:lnTo>
                    <a:pt x="1830" y="54"/>
                  </a:lnTo>
                  <a:lnTo>
                    <a:pt x="1844" y="54"/>
                  </a:lnTo>
                  <a:lnTo>
                    <a:pt x="1844" y="54"/>
                  </a:lnTo>
                  <a:lnTo>
                    <a:pt x="1858" y="54"/>
                  </a:lnTo>
                  <a:lnTo>
                    <a:pt x="1868" y="56"/>
                  </a:lnTo>
                  <a:lnTo>
                    <a:pt x="1868" y="56"/>
                  </a:lnTo>
                  <a:lnTo>
                    <a:pt x="1858" y="56"/>
                  </a:lnTo>
                  <a:lnTo>
                    <a:pt x="1872" y="58"/>
                  </a:lnTo>
                  <a:lnTo>
                    <a:pt x="1872" y="58"/>
                  </a:lnTo>
                  <a:lnTo>
                    <a:pt x="1870" y="58"/>
                  </a:lnTo>
                  <a:lnTo>
                    <a:pt x="1794" y="58"/>
                  </a:lnTo>
                  <a:lnTo>
                    <a:pt x="1794" y="58"/>
                  </a:lnTo>
                  <a:lnTo>
                    <a:pt x="1794" y="56"/>
                  </a:lnTo>
                  <a:lnTo>
                    <a:pt x="1794" y="56"/>
                  </a:lnTo>
                  <a:close/>
                  <a:moveTo>
                    <a:pt x="1760" y="52"/>
                  </a:moveTo>
                  <a:lnTo>
                    <a:pt x="1760" y="52"/>
                  </a:lnTo>
                  <a:lnTo>
                    <a:pt x="1770" y="54"/>
                  </a:lnTo>
                  <a:lnTo>
                    <a:pt x="1772" y="54"/>
                  </a:lnTo>
                  <a:lnTo>
                    <a:pt x="1760" y="56"/>
                  </a:lnTo>
                  <a:lnTo>
                    <a:pt x="1760" y="56"/>
                  </a:lnTo>
                  <a:lnTo>
                    <a:pt x="1740" y="54"/>
                  </a:lnTo>
                  <a:lnTo>
                    <a:pt x="1740" y="54"/>
                  </a:lnTo>
                  <a:lnTo>
                    <a:pt x="1728" y="56"/>
                  </a:lnTo>
                  <a:lnTo>
                    <a:pt x="1736" y="58"/>
                  </a:lnTo>
                  <a:lnTo>
                    <a:pt x="1726" y="58"/>
                  </a:lnTo>
                  <a:lnTo>
                    <a:pt x="1690" y="58"/>
                  </a:lnTo>
                  <a:lnTo>
                    <a:pt x="1690" y="58"/>
                  </a:lnTo>
                  <a:lnTo>
                    <a:pt x="1694" y="56"/>
                  </a:lnTo>
                  <a:lnTo>
                    <a:pt x="1704" y="56"/>
                  </a:lnTo>
                  <a:lnTo>
                    <a:pt x="1760" y="52"/>
                  </a:lnTo>
                  <a:lnTo>
                    <a:pt x="1760" y="52"/>
                  </a:lnTo>
                  <a:close/>
                  <a:moveTo>
                    <a:pt x="1760" y="58"/>
                  </a:moveTo>
                  <a:lnTo>
                    <a:pt x="1726" y="58"/>
                  </a:lnTo>
                  <a:lnTo>
                    <a:pt x="1742" y="58"/>
                  </a:lnTo>
                  <a:lnTo>
                    <a:pt x="1742" y="58"/>
                  </a:lnTo>
                  <a:lnTo>
                    <a:pt x="1760" y="58"/>
                  </a:lnTo>
                  <a:lnTo>
                    <a:pt x="1760" y="5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7" name="Google Shape;2827;p393"/>
            <p:cNvSpPr/>
            <p:nvPr/>
          </p:nvSpPr>
          <p:spPr>
            <a:xfrm>
              <a:off x="4533901" y="4328663"/>
              <a:ext cx="25400" cy="9525"/>
            </a:xfrm>
            <a:custGeom>
              <a:rect b="b" l="l" r="r" t="t"/>
              <a:pathLst>
                <a:path extrusionOk="0" h="6" w="16">
                  <a:moveTo>
                    <a:pt x="16" y="4"/>
                  </a:moveTo>
                  <a:lnTo>
                    <a:pt x="16" y="4"/>
                  </a:lnTo>
                  <a:lnTo>
                    <a:pt x="14" y="4"/>
                  </a:lnTo>
                  <a:lnTo>
                    <a:pt x="6" y="0"/>
                  </a:lnTo>
                  <a:lnTo>
                    <a:pt x="6" y="0"/>
                  </a:lnTo>
                  <a:lnTo>
                    <a:pt x="0" y="2"/>
                  </a:lnTo>
                  <a:lnTo>
                    <a:pt x="0" y="6"/>
                  </a:lnTo>
                  <a:lnTo>
                    <a:pt x="0" y="6"/>
                  </a:lnTo>
                  <a:lnTo>
                    <a:pt x="16" y="4"/>
                  </a:lnTo>
                  <a:lnTo>
                    <a:pt x="16"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8" name="Google Shape;2828;p393"/>
            <p:cNvSpPr/>
            <p:nvPr/>
          </p:nvSpPr>
          <p:spPr>
            <a:xfrm>
              <a:off x="8315326" y="4306438"/>
              <a:ext cx="31750" cy="3175"/>
            </a:xfrm>
            <a:custGeom>
              <a:rect b="b" l="l" r="r" t="t"/>
              <a:pathLst>
                <a:path extrusionOk="0" h="2" w="20">
                  <a:moveTo>
                    <a:pt x="0" y="0"/>
                  </a:moveTo>
                  <a:lnTo>
                    <a:pt x="20" y="2"/>
                  </a:lnTo>
                  <a:lnTo>
                    <a:pt x="20"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9" name="Google Shape;2829;p393"/>
            <p:cNvSpPr/>
            <p:nvPr/>
          </p:nvSpPr>
          <p:spPr>
            <a:xfrm>
              <a:off x="4794251" y="4319138"/>
              <a:ext cx="85725" cy="12700"/>
            </a:xfrm>
            <a:custGeom>
              <a:rect b="b" l="l" r="r" t="t"/>
              <a:pathLst>
                <a:path extrusionOk="0" h="8" w="54">
                  <a:moveTo>
                    <a:pt x="0" y="0"/>
                  </a:moveTo>
                  <a:lnTo>
                    <a:pt x="0" y="0"/>
                  </a:lnTo>
                  <a:lnTo>
                    <a:pt x="18" y="4"/>
                  </a:lnTo>
                  <a:lnTo>
                    <a:pt x="24" y="6"/>
                  </a:lnTo>
                  <a:lnTo>
                    <a:pt x="32" y="8"/>
                  </a:lnTo>
                  <a:lnTo>
                    <a:pt x="54" y="8"/>
                  </a:lnTo>
                  <a:lnTo>
                    <a:pt x="54" y="8"/>
                  </a:lnTo>
                  <a:lnTo>
                    <a:pt x="36" y="4"/>
                  </a:lnTo>
                  <a:lnTo>
                    <a:pt x="22"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0" name="Google Shape;2830;p393"/>
            <p:cNvSpPr/>
            <p:nvPr/>
          </p:nvSpPr>
          <p:spPr>
            <a:xfrm>
              <a:off x="4587876" y="4315963"/>
              <a:ext cx="95250" cy="6350"/>
            </a:xfrm>
            <a:custGeom>
              <a:rect b="b" l="l" r="r" t="t"/>
              <a:pathLst>
                <a:path extrusionOk="0" h="4" w="60">
                  <a:moveTo>
                    <a:pt x="4" y="0"/>
                  </a:moveTo>
                  <a:lnTo>
                    <a:pt x="0" y="0"/>
                  </a:lnTo>
                  <a:lnTo>
                    <a:pt x="60" y="4"/>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1" name="Google Shape;2831;p393"/>
            <p:cNvSpPr/>
            <p:nvPr/>
          </p:nvSpPr>
          <p:spPr>
            <a:xfrm>
              <a:off x="3863976" y="4328663"/>
              <a:ext cx="12700" cy="6350"/>
            </a:xfrm>
            <a:custGeom>
              <a:rect b="b" l="l" r="r" t="t"/>
              <a:pathLst>
                <a:path extrusionOk="0" h="4" w="8">
                  <a:moveTo>
                    <a:pt x="2" y="0"/>
                  </a:moveTo>
                  <a:lnTo>
                    <a:pt x="2" y="0"/>
                  </a:lnTo>
                  <a:lnTo>
                    <a:pt x="0" y="2"/>
                  </a:lnTo>
                  <a:lnTo>
                    <a:pt x="0" y="2"/>
                  </a:lnTo>
                  <a:lnTo>
                    <a:pt x="4" y="4"/>
                  </a:lnTo>
                  <a:lnTo>
                    <a:pt x="4" y="4"/>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2" name="Google Shape;2832;p393"/>
            <p:cNvSpPr/>
            <p:nvPr/>
          </p:nvSpPr>
          <p:spPr>
            <a:xfrm>
              <a:off x="3738563" y="4315963"/>
              <a:ext cx="60325" cy="12700"/>
            </a:xfrm>
            <a:custGeom>
              <a:rect b="b" l="l" r="r" t="t"/>
              <a:pathLst>
                <a:path extrusionOk="0" h="8" w="38">
                  <a:moveTo>
                    <a:pt x="38" y="8"/>
                  </a:moveTo>
                  <a:lnTo>
                    <a:pt x="38" y="8"/>
                  </a:lnTo>
                  <a:lnTo>
                    <a:pt x="18" y="4"/>
                  </a:lnTo>
                  <a:lnTo>
                    <a:pt x="20" y="4"/>
                  </a:lnTo>
                  <a:lnTo>
                    <a:pt x="24" y="2"/>
                  </a:lnTo>
                  <a:lnTo>
                    <a:pt x="28" y="2"/>
                  </a:lnTo>
                  <a:lnTo>
                    <a:pt x="28" y="2"/>
                  </a:lnTo>
                  <a:lnTo>
                    <a:pt x="28" y="2"/>
                  </a:lnTo>
                  <a:lnTo>
                    <a:pt x="2" y="0"/>
                  </a:lnTo>
                  <a:lnTo>
                    <a:pt x="2" y="0"/>
                  </a:lnTo>
                  <a:lnTo>
                    <a:pt x="0" y="0"/>
                  </a:lnTo>
                  <a:lnTo>
                    <a:pt x="0" y="2"/>
                  </a:lnTo>
                  <a:lnTo>
                    <a:pt x="6" y="4"/>
                  </a:lnTo>
                  <a:lnTo>
                    <a:pt x="38" y="8"/>
                  </a:lnTo>
                  <a:lnTo>
                    <a:pt x="38"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3" name="Google Shape;2833;p393"/>
            <p:cNvSpPr/>
            <p:nvPr/>
          </p:nvSpPr>
          <p:spPr>
            <a:xfrm>
              <a:off x="2894013" y="4344538"/>
              <a:ext cx="47625" cy="3175"/>
            </a:xfrm>
            <a:custGeom>
              <a:rect b="b" l="l" r="r" t="t"/>
              <a:pathLst>
                <a:path extrusionOk="0" h="2" w="30">
                  <a:moveTo>
                    <a:pt x="0" y="2"/>
                  </a:moveTo>
                  <a:lnTo>
                    <a:pt x="0" y="2"/>
                  </a:lnTo>
                  <a:lnTo>
                    <a:pt x="30" y="0"/>
                  </a:lnTo>
                  <a:lnTo>
                    <a:pt x="30" y="0"/>
                  </a:lnTo>
                  <a:lnTo>
                    <a:pt x="1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4" name="Google Shape;2834;p393"/>
            <p:cNvSpPr/>
            <p:nvPr/>
          </p:nvSpPr>
          <p:spPr>
            <a:xfrm>
              <a:off x="7213601" y="4290563"/>
              <a:ext cx="6350" cy="3175"/>
            </a:xfrm>
            <a:custGeom>
              <a:rect b="b" l="l" r="r" t="t"/>
              <a:pathLst>
                <a:path extrusionOk="0" h="2" w="4">
                  <a:moveTo>
                    <a:pt x="0" y="2"/>
                  </a:moveTo>
                  <a:lnTo>
                    <a:pt x="2" y="2"/>
                  </a:lnTo>
                  <a:lnTo>
                    <a:pt x="4" y="0"/>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5" name="Google Shape;2835;p393"/>
            <p:cNvSpPr/>
            <p:nvPr/>
          </p:nvSpPr>
          <p:spPr>
            <a:xfrm>
              <a:off x="1787526" y="4331838"/>
              <a:ext cx="28575" cy="3175"/>
            </a:xfrm>
            <a:custGeom>
              <a:rect b="b" l="l" r="r" t="t"/>
              <a:pathLst>
                <a:path extrusionOk="0" h="2" w="18">
                  <a:moveTo>
                    <a:pt x="0" y="0"/>
                  </a:moveTo>
                  <a:lnTo>
                    <a:pt x="18" y="2"/>
                  </a:lnTo>
                  <a:lnTo>
                    <a:pt x="18"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6" name="Google Shape;2836;p393"/>
            <p:cNvSpPr/>
            <p:nvPr/>
          </p:nvSpPr>
          <p:spPr>
            <a:xfrm>
              <a:off x="1816101" y="4335013"/>
              <a:ext cx="44450" cy="6350"/>
            </a:xfrm>
            <a:custGeom>
              <a:rect b="b" l="l" r="r" t="t"/>
              <a:pathLst>
                <a:path extrusionOk="0" h="4" w="28">
                  <a:moveTo>
                    <a:pt x="0" y="0"/>
                  </a:moveTo>
                  <a:lnTo>
                    <a:pt x="0" y="0"/>
                  </a:lnTo>
                  <a:lnTo>
                    <a:pt x="28" y="4"/>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37" name="Google Shape;2837;p393"/>
          <p:cNvSpPr txBox="1"/>
          <p:nvPr>
            <p:ph idx="1" type="body"/>
          </p:nvPr>
        </p:nvSpPr>
        <p:spPr>
          <a:xfrm>
            <a:off x="457200" y="4246565"/>
            <a:ext cx="8229600" cy="679200"/>
          </a:xfrm>
          <a:prstGeom prst="rect">
            <a:avLst/>
          </a:prstGeom>
          <a:noFill/>
          <a:ln>
            <a:noFill/>
          </a:ln>
        </p:spPr>
        <p:txBody>
          <a:bodyPr anchorCtr="0" anchor="t" bIns="91425" lIns="91425" spcFirstLastPara="1" rIns="91425" wrap="square" tIns="91425">
            <a:noAutofit/>
          </a:bodyPr>
          <a:lstStyle>
            <a:lvl1pPr indent="-381000" lvl="0" marL="457200" algn="ctr">
              <a:lnSpc>
                <a:spcPct val="100000"/>
              </a:lnSpc>
              <a:spcBef>
                <a:spcPts val="0"/>
              </a:spcBef>
              <a:spcAft>
                <a:spcPts val="0"/>
              </a:spcAft>
              <a:buClr>
                <a:schemeClr val="lt2"/>
              </a:buClr>
              <a:buSzPts val="2400"/>
              <a:buFont typeface="Georgia"/>
              <a:buChar char="●"/>
              <a:defRPr i="1" sz="2400">
                <a:solidFill>
                  <a:schemeClr val="lt2"/>
                </a:solidFill>
              </a:defRPr>
            </a:lvl1pPr>
          </a:lstStyle>
          <a:p/>
        </p:txBody>
      </p:sp>
    </p:spTree>
  </p:cSld>
  <p:clrMapOvr>
    <a:masterClrMapping/>
  </p:clrMapOvr>
</p:sldLayout>
</file>

<file path=ppt/slideLayouts/slideLayout3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38" name="Shape 2838"/>
        <p:cNvGrpSpPr/>
        <p:nvPr/>
      </p:nvGrpSpPr>
      <p:grpSpPr>
        <a:xfrm>
          <a:off x="0" y="0"/>
          <a:ext cx="0" cy="0"/>
          <a:chOff x="0" y="0"/>
          <a:chExt cx="0" cy="0"/>
        </a:xfrm>
      </p:grpSpPr>
    </p:spTree>
  </p:cSld>
  <p:clrMapOvr>
    <a:masterClrMapping/>
  </p:clrMapOvr>
</p:sldLayout>
</file>

<file path=ppt/slideLayouts/slideLayout3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42" name="Shape 2842"/>
        <p:cNvGrpSpPr/>
        <p:nvPr/>
      </p:nvGrpSpPr>
      <p:grpSpPr>
        <a:xfrm>
          <a:off x="0" y="0"/>
          <a:ext cx="0" cy="0"/>
          <a:chOff x="0" y="0"/>
          <a:chExt cx="0" cy="0"/>
        </a:xfrm>
      </p:grpSpPr>
      <p:sp>
        <p:nvSpPr>
          <p:cNvPr id="2843" name="Google Shape;2843;p396"/>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4" name="Google Shape;2844;p396"/>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4800"/>
              <a:buNone/>
              <a:defRPr/>
            </a:lvl2pPr>
            <a:lvl3pPr lvl="2" algn="l">
              <a:lnSpc>
                <a:spcPct val="100000"/>
              </a:lnSpc>
              <a:spcBef>
                <a:spcPts val="0"/>
              </a:spcBef>
              <a:spcAft>
                <a:spcPts val="0"/>
              </a:spcAft>
              <a:buSzPts val="4800"/>
              <a:buNone/>
              <a:defRPr/>
            </a:lvl3pPr>
            <a:lvl4pPr lvl="3" algn="l">
              <a:lnSpc>
                <a:spcPct val="100000"/>
              </a:lnSpc>
              <a:spcBef>
                <a:spcPts val="0"/>
              </a:spcBef>
              <a:spcAft>
                <a:spcPts val="0"/>
              </a:spcAft>
              <a:buSzPts val="4800"/>
              <a:buNone/>
              <a:defRPr/>
            </a:lvl4pPr>
            <a:lvl5pPr lvl="4" algn="l">
              <a:lnSpc>
                <a:spcPct val="100000"/>
              </a:lnSpc>
              <a:spcBef>
                <a:spcPts val="0"/>
              </a:spcBef>
              <a:spcAft>
                <a:spcPts val="0"/>
              </a:spcAft>
              <a:buSzPts val="4800"/>
              <a:buNone/>
              <a:defRPr/>
            </a:lvl5pPr>
            <a:lvl6pPr lvl="5" algn="l">
              <a:lnSpc>
                <a:spcPct val="100000"/>
              </a:lnSpc>
              <a:spcBef>
                <a:spcPts val="0"/>
              </a:spcBef>
              <a:spcAft>
                <a:spcPts val="0"/>
              </a:spcAft>
              <a:buSzPts val="4800"/>
              <a:buNone/>
              <a:defRPr/>
            </a:lvl6pPr>
            <a:lvl7pPr lvl="6" algn="l">
              <a:lnSpc>
                <a:spcPct val="100000"/>
              </a:lnSpc>
              <a:spcBef>
                <a:spcPts val="0"/>
              </a:spcBef>
              <a:spcAft>
                <a:spcPts val="0"/>
              </a:spcAft>
              <a:buSzPts val="4800"/>
              <a:buNone/>
              <a:defRPr/>
            </a:lvl7pPr>
            <a:lvl8pPr lvl="7" algn="l">
              <a:lnSpc>
                <a:spcPct val="100000"/>
              </a:lnSpc>
              <a:spcBef>
                <a:spcPts val="0"/>
              </a:spcBef>
              <a:spcAft>
                <a:spcPts val="0"/>
              </a:spcAft>
              <a:buSzPts val="4800"/>
              <a:buNone/>
              <a:defRPr/>
            </a:lvl8pPr>
            <a:lvl9pPr lvl="8" algn="l">
              <a:lnSpc>
                <a:spcPct val="100000"/>
              </a:lnSpc>
              <a:spcBef>
                <a:spcPts val="0"/>
              </a:spcBef>
              <a:spcAft>
                <a:spcPts val="0"/>
              </a:spcAft>
              <a:buSzPts val="4800"/>
              <a:buNone/>
              <a:defRPr/>
            </a:lvl9pPr>
          </a:lstStyle>
          <a:p/>
        </p:txBody>
      </p:sp>
      <p:sp>
        <p:nvSpPr>
          <p:cNvPr id="2845" name="Google Shape;2845;p396"/>
          <p:cNvSpPr txBox="1"/>
          <p:nvPr>
            <p:ph idx="1" type="body"/>
          </p:nvPr>
        </p:nvSpPr>
        <p:spPr>
          <a:xfrm>
            <a:off x="457200" y="1460499"/>
            <a:ext cx="8229600" cy="346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46" name="Shape 2846"/>
        <p:cNvGrpSpPr/>
        <p:nvPr/>
      </p:nvGrpSpPr>
      <p:grpSpPr>
        <a:xfrm>
          <a:off x="0" y="0"/>
          <a:ext cx="0" cy="0"/>
          <a:chOff x="0" y="0"/>
          <a:chExt cx="0" cy="0"/>
        </a:xfrm>
      </p:grpSpPr>
      <p:sp>
        <p:nvSpPr>
          <p:cNvPr id="2847" name="Google Shape;2847;p397"/>
          <p:cNvSpPr/>
          <p:nvPr/>
        </p:nvSpPr>
        <p:spPr>
          <a:xfrm flipH="1" rot="10800000">
            <a:off x="0" y="3093535"/>
            <a:ext cx="8458200" cy="7122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8" name="Google Shape;2848;p397"/>
          <p:cNvSpPr txBox="1"/>
          <p:nvPr>
            <p:ph type="ctrTitle"/>
          </p:nvPr>
        </p:nvSpPr>
        <p:spPr>
          <a:xfrm>
            <a:off x="685800" y="1300757"/>
            <a:ext cx="7772400" cy="168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7200"/>
              <a:buNone/>
              <a:defRPr sz="7200">
                <a:solidFill>
                  <a:schemeClr val="dk2"/>
                </a:solidFill>
              </a:defRPr>
            </a:lvl1pPr>
            <a:lvl2pPr lvl="1" algn="l">
              <a:lnSpc>
                <a:spcPct val="100000"/>
              </a:lnSpc>
              <a:spcBef>
                <a:spcPts val="0"/>
              </a:spcBef>
              <a:spcAft>
                <a:spcPts val="0"/>
              </a:spcAft>
              <a:buClr>
                <a:schemeClr val="dk2"/>
              </a:buClr>
              <a:buSzPts val="7200"/>
              <a:buNone/>
              <a:defRPr sz="7200">
                <a:solidFill>
                  <a:schemeClr val="dk2"/>
                </a:solidFill>
              </a:defRPr>
            </a:lvl2pPr>
            <a:lvl3pPr lvl="2" algn="l">
              <a:lnSpc>
                <a:spcPct val="100000"/>
              </a:lnSpc>
              <a:spcBef>
                <a:spcPts val="0"/>
              </a:spcBef>
              <a:spcAft>
                <a:spcPts val="0"/>
              </a:spcAft>
              <a:buClr>
                <a:schemeClr val="dk2"/>
              </a:buClr>
              <a:buSzPts val="7200"/>
              <a:buNone/>
              <a:defRPr sz="7200">
                <a:solidFill>
                  <a:schemeClr val="dk2"/>
                </a:solidFill>
              </a:defRPr>
            </a:lvl3pPr>
            <a:lvl4pPr lvl="3" algn="l">
              <a:lnSpc>
                <a:spcPct val="100000"/>
              </a:lnSpc>
              <a:spcBef>
                <a:spcPts val="0"/>
              </a:spcBef>
              <a:spcAft>
                <a:spcPts val="0"/>
              </a:spcAft>
              <a:buClr>
                <a:schemeClr val="dk2"/>
              </a:buClr>
              <a:buSzPts val="7200"/>
              <a:buNone/>
              <a:defRPr sz="7200">
                <a:solidFill>
                  <a:schemeClr val="dk2"/>
                </a:solidFill>
              </a:defRPr>
            </a:lvl4pPr>
            <a:lvl5pPr lvl="4" algn="l">
              <a:lnSpc>
                <a:spcPct val="100000"/>
              </a:lnSpc>
              <a:spcBef>
                <a:spcPts val="0"/>
              </a:spcBef>
              <a:spcAft>
                <a:spcPts val="0"/>
              </a:spcAft>
              <a:buClr>
                <a:schemeClr val="dk2"/>
              </a:buClr>
              <a:buSzPts val="7200"/>
              <a:buNone/>
              <a:defRPr sz="7200">
                <a:solidFill>
                  <a:schemeClr val="dk2"/>
                </a:solidFill>
              </a:defRPr>
            </a:lvl5pPr>
            <a:lvl6pPr lvl="5" algn="l">
              <a:lnSpc>
                <a:spcPct val="100000"/>
              </a:lnSpc>
              <a:spcBef>
                <a:spcPts val="0"/>
              </a:spcBef>
              <a:spcAft>
                <a:spcPts val="0"/>
              </a:spcAft>
              <a:buClr>
                <a:schemeClr val="dk2"/>
              </a:buClr>
              <a:buSzPts val="7200"/>
              <a:buNone/>
              <a:defRPr sz="7200">
                <a:solidFill>
                  <a:schemeClr val="dk2"/>
                </a:solidFill>
              </a:defRPr>
            </a:lvl6pPr>
            <a:lvl7pPr lvl="6" algn="l">
              <a:lnSpc>
                <a:spcPct val="100000"/>
              </a:lnSpc>
              <a:spcBef>
                <a:spcPts val="0"/>
              </a:spcBef>
              <a:spcAft>
                <a:spcPts val="0"/>
              </a:spcAft>
              <a:buClr>
                <a:schemeClr val="dk2"/>
              </a:buClr>
              <a:buSzPts val="7200"/>
              <a:buNone/>
              <a:defRPr sz="7200">
                <a:solidFill>
                  <a:schemeClr val="dk2"/>
                </a:solidFill>
              </a:defRPr>
            </a:lvl7pPr>
            <a:lvl8pPr lvl="7" algn="l">
              <a:lnSpc>
                <a:spcPct val="100000"/>
              </a:lnSpc>
              <a:spcBef>
                <a:spcPts val="0"/>
              </a:spcBef>
              <a:spcAft>
                <a:spcPts val="0"/>
              </a:spcAft>
              <a:buClr>
                <a:schemeClr val="dk2"/>
              </a:buClr>
              <a:buSzPts val="7200"/>
              <a:buNone/>
              <a:defRPr sz="7200">
                <a:solidFill>
                  <a:schemeClr val="dk2"/>
                </a:solidFill>
              </a:defRPr>
            </a:lvl8pPr>
            <a:lvl9pPr lvl="8" algn="l">
              <a:lnSpc>
                <a:spcPct val="100000"/>
              </a:lnSpc>
              <a:spcBef>
                <a:spcPts val="0"/>
              </a:spcBef>
              <a:spcAft>
                <a:spcPts val="0"/>
              </a:spcAft>
              <a:buClr>
                <a:schemeClr val="dk2"/>
              </a:buClr>
              <a:buSzPts val="7200"/>
              <a:buNone/>
              <a:defRPr sz="7200">
                <a:solidFill>
                  <a:schemeClr val="dk2"/>
                </a:solidFill>
              </a:defRPr>
            </a:lvl9pPr>
          </a:lstStyle>
          <a:p/>
        </p:txBody>
      </p:sp>
      <p:sp>
        <p:nvSpPr>
          <p:cNvPr id="2849" name="Google Shape;2849;p397"/>
          <p:cNvSpPr txBox="1"/>
          <p:nvPr>
            <p:ph idx="1" type="subTitle"/>
          </p:nvPr>
        </p:nvSpPr>
        <p:spPr>
          <a:xfrm>
            <a:off x="685800" y="3093357"/>
            <a:ext cx="7772400" cy="712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2"/>
              </a:buClr>
              <a:buSzPts val="3000"/>
              <a:buNone/>
              <a:defRPr b="1">
                <a:solidFill>
                  <a:schemeClr val="lt2"/>
                </a:solidFill>
              </a:defRPr>
            </a:lvl1pPr>
            <a:lvl2pPr lvl="1" algn="l">
              <a:lnSpc>
                <a:spcPct val="100000"/>
              </a:lnSpc>
              <a:spcBef>
                <a:spcPts val="0"/>
              </a:spcBef>
              <a:spcAft>
                <a:spcPts val="0"/>
              </a:spcAft>
              <a:buClr>
                <a:schemeClr val="lt2"/>
              </a:buClr>
              <a:buSzPts val="3000"/>
              <a:buNone/>
              <a:defRPr b="1" sz="3000">
                <a:solidFill>
                  <a:schemeClr val="lt2"/>
                </a:solidFill>
              </a:defRPr>
            </a:lvl2pPr>
            <a:lvl3pPr lvl="2" algn="l">
              <a:lnSpc>
                <a:spcPct val="100000"/>
              </a:lnSpc>
              <a:spcBef>
                <a:spcPts val="0"/>
              </a:spcBef>
              <a:spcAft>
                <a:spcPts val="0"/>
              </a:spcAft>
              <a:buClr>
                <a:schemeClr val="lt2"/>
              </a:buClr>
              <a:buSzPts val="3000"/>
              <a:buNone/>
              <a:defRPr b="1" sz="3000">
                <a:solidFill>
                  <a:schemeClr val="lt2"/>
                </a:solidFill>
              </a:defRPr>
            </a:lvl3pPr>
            <a:lvl4pPr lvl="3" algn="l">
              <a:lnSpc>
                <a:spcPct val="100000"/>
              </a:lnSpc>
              <a:spcBef>
                <a:spcPts val="0"/>
              </a:spcBef>
              <a:spcAft>
                <a:spcPts val="0"/>
              </a:spcAft>
              <a:buClr>
                <a:schemeClr val="lt2"/>
              </a:buClr>
              <a:buSzPts val="3000"/>
              <a:buNone/>
              <a:defRPr b="1" sz="3000">
                <a:solidFill>
                  <a:schemeClr val="lt2"/>
                </a:solidFill>
              </a:defRPr>
            </a:lvl4pPr>
            <a:lvl5pPr lvl="4" algn="l">
              <a:lnSpc>
                <a:spcPct val="100000"/>
              </a:lnSpc>
              <a:spcBef>
                <a:spcPts val="0"/>
              </a:spcBef>
              <a:spcAft>
                <a:spcPts val="0"/>
              </a:spcAft>
              <a:buClr>
                <a:schemeClr val="lt2"/>
              </a:buClr>
              <a:buSzPts val="3000"/>
              <a:buNone/>
              <a:defRPr b="1" sz="3000">
                <a:solidFill>
                  <a:schemeClr val="lt2"/>
                </a:solidFill>
              </a:defRPr>
            </a:lvl5pPr>
            <a:lvl6pPr lvl="5" algn="l">
              <a:lnSpc>
                <a:spcPct val="100000"/>
              </a:lnSpc>
              <a:spcBef>
                <a:spcPts val="0"/>
              </a:spcBef>
              <a:spcAft>
                <a:spcPts val="0"/>
              </a:spcAft>
              <a:buClr>
                <a:schemeClr val="lt2"/>
              </a:buClr>
              <a:buSzPts val="3000"/>
              <a:buNone/>
              <a:defRPr b="1" sz="3000">
                <a:solidFill>
                  <a:schemeClr val="lt2"/>
                </a:solidFill>
              </a:defRPr>
            </a:lvl6pPr>
            <a:lvl7pPr lvl="6" algn="l">
              <a:lnSpc>
                <a:spcPct val="100000"/>
              </a:lnSpc>
              <a:spcBef>
                <a:spcPts val="0"/>
              </a:spcBef>
              <a:spcAft>
                <a:spcPts val="0"/>
              </a:spcAft>
              <a:buClr>
                <a:schemeClr val="lt2"/>
              </a:buClr>
              <a:buSzPts val="3000"/>
              <a:buNone/>
              <a:defRPr b="1" sz="3000">
                <a:solidFill>
                  <a:schemeClr val="lt2"/>
                </a:solidFill>
              </a:defRPr>
            </a:lvl7pPr>
            <a:lvl8pPr lvl="7" algn="l">
              <a:lnSpc>
                <a:spcPct val="100000"/>
              </a:lnSpc>
              <a:spcBef>
                <a:spcPts val="0"/>
              </a:spcBef>
              <a:spcAft>
                <a:spcPts val="0"/>
              </a:spcAft>
              <a:buClr>
                <a:schemeClr val="lt2"/>
              </a:buClr>
              <a:buSzPts val="3000"/>
              <a:buNone/>
              <a:defRPr b="1" sz="3000">
                <a:solidFill>
                  <a:schemeClr val="lt2"/>
                </a:solidFill>
              </a:defRPr>
            </a:lvl8pPr>
            <a:lvl9pPr lvl="8" algn="l">
              <a:lnSpc>
                <a:spcPct val="100000"/>
              </a:lnSpc>
              <a:spcBef>
                <a:spcPts val="0"/>
              </a:spcBef>
              <a:spcAft>
                <a:spcPts val="0"/>
              </a:spcAft>
              <a:buClr>
                <a:schemeClr val="lt2"/>
              </a:buClr>
              <a:buSzPts val="3000"/>
              <a:buNone/>
              <a:defRPr b="1" sz="3000">
                <a:solidFill>
                  <a:schemeClr val="lt2"/>
                </a:solidFill>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obj">
  <p:cSld name="OBJECT">
    <p:bg>
      <p:bgPr>
        <a:solidFill>
          <a:schemeClr val="lt1"/>
        </a:solidFill>
      </p:bgPr>
    </p:bg>
    <p:spTree>
      <p:nvGrpSpPr>
        <p:cNvPr id="269" name="Shape 269"/>
        <p:cNvGrpSpPr/>
        <p:nvPr/>
      </p:nvGrpSpPr>
      <p:grpSpPr>
        <a:xfrm>
          <a:off x="0" y="0"/>
          <a:ext cx="0" cy="0"/>
          <a:chOff x="0" y="0"/>
          <a:chExt cx="0" cy="0"/>
        </a:xfrm>
      </p:grpSpPr>
      <p:pic>
        <p:nvPicPr>
          <p:cNvPr id="270" name="Google Shape;270;p39"/>
          <p:cNvPicPr preferRelativeResize="0"/>
          <p:nvPr/>
        </p:nvPicPr>
        <p:blipFill rotWithShape="1">
          <a:blip r:embed="rId2">
            <a:alphaModFix/>
          </a:blip>
          <a:srcRect b="0" l="0" r="0" t="0"/>
          <a:stretch/>
        </p:blipFill>
        <p:spPr>
          <a:xfrm>
            <a:off x="0" y="0"/>
            <a:ext cx="9143636" cy="4317111"/>
          </a:xfrm>
          <a:prstGeom prst="rect">
            <a:avLst/>
          </a:prstGeom>
          <a:noFill/>
          <a:ln>
            <a:noFill/>
          </a:ln>
        </p:spPr>
      </p:pic>
      <p:sp>
        <p:nvSpPr>
          <p:cNvPr id="271" name="Google Shape;271;p39"/>
          <p:cNvSpPr/>
          <p:nvPr/>
        </p:nvSpPr>
        <p:spPr>
          <a:xfrm>
            <a:off x="0" y="4317110"/>
            <a:ext cx="9144000" cy="826769"/>
          </a:xfrm>
          <a:custGeom>
            <a:rect b="b" l="l" r="r" t="t"/>
            <a:pathLst>
              <a:path extrusionOk="0" h="1102359" w="12192000">
                <a:moveTo>
                  <a:pt x="12192000" y="0"/>
                </a:moveTo>
                <a:lnTo>
                  <a:pt x="0" y="0"/>
                </a:lnTo>
                <a:lnTo>
                  <a:pt x="0" y="1101852"/>
                </a:lnTo>
                <a:lnTo>
                  <a:pt x="12192000" y="1101852"/>
                </a:lnTo>
                <a:lnTo>
                  <a:pt x="12192000" y="0"/>
                </a:lnTo>
                <a:close/>
              </a:path>
            </a:pathLst>
          </a:custGeom>
          <a:solidFill>
            <a:srgbClr val="DA1A3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pic>
        <p:nvPicPr>
          <p:cNvPr id="272" name="Google Shape;272;p39"/>
          <p:cNvPicPr preferRelativeResize="0"/>
          <p:nvPr/>
        </p:nvPicPr>
        <p:blipFill rotWithShape="1">
          <a:blip r:embed="rId3">
            <a:alphaModFix/>
          </a:blip>
          <a:srcRect b="0" l="0" r="0" t="0"/>
          <a:stretch/>
        </p:blipFill>
        <p:spPr>
          <a:xfrm>
            <a:off x="448056" y="4510277"/>
            <a:ext cx="740664" cy="417194"/>
          </a:xfrm>
          <a:prstGeom prst="rect">
            <a:avLst/>
          </a:prstGeom>
          <a:noFill/>
          <a:ln>
            <a:noFill/>
          </a:ln>
        </p:spPr>
      </p:pic>
      <p:sp>
        <p:nvSpPr>
          <p:cNvPr id="273" name="Google Shape;273;p39"/>
          <p:cNvSpPr txBox="1"/>
          <p:nvPr>
            <p:ph type="ctrTitle"/>
          </p:nvPr>
        </p:nvSpPr>
        <p:spPr>
          <a:xfrm>
            <a:off x="515502" y="1035100"/>
            <a:ext cx="2974200" cy="1298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2600">
                <a:solidFill>
                  <a:schemeClr val="lt1"/>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74" name="Google Shape;274;p39"/>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a:solidFill>
                  <a:schemeClr val="dk1"/>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75" name="Google Shape;275;p3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76" name="Google Shape;276;p3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77" name="Google Shape;277;p39"/>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50" name="Shape 2850"/>
        <p:cNvGrpSpPr/>
        <p:nvPr/>
      </p:nvGrpSpPr>
      <p:grpSpPr>
        <a:xfrm>
          <a:off x="0" y="0"/>
          <a:ext cx="0" cy="0"/>
          <a:chOff x="0" y="0"/>
          <a:chExt cx="0" cy="0"/>
        </a:xfrm>
      </p:grpSpPr>
      <p:sp>
        <p:nvSpPr>
          <p:cNvPr id="2851" name="Google Shape;2851;p398"/>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2" name="Google Shape;2852;p398"/>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4800"/>
              <a:buNone/>
              <a:defRPr/>
            </a:lvl2pPr>
            <a:lvl3pPr lvl="2" algn="l">
              <a:lnSpc>
                <a:spcPct val="100000"/>
              </a:lnSpc>
              <a:spcBef>
                <a:spcPts val="0"/>
              </a:spcBef>
              <a:spcAft>
                <a:spcPts val="0"/>
              </a:spcAft>
              <a:buSzPts val="4800"/>
              <a:buNone/>
              <a:defRPr/>
            </a:lvl3pPr>
            <a:lvl4pPr lvl="3" algn="l">
              <a:lnSpc>
                <a:spcPct val="100000"/>
              </a:lnSpc>
              <a:spcBef>
                <a:spcPts val="0"/>
              </a:spcBef>
              <a:spcAft>
                <a:spcPts val="0"/>
              </a:spcAft>
              <a:buSzPts val="4800"/>
              <a:buNone/>
              <a:defRPr/>
            </a:lvl4pPr>
            <a:lvl5pPr lvl="4" algn="l">
              <a:lnSpc>
                <a:spcPct val="100000"/>
              </a:lnSpc>
              <a:spcBef>
                <a:spcPts val="0"/>
              </a:spcBef>
              <a:spcAft>
                <a:spcPts val="0"/>
              </a:spcAft>
              <a:buSzPts val="4800"/>
              <a:buNone/>
              <a:defRPr/>
            </a:lvl5pPr>
            <a:lvl6pPr lvl="5" algn="l">
              <a:lnSpc>
                <a:spcPct val="100000"/>
              </a:lnSpc>
              <a:spcBef>
                <a:spcPts val="0"/>
              </a:spcBef>
              <a:spcAft>
                <a:spcPts val="0"/>
              </a:spcAft>
              <a:buSzPts val="4800"/>
              <a:buNone/>
              <a:defRPr/>
            </a:lvl6pPr>
            <a:lvl7pPr lvl="6" algn="l">
              <a:lnSpc>
                <a:spcPct val="100000"/>
              </a:lnSpc>
              <a:spcBef>
                <a:spcPts val="0"/>
              </a:spcBef>
              <a:spcAft>
                <a:spcPts val="0"/>
              </a:spcAft>
              <a:buSzPts val="4800"/>
              <a:buNone/>
              <a:defRPr/>
            </a:lvl7pPr>
            <a:lvl8pPr lvl="7" algn="l">
              <a:lnSpc>
                <a:spcPct val="100000"/>
              </a:lnSpc>
              <a:spcBef>
                <a:spcPts val="0"/>
              </a:spcBef>
              <a:spcAft>
                <a:spcPts val="0"/>
              </a:spcAft>
              <a:buSzPts val="4800"/>
              <a:buNone/>
              <a:defRPr/>
            </a:lvl8pPr>
            <a:lvl9pPr lvl="8" algn="l">
              <a:lnSpc>
                <a:spcPct val="100000"/>
              </a:lnSpc>
              <a:spcBef>
                <a:spcPts val="0"/>
              </a:spcBef>
              <a:spcAft>
                <a:spcPts val="0"/>
              </a:spcAft>
              <a:buSzPts val="4800"/>
              <a:buNone/>
              <a:defRPr/>
            </a:lvl9pPr>
          </a:lstStyle>
          <a:p/>
        </p:txBody>
      </p:sp>
      <p:sp>
        <p:nvSpPr>
          <p:cNvPr id="2853" name="Google Shape;2853;p398"/>
          <p:cNvSpPr txBox="1"/>
          <p:nvPr>
            <p:ph idx="1" type="body"/>
          </p:nvPr>
        </p:nvSpPr>
        <p:spPr>
          <a:xfrm>
            <a:off x="457200" y="1460499"/>
            <a:ext cx="4030200" cy="346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854" name="Google Shape;2854;p398"/>
          <p:cNvSpPr txBox="1"/>
          <p:nvPr>
            <p:ph idx="2" type="body"/>
          </p:nvPr>
        </p:nvSpPr>
        <p:spPr>
          <a:xfrm>
            <a:off x="4656667" y="1461909"/>
            <a:ext cx="4030200" cy="346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55" name="Shape 2855"/>
        <p:cNvGrpSpPr/>
        <p:nvPr/>
      </p:nvGrpSpPr>
      <p:grpSpPr>
        <a:xfrm>
          <a:off x="0" y="0"/>
          <a:ext cx="0" cy="0"/>
          <a:chOff x="0" y="0"/>
          <a:chExt cx="0" cy="0"/>
        </a:xfrm>
      </p:grpSpPr>
      <p:sp>
        <p:nvSpPr>
          <p:cNvPr id="2856" name="Google Shape;2856;p399"/>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7" name="Google Shape;2857;p399"/>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4800"/>
              <a:buNone/>
              <a:defRPr/>
            </a:lvl2pPr>
            <a:lvl3pPr lvl="2" algn="l">
              <a:lnSpc>
                <a:spcPct val="100000"/>
              </a:lnSpc>
              <a:spcBef>
                <a:spcPts val="0"/>
              </a:spcBef>
              <a:spcAft>
                <a:spcPts val="0"/>
              </a:spcAft>
              <a:buSzPts val="4800"/>
              <a:buNone/>
              <a:defRPr/>
            </a:lvl3pPr>
            <a:lvl4pPr lvl="3" algn="l">
              <a:lnSpc>
                <a:spcPct val="100000"/>
              </a:lnSpc>
              <a:spcBef>
                <a:spcPts val="0"/>
              </a:spcBef>
              <a:spcAft>
                <a:spcPts val="0"/>
              </a:spcAft>
              <a:buSzPts val="4800"/>
              <a:buNone/>
              <a:defRPr/>
            </a:lvl4pPr>
            <a:lvl5pPr lvl="4" algn="l">
              <a:lnSpc>
                <a:spcPct val="100000"/>
              </a:lnSpc>
              <a:spcBef>
                <a:spcPts val="0"/>
              </a:spcBef>
              <a:spcAft>
                <a:spcPts val="0"/>
              </a:spcAft>
              <a:buSzPts val="4800"/>
              <a:buNone/>
              <a:defRPr/>
            </a:lvl5pPr>
            <a:lvl6pPr lvl="5" algn="l">
              <a:lnSpc>
                <a:spcPct val="100000"/>
              </a:lnSpc>
              <a:spcBef>
                <a:spcPts val="0"/>
              </a:spcBef>
              <a:spcAft>
                <a:spcPts val="0"/>
              </a:spcAft>
              <a:buSzPts val="4800"/>
              <a:buNone/>
              <a:defRPr/>
            </a:lvl6pPr>
            <a:lvl7pPr lvl="6" algn="l">
              <a:lnSpc>
                <a:spcPct val="100000"/>
              </a:lnSpc>
              <a:spcBef>
                <a:spcPts val="0"/>
              </a:spcBef>
              <a:spcAft>
                <a:spcPts val="0"/>
              </a:spcAft>
              <a:buSzPts val="4800"/>
              <a:buNone/>
              <a:defRPr/>
            </a:lvl7pPr>
            <a:lvl8pPr lvl="7" algn="l">
              <a:lnSpc>
                <a:spcPct val="100000"/>
              </a:lnSpc>
              <a:spcBef>
                <a:spcPts val="0"/>
              </a:spcBef>
              <a:spcAft>
                <a:spcPts val="0"/>
              </a:spcAft>
              <a:buSzPts val="4800"/>
              <a:buNone/>
              <a:defRPr/>
            </a:lvl8pPr>
            <a:lvl9pPr lvl="8" algn="l">
              <a:lnSpc>
                <a:spcPct val="100000"/>
              </a:lnSpc>
              <a:spcBef>
                <a:spcPts val="0"/>
              </a:spcBef>
              <a:spcAft>
                <a:spcPts val="0"/>
              </a:spcAft>
              <a:buSzPts val="4800"/>
              <a:buNone/>
              <a:defRPr/>
            </a:lvl9pPr>
          </a:lstStyle>
          <a:p/>
        </p:txBody>
      </p:sp>
    </p:spTree>
  </p:cSld>
  <p:clrMapOvr>
    <a:masterClrMapping/>
  </p:clrMapOvr>
</p:sldLayout>
</file>

<file path=ppt/slideLayouts/slideLayout3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58" name="Shape 2858"/>
        <p:cNvGrpSpPr/>
        <p:nvPr/>
      </p:nvGrpSpPr>
      <p:grpSpPr>
        <a:xfrm>
          <a:off x="0" y="0"/>
          <a:ext cx="0" cy="0"/>
          <a:chOff x="0" y="0"/>
          <a:chExt cx="0" cy="0"/>
        </a:xfrm>
      </p:grpSpPr>
      <p:sp>
        <p:nvSpPr>
          <p:cNvPr id="2859" name="Google Shape;2859;p400"/>
          <p:cNvSpPr/>
          <p:nvPr/>
        </p:nvSpPr>
        <p:spPr>
          <a:xfrm>
            <a:off x="0" y="4406309"/>
            <a:ext cx="8686800" cy="5196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0" name="Google Shape;2860;p400"/>
          <p:cNvSpPr txBox="1"/>
          <p:nvPr>
            <p:ph idx="1" type="body"/>
          </p:nvPr>
        </p:nvSpPr>
        <p:spPr>
          <a:xfrm>
            <a:off x="457200" y="4406309"/>
            <a:ext cx="8229600" cy="5196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Clr>
                <a:schemeClr val="lt1"/>
              </a:buClr>
              <a:buSzPts val="2400"/>
              <a:buNone/>
              <a:defRPr b="1" sz="2400">
                <a:solidFill>
                  <a:schemeClr val="lt1"/>
                </a:solidFill>
              </a:defRPr>
            </a:lvl1pPr>
          </a:lstStyle>
          <a:p/>
        </p:txBody>
      </p:sp>
    </p:spTree>
  </p:cSld>
  <p:clrMapOvr>
    <a:masterClrMapping/>
  </p:clrMapOvr>
</p:sldLayout>
</file>

<file path=ppt/slideLayouts/slideLayout3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61" name="Shape 2861"/>
        <p:cNvGrpSpPr/>
        <p:nvPr/>
      </p:nvGrpSpPr>
      <p:grpSpPr>
        <a:xfrm>
          <a:off x="0" y="0"/>
          <a:ext cx="0" cy="0"/>
          <a:chOff x="0" y="0"/>
          <a:chExt cx="0" cy="0"/>
        </a:xfrm>
      </p:grpSpPr>
    </p:spTree>
  </p:cSld>
  <p:clrMapOvr>
    <a:masterClrMapping/>
  </p:clrMapOvr>
</p:sldLayout>
</file>

<file path=ppt/slideLayouts/slideLayout3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66" name="Shape 2866"/>
        <p:cNvGrpSpPr/>
        <p:nvPr/>
      </p:nvGrpSpPr>
      <p:grpSpPr>
        <a:xfrm>
          <a:off x="0" y="0"/>
          <a:ext cx="0" cy="0"/>
          <a:chOff x="0" y="0"/>
          <a:chExt cx="0" cy="0"/>
        </a:xfrm>
      </p:grpSpPr>
      <p:sp>
        <p:nvSpPr>
          <p:cNvPr id="2867" name="Google Shape;2867;p40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868" name="Google Shape;2868;p403"/>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869" name="Google Shape;2869;p403"/>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70" name="Shape 2870"/>
        <p:cNvGrpSpPr/>
        <p:nvPr/>
      </p:nvGrpSpPr>
      <p:grpSpPr>
        <a:xfrm>
          <a:off x="0" y="0"/>
          <a:ext cx="0" cy="0"/>
          <a:chOff x="0" y="0"/>
          <a:chExt cx="0" cy="0"/>
        </a:xfrm>
      </p:grpSpPr>
      <p:sp>
        <p:nvSpPr>
          <p:cNvPr id="2871" name="Google Shape;2871;p404"/>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3000"/>
              <a:buNone/>
              <a:defRPr>
                <a:solidFill>
                  <a:schemeClr val="lt2"/>
                </a:solidFill>
              </a:defRPr>
            </a:lvl1pPr>
            <a:lvl2pPr lvl="1" algn="ctr">
              <a:lnSpc>
                <a:spcPct val="100000"/>
              </a:lnSpc>
              <a:spcBef>
                <a:spcPts val="0"/>
              </a:spcBef>
              <a:spcAft>
                <a:spcPts val="0"/>
              </a:spcAft>
              <a:buClr>
                <a:schemeClr val="lt2"/>
              </a:buClr>
              <a:buSzPts val="3000"/>
              <a:buNone/>
              <a:defRPr sz="3000">
                <a:solidFill>
                  <a:schemeClr val="lt2"/>
                </a:solidFill>
              </a:defRPr>
            </a:lvl2pPr>
            <a:lvl3pPr lvl="2" algn="ctr">
              <a:lnSpc>
                <a:spcPct val="100000"/>
              </a:lnSpc>
              <a:spcBef>
                <a:spcPts val="0"/>
              </a:spcBef>
              <a:spcAft>
                <a:spcPts val="0"/>
              </a:spcAft>
              <a:buClr>
                <a:schemeClr val="lt2"/>
              </a:buClr>
              <a:buSzPts val="3000"/>
              <a:buNone/>
              <a:defRPr sz="3000">
                <a:solidFill>
                  <a:schemeClr val="lt2"/>
                </a:solidFill>
              </a:defRPr>
            </a:lvl3pPr>
            <a:lvl4pPr lvl="3" algn="ctr">
              <a:lnSpc>
                <a:spcPct val="100000"/>
              </a:lnSpc>
              <a:spcBef>
                <a:spcPts val="0"/>
              </a:spcBef>
              <a:spcAft>
                <a:spcPts val="0"/>
              </a:spcAft>
              <a:buClr>
                <a:schemeClr val="lt2"/>
              </a:buClr>
              <a:buSzPts val="3000"/>
              <a:buNone/>
              <a:defRPr sz="3000">
                <a:solidFill>
                  <a:schemeClr val="lt2"/>
                </a:solidFill>
              </a:defRPr>
            </a:lvl4pPr>
            <a:lvl5pPr lvl="4" algn="ctr">
              <a:lnSpc>
                <a:spcPct val="100000"/>
              </a:lnSpc>
              <a:spcBef>
                <a:spcPts val="0"/>
              </a:spcBef>
              <a:spcAft>
                <a:spcPts val="0"/>
              </a:spcAft>
              <a:buClr>
                <a:schemeClr val="lt2"/>
              </a:buClr>
              <a:buSzPts val="3000"/>
              <a:buNone/>
              <a:defRPr sz="3000">
                <a:solidFill>
                  <a:schemeClr val="lt2"/>
                </a:solidFill>
              </a:defRPr>
            </a:lvl5pPr>
            <a:lvl6pPr lvl="5" algn="ctr">
              <a:lnSpc>
                <a:spcPct val="100000"/>
              </a:lnSpc>
              <a:spcBef>
                <a:spcPts val="0"/>
              </a:spcBef>
              <a:spcAft>
                <a:spcPts val="0"/>
              </a:spcAft>
              <a:buClr>
                <a:schemeClr val="lt2"/>
              </a:buClr>
              <a:buSzPts val="3000"/>
              <a:buNone/>
              <a:defRPr sz="3000">
                <a:solidFill>
                  <a:schemeClr val="lt2"/>
                </a:solidFill>
              </a:defRPr>
            </a:lvl6pPr>
            <a:lvl7pPr lvl="6" algn="ctr">
              <a:lnSpc>
                <a:spcPct val="100000"/>
              </a:lnSpc>
              <a:spcBef>
                <a:spcPts val="0"/>
              </a:spcBef>
              <a:spcAft>
                <a:spcPts val="0"/>
              </a:spcAft>
              <a:buClr>
                <a:schemeClr val="lt2"/>
              </a:buClr>
              <a:buSzPts val="3000"/>
              <a:buNone/>
              <a:defRPr sz="3000">
                <a:solidFill>
                  <a:schemeClr val="lt2"/>
                </a:solidFill>
              </a:defRPr>
            </a:lvl7pPr>
            <a:lvl8pPr lvl="7" algn="ctr">
              <a:lnSpc>
                <a:spcPct val="100000"/>
              </a:lnSpc>
              <a:spcBef>
                <a:spcPts val="0"/>
              </a:spcBef>
              <a:spcAft>
                <a:spcPts val="0"/>
              </a:spcAft>
              <a:buClr>
                <a:schemeClr val="lt2"/>
              </a:buClr>
              <a:buSzPts val="3000"/>
              <a:buNone/>
              <a:defRPr sz="3000">
                <a:solidFill>
                  <a:schemeClr val="lt2"/>
                </a:solidFill>
              </a:defRPr>
            </a:lvl8pPr>
            <a:lvl9pPr lvl="8" algn="ctr">
              <a:lnSpc>
                <a:spcPct val="100000"/>
              </a:lnSpc>
              <a:spcBef>
                <a:spcPts val="0"/>
              </a:spcBef>
              <a:spcAft>
                <a:spcPts val="0"/>
              </a:spcAft>
              <a:buClr>
                <a:schemeClr val="lt2"/>
              </a:buClr>
              <a:buSzPts val="3000"/>
              <a:buNone/>
              <a:defRPr sz="3000">
                <a:solidFill>
                  <a:schemeClr val="lt2"/>
                </a:solidFill>
              </a:defRPr>
            </a:lvl9pPr>
          </a:lstStyle>
          <a:p/>
        </p:txBody>
      </p:sp>
      <p:sp>
        <p:nvSpPr>
          <p:cNvPr id="2872" name="Google Shape;2872;p404"/>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2873" name="Google Shape;2873;p404"/>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74" name="Shape 2874"/>
        <p:cNvGrpSpPr/>
        <p:nvPr/>
      </p:nvGrpSpPr>
      <p:grpSpPr>
        <a:xfrm>
          <a:off x="0" y="0"/>
          <a:ext cx="0" cy="0"/>
          <a:chOff x="0" y="0"/>
          <a:chExt cx="0" cy="0"/>
        </a:xfrm>
      </p:grpSpPr>
      <p:sp>
        <p:nvSpPr>
          <p:cNvPr id="2875" name="Google Shape;2875;p40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876" name="Google Shape;2876;p405"/>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877" name="Google Shape;2877;p405"/>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878" name="Google Shape;2878;p405"/>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79" name="Shape 2879"/>
        <p:cNvGrpSpPr/>
        <p:nvPr/>
      </p:nvGrpSpPr>
      <p:grpSpPr>
        <a:xfrm>
          <a:off x="0" y="0"/>
          <a:ext cx="0" cy="0"/>
          <a:chOff x="0" y="0"/>
          <a:chExt cx="0" cy="0"/>
        </a:xfrm>
      </p:grpSpPr>
      <p:sp>
        <p:nvSpPr>
          <p:cNvPr id="2880" name="Google Shape;2880;p406"/>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881" name="Google Shape;2881;p406"/>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82" name="Shape 2882"/>
        <p:cNvGrpSpPr/>
        <p:nvPr/>
      </p:nvGrpSpPr>
      <p:grpSpPr>
        <a:xfrm>
          <a:off x="0" y="0"/>
          <a:ext cx="0" cy="0"/>
          <a:chOff x="0" y="0"/>
          <a:chExt cx="0" cy="0"/>
        </a:xfrm>
      </p:grpSpPr>
      <p:sp>
        <p:nvSpPr>
          <p:cNvPr id="2883" name="Google Shape;2883;p407"/>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0"/>
              </a:spcBef>
              <a:spcAft>
                <a:spcPts val="0"/>
              </a:spcAft>
              <a:buSzPts val="1800"/>
              <a:buNone/>
              <a:defRPr sz="1800"/>
            </a:lvl1pPr>
          </a:lstStyle>
          <a:p/>
        </p:txBody>
      </p:sp>
      <p:sp>
        <p:nvSpPr>
          <p:cNvPr id="2884" name="Google Shape;2884;p407"/>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85" name="Shape 2885"/>
        <p:cNvGrpSpPr/>
        <p:nvPr/>
      </p:nvGrpSpPr>
      <p:grpSpPr>
        <a:xfrm>
          <a:off x="0" y="0"/>
          <a:ext cx="0" cy="0"/>
          <a:chOff x="0" y="0"/>
          <a:chExt cx="0" cy="0"/>
        </a:xfrm>
      </p:grpSpPr>
      <p:sp>
        <p:nvSpPr>
          <p:cNvPr id="2886" name="Google Shape;2886;p408"/>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p:cSld name="Blank">
    <p:bg>
      <p:bgPr>
        <a:solidFill>
          <a:schemeClr val="lt1"/>
        </a:solidFill>
      </p:bgPr>
    </p:bg>
    <p:spTree>
      <p:nvGrpSpPr>
        <p:cNvPr id="278" name="Shape 278"/>
        <p:cNvGrpSpPr/>
        <p:nvPr/>
      </p:nvGrpSpPr>
      <p:grpSpPr>
        <a:xfrm>
          <a:off x="0" y="0"/>
          <a:ext cx="0" cy="0"/>
          <a:chOff x="0" y="0"/>
          <a:chExt cx="0" cy="0"/>
        </a:xfrm>
      </p:grpSpPr>
      <p:sp>
        <p:nvSpPr>
          <p:cNvPr id="279" name="Google Shape;279;p40"/>
          <p:cNvSpPr/>
          <p:nvPr/>
        </p:nvSpPr>
        <p:spPr>
          <a:xfrm>
            <a:off x="0" y="982979"/>
            <a:ext cx="9144000" cy="722470"/>
          </a:xfrm>
          <a:custGeom>
            <a:rect b="b" l="l" r="r" t="t"/>
            <a:pathLst>
              <a:path extrusionOk="0" h="963294" w="12192000">
                <a:moveTo>
                  <a:pt x="0" y="963167"/>
                </a:moveTo>
                <a:lnTo>
                  <a:pt x="12192000" y="963167"/>
                </a:lnTo>
                <a:lnTo>
                  <a:pt x="12192000" y="0"/>
                </a:lnTo>
                <a:lnTo>
                  <a:pt x="0" y="0"/>
                </a:lnTo>
                <a:lnTo>
                  <a:pt x="0" y="963167"/>
                </a:lnTo>
                <a:close/>
              </a:path>
            </a:pathLst>
          </a:custGeom>
          <a:solidFill>
            <a:srgbClr val="CAC4BB"/>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280" name="Google Shape;280;p40"/>
          <p:cNvSpPr/>
          <p:nvPr/>
        </p:nvSpPr>
        <p:spPr>
          <a:xfrm>
            <a:off x="0" y="1765934"/>
            <a:ext cx="9144000" cy="3377565"/>
          </a:xfrm>
          <a:custGeom>
            <a:rect b="b" l="l" r="r" t="t"/>
            <a:pathLst>
              <a:path extrusionOk="0" h="4503420" w="12192000">
                <a:moveTo>
                  <a:pt x="12192000" y="0"/>
                </a:moveTo>
                <a:lnTo>
                  <a:pt x="0" y="0"/>
                </a:lnTo>
                <a:lnTo>
                  <a:pt x="0" y="4503420"/>
                </a:lnTo>
                <a:lnTo>
                  <a:pt x="12192000" y="4503420"/>
                </a:lnTo>
                <a:lnTo>
                  <a:pt x="12192000" y="0"/>
                </a:lnTo>
                <a:close/>
              </a:path>
            </a:pathLst>
          </a:custGeom>
          <a:solidFill>
            <a:srgbClr val="DA1A3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281" name="Google Shape;281;p4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82" name="Google Shape;282;p4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83" name="Google Shape;283;p40"/>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90" name="Shape 2890"/>
        <p:cNvGrpSpPr/>
        <p:nvPr/>
      </p:nvGrpSpPr>
      <p:grpSpPr>
        <a:xfrm>
          <a:off x="0" y="0"/>
          <a:ext cx="0" cy="0"/>
          <a:chOff x="0" y="0"/>
          <a:chExt cx="0" cy="0"/>
        </a:xfrm>
      </p:grpSpPr>
      <p:sp>
        <p:nvSpPr>
          <p:cNvPr id="2891" name="Google Shape;2891;p410"/>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892" name="Google Shape;2892;p410"/>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93" name="Shape 2893"/>
        <p:cNvGrpSpPr/>
        <p:nvPr/>
      </p:nvGrpSpPr>
      <p:grpSpPr>
        <a:xfrm>
          <a:off x="0" y="0"/>
          <a:ext cx="0" cy="0"/>
          <a:chOff x="0" y="0"/>
          <a:chExt cx="0" cy="0"/>
        </a:xfrm>
      </p:grpSpPr>
      <p:sp>
        <p:nvSpPr>
          <p:cNvPr id="2894" name="Google Shape;2894;p411"/>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2895" name="Google Shape;2895;p411"/>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96" name="Shape 2896"/>
        <p:cNvGrpSpPr/>
        <p:nvPr/>
      </p:nvGrpSpPr>
      <p:grpSpPr>
        <a:xfrm>
          <a:off x="0" y="0"/>
          <a:ext cx="0" cy="0"/>
          <a:chOff x="0" y="0"/>
          <a:chExt cx="0" cy="0"/>
        </a:xfrm>
      </p:grpSpPr>
      <p:sp>
        <p:nvSpPr>
          <p:cNvPr id="2897" name="Google Shape;2897;p41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898" name="Google Shape;2898;p412"/>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2899" name="Google Shape;2899;p412"/>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00" name="Shape 2900"/>
        <p:cNvGrpSpPr/>
        <p:nvPr/>
      </p:nvGrpSpPr>
      <p:grpSpPr>
        <a:xfrm>
          <a:off x="0" y="0"/>
          <a:ext cx="0" cy="0"/>
          <a:chOff x="0" y="0"/>
          <a:chExt cx="0" cy="0"/>
        </a:xfrm>
      </p:grpSpPr>
      <p:sp>
        <p:nvSpPr>
          <p:cNvPr id="2901" name="Google Shape;2901;p41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02" name="Shape 2902"/>
        <p:cNvGrpSpPr/>
        <p:nvPr/>
      </p:nvGrpSpPr>
      <p:grpSpPr>
        <a:xfrm>
          <a:off x="0" y="0"/>
          <a:ext cx="0" cy="0"/>
          <a:chOff x="0" y="0"/>
          <a:chExt cx="0" cy="0"/>
        </a:xfrm>
      </p:grpSpPr>
      <p:sp>
        <p:nvSpPr>
          <p:cNvPr id="2903" name="Google Shape;2903;p414"/>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stStyle>
          <a:p/>
        </p:txBody>
      </p:sp>
    </p:spTree>
  </p:cSld>
  <p:clrMapOvr>
    <a:masterClrMapping/>
  </p:clrMapOvr>
</p:sldLayout>
</file>

<file path=ppt/slideLayouts/slideLayout3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04" name="Shape 2904"/>
        <p:cNvGrpSpPr/>
        <p:nvPr/>
      </p:nvGrpSpPr>
      <p:grpSpPr>
        <a:xfrm>
          <a:off x="0" y="0"/>
          <a:ext cx="0" cy="0"/>
          <a:chOff x="0" y="0"/>
          <a:chExt cx="0" cy="0"/>
        </a:xfrm>
      </p:grpSpPr>
    </p:spTree>
  </p:cSld>
  <p:clrMapOvr>
    <a:masterClrMapping/>
  </p:clrMapOvr>
</p:sldLayout>
</file>

<file path=ppt/slideLayouts/slideLayout3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08" name="Shape 2908"/>
        <p:cNvGrpSpPr/>
        <p:nvPr/>
      </p:nvGrpSpPr>
      <p:grpSpPr>
        <a:xfrm>
          <a:off x="0" y="0"/>
          <a:ext cx="0" cy="0"/>
          <a:chOff x="0" y="0"/>
          <a:chExt cx="0" cy="0"/>
        </a:xfrm>
      </p:grpSpPr>
      <p:sp>
        <p:nvSpPr>
          <p:cNvPr id="2909" name="Google Shape;2909;p41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910" name="Google Shape;2910;p417"/>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911" name="Google Shape;2911;p417"/>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12" name="Shape 2912"/>
        <p:cNvGrpSpPr/>
        <p:nvPr/>
      </p:nvGrpSpPr>
      <p:grpSpPr>
        <a:xfrm>
          <a:off x="0" y="0"/>
          <a:ext cx="0" cy="0"/>
          <a:chOff x="0" y="0"/>
          <a:chExt cx="0" cy="0"/>
        </a:xfrm>
      </p:grpSpPr>
      <p:sp>
        <p:nvSpPr>
          <p:cNvPr id="2913" name="Google Shape;2913;p418"/>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3000"/>
              <a:buNone/>
              <a:defRPr>
                <a:solidFill>
                  <a:schemeClr val="lt2"/>
                </a:solidFill>
              </a:defRPr>
            </a:lvl1pPr>
            <a:lvl2pPr lvl="1" algn="ctr">
              <a:lnSpc>
                <a:spcPct val="100000"/>
              </a:lnSpc>
              <a:spcBef>
                <a:spcPts val="0"/>
              </a:spcBef>
              <a:spcAft>
                <a:spcPts val="0"/>
              </a:spcAft>
              <a:buClr>
                <a:schemeClr val="lt2"/>
              </a:buClr>
              <a:buSzPts val="3000"/>
              <a:buNone/>
              <a:defRPr sz="3000">
                <a:solidFill>
                  <a:schemeClr val="lt2"/>
                </a:solidFill>
              </a:defRPr>
            </a:lvl2pPr>
            <a:lvl3pPr lvl="2" algn="ctr">
              <a:lnSpc>
                <a:spcPct val="100000"/>
              </a:lnSpc>
              <a:spcBef>
                <a:spcPts val="0"/>
              </a:spcBef>
              <a:spcAft>
                <a:spcPts val="0"/>
              </a:spcAft>
              <a:buClr>
                <a:schemeClr val="lt2"/>
              </a:buClr>
              <a:buSzPts val="3000"/>
              <a:buNone/>
              <a:defRPr sz="3000">
                <a:solidFill>
                  <a:schemeClr val="lt2"/>
                </a:solidFill>
              </a:defRPr>
            </a:lvl3pPr>
            <a:lvl4pPr lvl="3" algn="ctr">
              <a:lnSpc>
                <a:spcPct val="100000"/>
              </a:lnSpc>
              <a:spcBef>
                <a:spcPts val="0"/>
              </a:spcBef>
              <a:spcAft>
                <a:spcPts val="0"/>
              </a:spcAft>
              <a:buClr>
                <a:schemeClr val="lt2"/>
              </a:buClr>
              <a:buSzPts val="3000"/>
              <a:buNone/>
              <a:defRPr sz="3000">
                <a:solidFill>
                  <a:schemeClr val="lt2"/>
                </a:solidFill>
              </a:defRPr>
            </a:lvl4pPr>
            <a:lvl5pPr lvl="4" algn="ctr">
              <a:lnSpc>
                <a:spcPct val="100000"/>
              </a:lnSpc>
              <a:spcBef>
                <a:spcPts val="0"/>
              </a:spcBef>
              <a:spcAft>
                <a:spcPts val="0"/>
              </a:spcAft>
              <a:buClr>
                <a:schemeClr val="lt2"/>
              </a:buClr>
              <a:buSzPts val="3000"/>
              <a:buNone/>
              <a:defRPr sz="3000">
                <a:solidFill>
                  <a:schemeClr val="lt2"/>
                </a:solidFill>
              </a:defRPr>
            </a:lvl5pPr>
            <a:lvl6pPr lvl="5" algn="ctr">
              <a:lnSpc>
                <a:spcPct val="100000"/>
              </a:lnSpc>
              <a:spcBef>
                <a:spcPts val="0"/>
              </a:spcBef>
              <a:spcAft>
                <a:spcPts val="0"/>
              </a:spcAft>
              <a:buClr>
                <a:schemeClr val="lt2"/>
              </a:buClr>
              <a:buSzPts val="3000"/>
              <a:buNone/>
              <a:defRPr sz="3000">
                <a:solidFill>
                  <a:schemeClr val="lt2"/>
                </a:solidFill>
              </a:defRPr>
            </a:lvl6pPr>
            <a:lvl7pPr lvl="6" algn="ctr">
              <a:lnSpc>
                <a:spcPct val="100000"/>
              </a:lnSpc>
              <a:spcBef>
                <a:spcPts val="0"/>
              </a:spcBef>
              <a:spcAft>
                <a:spcPts val="0"/>
              </a:spcAft>
              <a:buClr>
                <a:schemeClr val="lt2"/>
              </a:buClr>
              <a:buSzPts val="3000"/>
              <a:buNone/>
              <a:defRPr sz="3000">
                <a:solidFill>
                  <a:schemeClr val="lt2"/>
                </a:solidFill>
              </a:defRPr>
            </a:lvl7pPr>
            <a:lvl8pPr lvl="7" algn="ctr">
              <a:lnSpc>
                <a:spcPct val="100000"/>
              </a:lnSpc>
              <a:spcBef>
                <a:spcPts val="0"/>
              </a:spcBef>
              <a:spcAft>
                <a:spcPts val="0"/>
              </a:spcAft>
              <a:buClr>
                <a:schemeClr val="lt2"/>
              </a:buClr>
              <a:buSzPts val="3000"/>
              <a:buNone/>
              <a:defRPr sz="3000">
                <a:solidFill>
                  <a:schemeClr val="lt2"/>
                </a:solidFill>
              </a:defRPr>
            </a:lvl8pPr>
            <a:lvl9pPr lvl="8" algn="ctr">
              <a:lnSpc>
                <a:spcPct val="100000"/>
              </a:lnSpc>
              <a:spcBef>
                <a:spcPts val="0"/>
              </a:spcBef>
              <a:spcAft>
                <a:spcPts val="0"/>
              </a:spcAft>
              <a:buClr>
                <a:schemeClr val="lt2"/>
              </a:buClr>
              <a:buSzPts val="3000"/>
              <a:buNone/>
              <a:defRPr sz="3000">
                <a:solidFill>
                  <a:schemeClr val="lt2"/>
                </a:solidFill>
              </a:defRPr>
            </a:lvl9pPr>
          </a:lstStyle>
          <a:p/>
        </p:txBody>
      </p:sp>
      <p:sp>
        <p:nvSpPr>
          <p:cNvPr id="2914" name="Google Shape;2914;p418"/>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Tree>
  </p:cSld>
  <p:clrMapOvr>
    <a:masterClrMapping/>
  </p:clrMapOvr>
</p:sldLayout>
</file>

<file path=ppt/slideLayouts/slideLayout3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15" name="Shape 2915"/>
        <p:cNvGrpSpPr/>
        <p:nvPr/>
      </p:nvGrpSpPr>
      <p:grpSpPr>
        <a:xfrm>
          <a:off x="0" y="0"/>
          <a:ext cx="0" cy="0"/>
          <a:chOff x="0" y="0"/>
          <a:chExt cx="0" cy="0"/>
        </a:xfrm>
      </p:grpSpPr>
      <p:sp>
        <p:nvSpPr>
          <p:cNvPr id="2916" name="Google Shape;2916;p41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917" name="Google Shape;2917;p41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18" name="Shape 2918"/>
        <p:cNvGrpSpPr/>
        <p:nvPr/>
      </p:nvGrpSpPr>
      <p:grpSpPr>
        <a:xfrm>
          <a:off x="0" y="0"/>
          <a:ext cx="0" cy="0"/>
          <a:chOff x="0" y="0"/>
          <a:chExt cx="0" cy="0"/>
        </a:xfrm>
      </p:grpSpPr>
      <p:sp>
        <p:nvSpPr>
          <p:cNvPr id="2919" name="Google Shape;2919;p420"/>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284" name="Shape 284"/>
        <p:cNvGrpSpPr/>
        <p:nvPr/>
      </p:nvGrpSpPr>
      <p:grpSpPr>
        <a:xfrm>
          <a:off x="0" y="0"/>
          <a:ext cx="0" cy="0"/>
          <a:chOff x="0" y="0"/>
          <a:chExt cx="0" cy="0"/>
        </a:xfrm>
      </p:grpSpPr>
      <p:sp>
        <p:nvSpPr>
          <p:cNvPr id="285" name="Google Shape;285;p41"/>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2600">
                <a:solidFill>
                  <a:schemeClr val="lt1"/>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86" name="Google Shape;286;p41"/>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287" name="Google Shape;287;p41"/>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288" name="Google Shape;288;p4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89" name="Google Shape;289;p4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90" name="Google Shape;290;p41"/>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20" name="Shape 2920"/>
        <p:cNvGrpSpPr/>
        <p:nvPr/>
      </p:nvGrpSpPr>
      <p:grpSpPr>
        <a:xfrm>
          <a:off x="0" y="0"/>
          <a:ext cx="0" cy="0"/>
          <a:chOff x="0" y="0"/>
          <a:chExt cx="0" cy="0"/>
        </a:xfrm>
      </p:grpSpPr>
      <p:sp>
        <p:nvSpPr>
          <p:cNvPr id="2921" name="Google Shape;2921;p421"/>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0"/>
              </a:spcBef>
              <a:spcAft>
                <a:spcPts val="0"/>
              </a:spcAft>
              <a:buSzPts val="1800"/>
              <a:buNone/>
              <a:defRPr sz="1800"/>
            </a:lvl1pPr>
          </a:lstStyle>
          <a:p/>
        </p:txBody>
      </p:sp>
    </p:spTree>
  </p:cSld>
  <p:clrMapOvr>
    <a:masterClrMapping/>
  </p:clrMapOvr>
</p:sldLayout>
</file>

<file path=ppt/slideLayouts/slideLayout3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22" name="Shape 2922"/>
        <p:cNvGrpSpPr/>
        <p:nvPr/>
      </p:nvGrpSpPr>
      <p:grpSpPr>
        <a:xfrm>
          <a:off x="0" y="0"/>
          <a:ext cx="0" cy="0"/>
          <a:chOff x="0" y="0"/>
          <a:chExt cx="0" cy="0"/>
        </a:xfrm>
      </p:grpSpPr>
    </p:spTree>
  </p:cSld>
  <p:clrMapOvr>
    <a:masterClrMapping/>
  </p:clrMapOvr>
</p:sldLayout>
</file>

<file path=ppt/slideLayouts/slideLayout3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27" name="Shape 2927"/>
        <p:cNvGrpSpPr/>
        <p:nvPr/>
      </p:nvGrpSpPr>
      <p:grpSpPr>
        <a:xfrm>
          <a:off x="0" y="0"/>
          <a:ext cx="0" cy="0"/>
          <a:chOff x="0" y="0"/>
          <a:chExt cx="0" cy="0"/>
        </a:xfrm>
      </p:grpSpPr>
      <p:sp>
        <p:nvSpPr>
          <p:cNvPr id="2928" name="Google Shape;2928;p424"/>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9" name="Google Shape;2929;p424"/>
          <p:cNvSpPr/>
          <p:nvPr/>
        </p:nvSpPr>
        <p:spPr>
          <a:xfrm flipH="1">
            <a:off x="8246400" y="4245875"/>
            <a:ext cx="897600" cy="897600"/>
          </a:xfrm>
          <a:prstGeom prst="round1Rect">
            <a:avLst>
              <a:gd fmla="val 16667" name="adj"/>
            </a:avLst>
          </a:prstGeom>
          <a:solidFill>
            <a:schemeClr val="lt1">
              <a:alpha val="67843"/>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0" name="Google Shape;2930;p424"/>
          <p:cNvSpPr txBox="1"/>
          <p:nvPr>
            <p:ph type="ctrTitle"/>
          </p:nvPr>
        </p:nvSpPr>
        <p:spPr>
          <a:xfrm>
            <a:off x="390525" y="1819275"/>
            <a:ext cx="8222100" cy="933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931" name="Google Shape;2931;p424"/>
          <p:cNvSpPr txBox="1"/>
          <p:nvPr>
            <p:ph idx="1" type="subTitle"/>
          </p:nvPr>
        </p:nvSpPr>
        <p:spPr>
          <a:xfrm>
            <a:off x="390525" y="2789130"/>
            <a:ext cx="8222100" cy="432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800"/>
              <a:buNone/>
              <a:defRPr>
                <a:solidFill>
                  <a:schemeClr val="lt1"/>
                </a:solidFill>
              </a:defRPr>
            </a:lvl1pPr>
            <a:lvl2pPr lvl="1" algn="l">
              <a:lnSpc>
                <a:spcPct val="100000"/>
              </a:lnSpc>
              <a:spcBef>
                <a:spcPts val="0"/>
              </a:spcBef>
              <a:spcAft>
                <a:spcPts val="0"/>
              </a:spcAft>
              <a:buClr>
                <a:schemeClr val="lt1"/>
              </a:buClr>
              <a:buSzPts val="1800"/>
              <a:buNone/>
              <a:defRPr sz="1800">
                <a:solidFill>
                  <a:schemeClr val="lt1"/>
                </a:solidFill>
              </a:defRPr>
            </a:lvl2pPr>
            <a:lvl3pPr lvl="2" algn="l">
              <a:lnSpc>
                <a:spcPct val="100000"/>
              </a:lnSpc>
              <a:spcBef>
                <a:spcPts val="0"/>
              </a:spcBef>
              <a:spcAft>
                <a:spcPts val="0"/>
              </a:spcAft>
              <a:buClr>
                <a:schemeClr val="lt1"/>
              </a:buClr>
              <a:buSzPts val="1800"/>
              <a:buNone/>
              <a:defRPr sz="1800">
                <a:solidFill>
                  <a:schemeClr val="lt1"/>
                </a:solidFill>
              </a:defRPr>
            </a:lvl3pPr>
            <a:lvl4pPr lvl="3" algn="l">
              <a:lnSpc>
                <a:spcPct val="100000"/>
              </a:lnSpc>
              <a:spcBef>
                <a:spcPts val="0"/>
              </a:spcBef>
              <a:spcAft>
                <a:spcPts val="0"/>
              </a:spcAft>
              <a:buClr>
                <a:schemeClr val="lt1"/>
              </a:buClr>
              <a:buSzPts val="1800"/>
              <a:buNone/>
              <a:defRPr sz="1800">
                <a:solidFill>
                  <a:schemeClr val="lt1"/>
                </a:solidFill>
              </a:defRPr>
            </a:lvl4pPr>
            <a:lvl5pPr lvl="4" algn="l">
              <a:lnSpc>
                <a:spcPct val="100000"/>
              </a:lnSpc>
              <a:spcBef>
                <a:spcPts val="0"/>
              </a:spcBef>
              <a:spcAft>
                <a:spcPts val="0"/>
              </a:spcAft>
              <a:buClr>
                <a:schemeClr val="lt1"/>
              </a:buClr>
              <a:buSzPts val="1800"/>
              <a:buNone/>
              <a:defRPr sz="1800">
                <a:solidFill>
                  <a:schemeClr val="lt1"/>
                </a:solidFill>
              </a:defRPr>
            </a:lvl5pPr>
            <a:lvl6pPr lvl="5" algn="l">
              <a:lnSpc>
                <a:spcPct val="100000"/>
              </a:lnSpc>
              <a:spcBef>
                <a:spcPts val="0"/>
              </a:spcBef>
              <a:spcAft>
                <a:spcPts val="0"/>
              </a:spcAft>
              <a:buClr>
                <a:schemeClr val="lt1"/>
              </a:buClr>
              <a:buSzPts val="1800"/>
              <a:buNone/>
              <a:defRPr sz="1800">
                <a:solidFill>
                  <a:schemeClr val="lt1"/>
                </a:solidFill>
              </a:defRPr>
            </a:lvl6pPr>
            <a:lvl7pPr lvl="6" algn="l">
              <a:lnSpc>
                <a:spcPct val="100000"/>
              </a:lnSpc>
              <a:spcBef>
                <a:spcPts val="0"/>
              </a:spcBef>
              <a:spcAft>
                <a:spcPts val="0"/>
              </a:spcAft>
              <a:buClr>
                <a:schemeClr val="lt1"/>
              </a:buClr>
              <a:buSzPts val="1800"/>
              <a:buNone/>
              <a:defRPr sz="1800">
                <a:solidFill>
                  <a:schemeClr val="lt1"/>
                </a:solidFill>
              </a:defRPr>
            </a:lvl7pPr>
            <a:lvl8pPr lvl="7" algn="l">
              <a:lnSpc>
                <a:spcPct val="100000"/>
              </a:lnSpc>
              <a:spcBef>
                <a:spcPts val="0"/>
              </a:spcBef>
              <a:spcAft>
                <a:spcPts val="0"/>
              </a:spcAft>
              <a:buClr>
                <a:schemeClr val="lt1"/>
              </a:buClr>
              <a:buSzPts val="1800"/>
              <a:buNone/>
              <a:defRPr sz="1800">
                <a:solidFill>
                  <a:schemeClr val="lt1"/>
                </a:solidFill>
              </a:defRPr>
            </a:lvl8pPr>
            <a:lvl9pPr lvl="8" algn="l">
              <a:lnSpc>
                <a:spcPct val="100000"/>
              </a:lnSpc>
              <a:spcBef>
                <a:spcPts val="0"/>
              </a:spcBef>
              <a:spcAft>
                <a:spcPts val="0"/>
              </a:spcAft>
              <a:buClr>
                <a:schemeClr val="lt1"/>
              </a:buClr>
              <a:buSzPts val="1800"/>
              <a:buNone/>
              <a:defRPr sz="1800">
                <a:solidFill>
                  <a:schemeClr val="lt1"/>
                </a:solidFill>
              </a:defRPr>
            </a:lvl9pPr>
          </a:lstStyle>
          <a:p/>
        </p:txBody>
      </p:sp>
      <p:sp>
        <p:nvSpPr>
          <p:cNvPr id="2932" name="Google Shape;2932;p424"/>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33" name="Shape 2933"/>
        <p:cNvGrpSpPr/>
        <p:nvPr/>
      </p:nvGrpSpPr>
      <p:grpSpPr>
        <a:xfrm>
          <a:off x="0" y="0"/>
          <a:ext cx="0" cy="0"/>
          <a:chOff x="0" y="0"/>
          <a:chExt cx="0" cy="0"/>
        </a:xfrm>
      </p:grpSpPr>
      <p:sp>
        <p:nvSpPr>
          <p:cNvPr id="2934" name="Google Shape;2934;p42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5" name="Google Shape;2935;p42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6" name="Google Shape;2936;p425"/>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2937" name="Google Shape;2937;p425"/>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938" name="Google Shape;2938;p425"/>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939" name="Shape 2939"/>
        <p:cNvGrpSpPr/>
        <p:nvPr/>
      </p:nvGrpSpPr>
      <p:grpSpPr>
        <a:xfrm>
          <a:off x="0" y="0"/>
          <a:ext cx="0" cy="0"/>
          <a:chOff x="0" y="0"/>
          <a:chExt cx="0" cy="0"/>
        </a:xfrm>
      </p:grpSpPr>
      <p:sp>
        <p:nvSpPr>
          <p:cNvPr id="2940" name="Google Shape;2940;p426"/>
          <p:cNvSpPr txBox="1"/>
          <p:nvPr>
            <p:ph type="title"/>
          </p:nvPr>
        </p:nvSpPr>
        <p:spPr>
          <a:xfrm>
            <a:off x="460950" y="2065350"/>
            <a:ext cx="8222100" cy="1012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2941" name="Google Shape;2941;p426"/>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42" name="Shape 2942"/>
        <p:cNvGrpSpPr/>
        <p:nvPr/>
      </p:nvGrpSpPr>
      <p:grpSpPr>
        <a:xfrm>
          <a:off x="0" y="0"/>
          <a:ext cx="0" cy="0"/>
          <a:chOff x="0" y="0"/>
          <a:chExt cx="0" cy="0"/>
        </a:xfrm>
      </p:grpSpPr>
      <p:sp>
        <p:nvSpPr>
          <p:cNvPr id="2943" name="Google Shape;2943;p427"/>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4" name="Google Shape;2944;p427"/>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5" name="Google Shape;2945;p427"/>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2946" name="Google Shape;2946;p427"/>
          <p:cNvSpPr txBox="1"/>
          <p:nvPr>
            <p:ph idx="1" type="body"/>
          </p:nvPr>
        </p:nvSpPr>
        <p:spPr>
          <a:xfrm>
            <a:off x="471900" y="1919075"/>
            <a:ext cx="3999900" cy="2710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947" name="Google Shape;2947;p427"/>
          <p:cNvSpPr txBox="1"/>
          <p:nvPr>
            <p:ph idx="2" type="body"/>
          </p:nvPr>
        </p:nvSpPr>
        <p:spPr>
          <a:xfrm>
            <a:off x="4694250" y="1919075"/>
            <a:ext cx="3999900" cy="2710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948" name="Google Shape;2948;p427"/>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49" name="Shape 2949"/>
        <p:cNvGrpSpPr/>
        <p:nvPr/>
      </p:nvGrpSpPr>
      <p:grpSpPr>
        <a:xfrm>
          <a:off x="0" y="0"/>
          <a:ext cx="0" cy="0"/>
          <a:chOff x="0" y="0"/>
          <a:chExt cx="0" cy="0"/>
        </a:xfrm>
      </p:grpSpPr>
      <p:sp>
        <p:nvSpPr>
          <p:cNvPr id="2950" name="Google Shape;2950;p428"/>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1" name="Google Shape;2951;p428"/>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2" name="Google Shape;2952;p428"/>
          <p:cNvSpPr txBox="1"/>
          <p:nvPr>
            <p:ph type="title"/>
          </p:nvPr>
        </p:nvSpPr>
        <p:spPr>
          <a:xfrm>
            <a:off x="98250" y="16350"/>
            <a:ext cx="8826600" cy="60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2953" name="Google Shape;2953;p428"/>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54" name="Shape 2954"/>
        <p:cNvGrpSpPr/>
        <p:nvPr/>
      </p:nvGrpSpPr>
      <p:grpSpPr>
        <a:xfrm>
          <a:off x="0" y="0"/>
          <a:ext cx="0" cy="0"/>
          <a:chOff x="0" y="0"/>
          <a:chExt cx="0" cy="0"/>
        </a:xfrm>
      </p:grpSpPr>
      <p:sp>
        <p:nvSpPr>
          <p:cNvPr id="2955" name="Google Shape;2955;p429"/>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6" name="Google Shape;2956;p429"/>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7" name="Google Shape;2957;p429"/>
          <p:cNvSpPr txBox="1"/>
          <p:nvPr>
            <p:ph type="title"/>
          </p:nvPr>
        </p:nvSpPr>
        <p:spPr>
          <a:xfrm>
            <a:off x="226078" y="357800"/>
            <a:ext cx="2808000" cy="953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958" name="Google Shape;2958;p429"/>
          <p:cNvSpPr txBox="1"/>
          <p:nvPr>
            <p:ph idx="1" type="body"/>
          </p:nvPr>
        </p:nvSpPr>
        <p:spPr>
          <a:xfrm>
            <a:off x="226075" y="1465800"/>
            <a:ext cx="2808000" cy="31635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Clr>
                <a:schemeClr val="lt1"/>
              </a:buClr>
              <a:buSzPts val="1200"/>
              <a:buChar char="●"/>
              <a:defRPr sz="1200">
                <a:solidFill>
                  <a:schemeClr val="lt1"/>
                </a:solidFill>
              </a:defRPr>
            </a:lvl1pPr>
            <a:lvl2pPr indent="-304800" lvl="1" marL="914400" algn="l">
              <a:lnSpc>
                <a:spcPct val="115000"/>
              </a:lnSpc>
              <a:spcBef>
                <a:spcPts val="1600"/>
              </a:spcBef>
              <a:spcAft>
                <a:spcPts val="0"/>
              </a:spcAft>
              <a:buClr>
                <a:schemeClr val="lt1"/>
              </a:buClr>
              <a:buSzPts val="1200"/>
              <a:buChar char="○"/>
              <a:defRPr sz="1200">
                <a:solidFill>
                  <a:schemeClr val="lt1"/>
                </a:solidFill>
              </a:defRPr>
            </a:lvl2pPr>
            <a:lvl3pPr indent="-304800" lvl="2" marL="1371600" algn="l">
              <a:lnSpc>
                <a:spcPct val="115000"/>
              </a:lnSpc>
              <a:spcBef>
                <a:spcPts val="1600"/>
              </a:spcBef>
              <a:spcAft>
                <a:spcPts val="0"/>
              </a:spcAft>
              <a:buClr>
                <a:schemeClr val="lt1"/>
              </a:buClr>
              <a:buSzPts val="1200"/>
              <a:buChar char="■"/>
              <a:defRPr sz="1200">
                <a:solidFill>
                  <a:schemeClr val="lt1"/>
                </a:solidFill>
              </a:defRPr>
            </a:lvl3pPr>
            <a:lvl4pPr indent="-304800" lvl="3" marL="1828800" algn="l">
              <a:lnSpc>
                <a:spcPct val="115000"/>
              </a:lnSpc>
              <a:spcBef>
                <a:spcPts val="1600"/>
              </a:spcBef>
              <a:spcAft>
                <a:spcPts val="0"/>
              </a:spcAft>
              <a:buClr>
                <a:schemeClr val="lt1"/>
              </a:buClr>
              <a:buSzPts val="1200"/>
              <a:buChar char="●"/>
              <a:defRPr sz="1200">
                <a:solidFill>
                  <a:schemeClr val="lt1"/>
                </a:solidFill>
              </a:defRPr>
            </a:lvl4pPr>
            <a:lvl5pPr indent="-304800" lvl="4" marL="2286000" algn="l">
              <a:lnSpc>
                <a:spcPct val="115000"/>
              </a:lnSpc>
              <a:spcBef>
                <a:spcPts val="1600"/>
              </a:spcBef>
              <a:spcAft>
                <a:spcPts val="0"/>
              </a:spcAft>
              <a:buClr>
                <a:schemeClr val="lt1"/>
              </a:buClr>
              <a:buSzPts val="1200"/>
              <a:buChar char="○"/>
              <a:defRPr sz="1200">
                <a:solidFill>
                  <a:schemeClr val="lt1"/>
                </a:solidFill>
              </a:defRPr>
            </a:lvl5pPr>
            <a:lvl6pPr indent="-304800" lvl="5" marL="2743200" algn="l">
              <a:lnSpc>
                <a:spcPct val="115000"/>
              </a:lnSpc>
              <a:spcBef>
                <a:spcPts val="1600"/>
              </a:spcBef>
              <a:spcAft>
                <a:spcPts val="0"/>
              </a:spcAft>
              <a:buClr>
                <a:schemeClr val="lt1"/>
              </a:buClr>
              <a:buSzPts val="1200"/>
              <a:buChar char="■"/>
              <a:defRPr sz="1200">
                <a:solidFill>
                  <a:schemeClr val="lt1"/>
                </a:solidFill>
              </a:defRPr>
            </a:lvl6pPr>
            <a:lvl7pPr indent="-304800" lvl="6" marL="3200400" algn="l">
              <a:lnSpc>
                <a:spcPct val="115000"/>
              </a:lnSpc>
              <a:spcBef>
                <a:spcPts val="1600"/>
              </a:spcBef>
              <a:spcAft>
                <a:spcPts val="0"/>
              </a:spcAft>
              <a:buClr>
                <a:schemeClr val="lt1"/>
              </a:buClr>
              <a:buSzPts val="1200"/>
              <a:buChar char="●"/>
              <a:defRPr sz="1200">
                <a:solidFill>
                  <a:schemeClr val="lt1"/>
                </a:solidFill>
              </a:defRPr>
            </a:lvl7pPr>
            <a:lvl8pPr indent="-304800" lvl="7" marL="3657600" algn="l">
              <a:lnSpc>
                <a:spcPct val="115000"/>
              </a:lnSpc>
              <a:spcBef>
                <a:spcPts val="1600"/>
              </a:spcBef>
              <a:spcAft>
                <a:spcPts val="0"/>
              </a:spcAft>
              <a:buClr>
                <a:schemeClr val="lt1"/>
              </a:buClr>
              <a:buSzPts val="1200"/>
              <a:buChar char="○"/>
              <a:defRPr sz="1200">
                <a:solidFill>
                  <a:schemeClr val="lt1"/>
                </a:solidFill>
              </a:defRPr>
            </a:lvl8pPr>
            <a:lvl9pPr indent="-304800" lvl="8" marL="4114800" algn="l">
              <a:lnSpc>
                <a:spcPct val="115000"/>
              </a:lnSpc>
              <a:spcBef>
                <a:spcPts val="1600"/>
              </a:spcBef>
              <a:spcAft>
                <a:spcPts val="1600"/>
              </a:spcAft>
              <a:buClr>
                <a:schemeClr val="lt1"/>
              </a:buClr>
              <a:buSzPts val="1200"/>
              <a:buChar char="■"/>
              <a:defRPr sz="1200">
                <a:solidFill>
                  <a:schemeClr val="lt1"/>
                </a:solidFill>
              </a:defRPr>
            </a:lvl9pPr>
          </a:lstStyle>
          <a:p/>
        </p:txBody>
      </p:sp>
      <p:sp>
        <p:nvSpPr>
          <p:cNvPr id="2959" name="Google Shape;2959;p429"/>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960" name="Shape 2960"/>
        <p:cNvGrpSpPr/>
        <p:nvPr/>
      </p:nvGrpSpPr>
      <p:grpSpPr>
        <a:xfrm>
          <a:off x="0" y="0"/>
          <a:ext cx="0" cy="0"/>
          <a:chOff x="0" y="0"/>
          <a:chExt cx="0" cy="0"/>
        </a:xfrm>
      </p:grpSpPr>
      <p:sp>
        <p:nvSpPr>
          <p:cNvPr id="2961" name="Google Shape;2961;p430"/>
          <p:cNvSpPr txBox="1"/>
          <p:nvPr>
            <p:ph type="title"/>
          </p:nvPr>
        </p:nvSpPr>
        <p:spPr>
          <a:xfrm>
            <a:off x="490250" y="488250"/>
            <a:ext cx="62271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6000"/>
              <a:buNone/>
              <a:defRPr sz="6000"/>
            </a:lvl1pPr>
            <a:lvl2pPr lvl="1" algn="l">
              <a:lnSpc>
                <a:spcPct val="100000"/>
              </a:lnSpc>
              <a:spcBef>
                <a:spcPts val="0"/>
              </a:spcBef>
              <a:spcAft>
                <a:spcPts val="0"/>
              </a:spcAft>
              <a:buSzPts val="6000"/>
              <a:buNone/>
              <a:defRPr sz="6000"/>
            </a:lvl2pPr>
            <a:lvl3pPr lvl="2" algn="l">
              <a:lnSpc>
                <a:spcPct val="100000"/>
              </a:lnSpc>
              <a:spcBef>
                <a:spcPts val="0"/>
              </a:spcBef>
              <a:spcAft>
                <a:spcPts val="0"/>
              </a:spcAft>
              <a:buSzPts val="6000"/>
              <a:buNone/>
              <a:defRPr sz="6000"/>
            </a:lvl3pPr>
            <a:lvl4pPr lvl="3" algn="l">
              <a:lnSpc>
                <a:spcPct val="100000"/>
              </a:lnSpc>
              <a:spcBef>
                <a:spcPts val="0"/>
              </a:spcBef>
              <a:spcAft>
                <a:spcPts val="0"/>
              </a:spcAft>
              <a:buSzPts val="6000"/>
              <a:buNone/>
              <a:defRPr sz="6000"/>
            </a:lvl4pPr>
            <a:lvl5pPr lvl="4" algn="l">
              <a:lnSpc>
                <a:spcPct val="100000"/>
              </a:lnSpc>
              <a:spcBef>
                <a:spcPts val="0"/>
              </a:spcBef>
              <a:spcAft>
                <a:spcPts val="0"/>
              </a:spcAft>
              <a:buSzPts val="6000"/>
              <a:buNone/>
              <a:defRPr sz="6000"/>
            </a:lvl5pPr>
            <a:lvl6pPr lvl="5" algn="l">
              <a:lnSpc>
                <a:spcPct val="100000"/>
              </a:lnSpc>
              <a:spcBef>
                <a:spcPts val="0"/>
              </a:spcBef>
              <a:spcAft>
                <a:spcPts val="0"/>
              </a:spcAft>
              <a:buSzPts val="6000"/>
              <a:buNone/>
              <a:defRPr sz="6000"/>
            </a:lvl6pPr>
            <a:lvl7pPr lvl="6" algn="l">
              <a:lnSpc>
                <a:spcPct val="100000"/>
              </a:lnSpc>
              <a:spcBef>
                <a:spcPts val="0"/>
              </a:spcBef>
              <a:spcAft>
                <a:spcPts val="0"/>
              </a:spcAft>
              <a:buSzPts val="6000"/>
              <a:buNone/>
              <a:defRPr sz="6000"/>
            </a:lvl7pPr>
            <a:lvl8pPr lvl="7" algn="l">
              <a:lnSpc>
                <a:spcPct val="100000"/>
              </a:lnSpc>
              <a:spcBef>
                <a:spcPts val="0"/>
              </a:spcBef>
              <a:spcAft>
                <a:spcPts val="0"/>
              </a:spcAft>
              <a:buSzPts val="6000"/>
              <a:buNone/>
              <a:defRPr sz="6000"/>
            </a:lvl8pPr>
            <a:lvl9pPr lvl="8" algn="l">
              <a:lnSpc>
                <a:spcPct val="100000"/>
              </a:lnSpc>
              <a:spcBef>
                <a:spcPts val="0"/>
              </a:spcBef>
              <a:spcAft>
                <a:spcPts val="0"/>
              </a:spcAft>
              <a:buSzPts val="6000"/>
              <a:buNone/>
              <a:defRPr sz="6000"/>
            </a:lvl9pPr>
          </a:lstStyle>
          <a:p/>
        </p:txBody>
      </p:sp>
      <p:sp>
        <p:nvSpPr>
          <p:cNvPr id="2962" name="Google Shape;2962;p430"/>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963" name="Shape 2963"/>
        <p:cNvGrpSpPr/>
        <p:nvPr/>
      </p:nvGrpSpPr>
      <p:grpSpPr>
        <a:xfrm>
          <a:off x="0" y="0"/>
          <a:ext cx="0" cy="0"/>
          <a:chOff x="0" y="0"/>
          <a:chExt cx="0" cy="0"/>
        </a:xfrm>
      </p:grpSpPr>
      <p:sp>
        <p:nvSpPr>
          <p:cNvPr id="2964" name="Google Shape;2964;p431"/>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5" name="Google Shape;2965;p431"/>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6" name="Google Shape;2966;p43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4200"/>
              <a:buNone/>
              <a:defRPr sz="4200">
                <a:solidFill>
                  <a:schemeClr val="dk2"/>
                </a:solidFill>
              </a:defRPr>
            </a:lvl1pPr>
            <a:lvl2pPr lvl="1" algn="ctr">
              <a:lnSpc>
                <a:spcPct val="100000"/>
              </a:lnSpc>
              <a:spcBef>
                <a:spcPts val="0"/>
              </a:spcBef>
              <a:spcAft>
                <a:spcPts val="0"/>
              </a:spcAft>
              <a:buClr>
                <a:schemeClr val="dk2"/>
              </a:buClr>
              <a:buSzPts val="4200"/>
              <a:buNone/>
              <a:defRPr sz="4200">
                <a:solidFill>
                  <a:schemeClr val="dk2"/>
                </a:solidFill>
              </a:defRPr>
            </a:lvl2pPr>
            <a:lvl3pPr lvl="2" algn="ctr">
              <a:lnSpc>
                <a:spcPct val="100000"/>
              </a:lnSpc>
              <a:spcBef>
                <a:spcPts val="0"/>
              </a:spcBef>
              <a:spcAft>
                <a:spcPts val="0"/>
              </a:spcAft>
              <a:buClr>
                <a:schemeClr val="dk2"/>
              </a:buClr>
              <a:buSzPts val="4200"/>
              <a:buNone/>
              <a:defRPr sz="4200">
                <a:solidFill>
                  <a:schemeClr val="dk2"/>
                </a:solidFill>
              </a:defRPr>
            </a:lvl3pPr>
            <a:lvl4pPr lvl="3" algn="ctr">
              <a:lnSpc>
                <a:spcPct val="100000"/>
              </a:lnSpc>
              <a:spcBef>
                <a:spcPts val="0"/>
              </a:spcBef>
              <a:spcAft>
                <a:spcPts val="0"/>
              </a:spcAft>
              <a:buClr>
                <a:schemeClr val="dk2"/>
              </a:buClr>
              <a:buSzPts val="4200"/>
              <a:buNone/>
              <a:defRPr sz="4200">
                <a:solidFill>
                  <a:schemeClr val="dk2"/>
                </a:solidFill>
              </a:defRPr>
            </a:lvl4pPr>
            <a:lvl5pPr lvl="4" algn="ctr">
              <a:lnSpc>
                <a:spcPct val="100000"/>
              </a:lnSpc>
              <a:spcBef>
                <a:spcPts val="0"/>
              </a:spcBef>
              <a:spcAft>
                <a:spcPts val="0"/>
              </a:spcAft>
              <a:buClr>
                <a:schemeClr val="dk2"/>
              </a:buClr>
              <a:buSzPts val="4200"/>
              <a:buNone/>
              <a:defRPr sz="4200">
                <a:solidFill>
                  <a:schemeClr val="dk2"/>
                </a:solidFill>
              </a:defRPr>
            </a:lvl5pPr>
            <a:lvl6pPr lvl="5" algn="ctr">
              <a:lnSpc>
                <a:spcPct val="100000"/>
              </a:lnSpc>
              <a:spcBef>
                <a:spcPts val="0"/>
              </a:spcBef>
              <a:spcAft>
                <a:spcPts val="0"/>
              </a:spcAft>
              <a:buClr>
                <a:schemeClr val="dk2"/>
              </a:buClr>
              <a:buSzPts val="4200"/>
              <a:buNone/>
              <a:defRPr sz="4200">
                <a:solidFill>
                  <a:schemeClr val="dk2"/>
                </a:solidFill>
              </a:defRPr>
            </a:lvl6pPr>
            <a:lvl7pPr lvl="6" algn="ctr">
              <a:lnSpc>
                <a:spcPct val="100000"/>
              </a:lnSpc>
              <a:spcBef>
                <a:spcPts val="0"/>
              </a:spcBef>
              <a:spcAft>
                <a:spcPts val="0"/>
              </a:spcAft>
              <a:buClr>
                <a:schemeClr val="dk2"/>
              </a:buClr>
              <a:buSzPts val="4200"/>
              <a:buNone/>
              <a:defRPr sz="4200">
                <a:solidFill>
                  <a:schemeClr val="dk2"/>
                </a:solidFill>
              </a:defRPr>
            </a:lvl7pPr>
            <a:lvl8pPr lvl="7" algn="ctr">
              <a:lnSpc>
                <a:spcPct val="100000"/>
              </a:lnSpc>
              <a:spcBef>
                <a:spcPts val="0"/>
              </a:spcBef>
              <a:spcAft>
                <a:spcPts val="0"/>
              </a:spcAft>
              <a:buClr>
                <a:schemeClr val="dk2"/>
              </a:buClr>
              <a:buSzPts val="4200"/>
              <a:buNone/>
              <a:defRPr sz="4200">
                <a:solidFill>
                  <a:schemeClr val="dk2"/>
                </a:solidFill>
              </a:defRPr>
            </a:lvl8pPr>
            <a:lvl9pPr lvl="8" algn="ctr">
              <a:lnSpc>
                <a:spcPct val="100000"/>
              </a:lnSpc>
              <a:spcBef>
                <a:spcPts val="0"/>
              </a:spcBef>
              <a:spcAft>
                <a:spcPts val="0"/>
              </a:spcAft>
              <a:buClr>
                <a:schemeClr val="dk2"/>
              </a:buClr>
              <a:buSzPts val="4200"/>
              <a:buNone/>
              <a:defRPr sz="4200">
                <a:solidFill>
                  <a:schemeClr val="dk2"/>
                </a:solidFill>
              </a:defRPr>
            </a:lvl9pPr>
          </a:lstStyle>
          <a:p/>
        </p:txBody>
      </p:sp>
      <p:sp>
        <p:nvSpPr>
          <p:cNvPr id="2967" name="Google Shape;2967;p431"/>
          <p:cNvSpPr txBox="1"/>
          <p:nvPr>
            <p:ph idx="1" type="subTitle"/>
          </p:nvPr>
        </p:nvSpPr>
        <p:spPr>
          <a:xfrm>
            <a:off x="265500" y="2779467"/>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968" name="Google Shape;2968;p431"/>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1600"/>
              </a:spcBef>
              <a:spcAft>
                <a:spcPts val="0"/>
              </a:spcAft>
              <a:buClr>
                <a:schemeClr val="lt1"/>
              </a:buClr>
              <a:buSzPts val="1400"/>
              <a:buChar char="○"/>
              <a:defRPr>
                <a:solidFill>
                  <a:schemeClr val="lt1"/>
                </a:solidFill>
              </a:defRPr>
            </a:lvl2pPr>
            <a:lvl3pPr indent="-317500" lvl="2" marL="1371600" algn="l">
              <a:lnSpc>
                <a:spcPct val="115000"/>
              </a:lnSpc>
              <a:spcBef>
                <a:spcPts val="1600"/>
              </a:spcBef>
              <a:spcAft>
                <a:spcPts val="0"/>
              </a:spcAft>
              <a:buClr>
                <a:schemeClr val="lt1"/>
              </a:buClr>
              <a:buSzPts val="1400"/>
              <a:buChar char="■"/>
              <a:defRPr>
                <a:solidFill>
                  <a:schemeClr val="lt1"/>
                </a:solidFill>
              </a:defRPr>
            </a:lvl3pPr>
            <a:lvl4pPr indent="-317500" lvl="3" marL="1828800" algn="l">
              <a:lnSpc>
                <a:spcPct val="115000"/>
              </a:lnSpc>
              <a:spcBef>
                <a:spcPts val="1600"/>
              </a:spcBef>
              <a:spcAft>
                <a:spcPts val="0"/>
              </a:spcAft>
              <a:buClr>
                <a:schemeClr val="lt1"/>
              </a:buClr>
              <a:buSzPts val="1400"/>
              <a:buChar char="●"/>
              <a:defRPr>
                <a:solidFill>
                  <a:schemeClr val="lt1"/>
                </a:solidFill>
              </a:defRPr>
            </a:lvl4pPr>
            <a:lvl5pPr indent="-317500" lvl="4" marL="2286000" algn="l">
              <a:lnSpc>
                <a:spcPct val="115000"/>
              </a:lnSpc>
              <a:spcBef>
                <a:spcPts val="1600"/>
              </a:spcBef>
              <a:spcAft>
                <a:spcPts val="0"/>
              </a:spcAft>
              <a:buClr>
                <a:schemeClr val="lt1"/>
              </a:buClr>
              <a:buSzPts val="1400"/>
              <a:buChar char="○"/>
              <a:defRPr>
                <a:solidFill>
                  <a:schemeClr val="lt1"/>
                </a:solidFill>
              </a:defRPr>
            </a:lvl5pPr>
            <a:lvl6pPr indent="-317500" lvl="5" marL="2743200" algn="l">
              <a:lnSpc>
                <a:spcPct val="115000"/>
              </a:lnSpc>
              <a:spcBef>
                <a:spcPts val="1600"/>
              </a:spcBef>
              <a:spcAft>
                <a:spcPts val="0"/>
              </a:spcAft>
              <a:buClr>
                <a:schemeClr val="lt1"/>
              </a:buClr>
              <a:buSzPts val="1400"/>
              <a:buChar char="■"/>
              <a:defRPr>
                <a:solidFill>
                  <a:schemeClr val="lt1"/>
                </a:solidFill>
              </a:defRPr>
            </a:lvl6pPr>
            <a:lvl7pPr indent="-317500" lvl="6" marL="3200400" algn="l">
              <a:lnSpc>
                <a:spcPct val="115000"/>
              </a:lnSpc>
              <a:spcBef>
                <a:spcPts val="1600"/>
              </a:spcBef>
              <a:spcAft>
                <a:spcPts val="0"/>
              </a:spcAft>
              <a:buClr>
                <a:schemeClr val="lt1"/>
              </a:buClr>
              <a:buSzPts val="1400"/>
              <a:buChar char="●"/>
              <a:defRPr>
                <a:solidFill>
                  <a:schemeClr val="lt1"/>
                </a:solidFill>
              </a:defRPr>
            </a:lvl7pPr>
            <a:lvl8pPr indent="-317500" lvl="7" marL="3657600" algn="l">
              <a:lnSpc>
                <a:spcPct val="115000"/>
              </a:lnSpc>
              <a:spcBef>
                <a:spcPts val="1600"/>
              </a:spcBef>
              <a:spcAft>
                <a:spcPts val="0"/>
              </a:spcAft>
              <a:buClr>
                <a:schemeClr val="lt1"/>
              </a:buClr>
              <a:buSzPts val="1400"/>
              <a:buChar char="○"/>
              <a:defRPr>
                <a:solidFill>
                  <a:schemeClr val="lt1"/>
                </a:solidFill>
              </a:defRPr>
            </a:lvl8pPr>
            <a:lvl9pPr indent="-317500" lvl="8" marL="4114800" algn="l">
              <a:lnSpc>
                <a:spcPct val="115000"/>
              </a:lnSpc>
              <a:spcBef>
                <a:spcPts val="1600"/>
              </a:spcBef>
              <a:spcAft>
                <a:spcPts val="1600"/>
              </a:spcAft>
              <a:buClr>
                <a:schemeClr val="lt1"/>
              </a:buClr>
              <a:buSzPts val="1400"/>
              <a:buChar char="■"/>
              <a:defRPr>
                <a:solidFill>
                  <a:schemeClr val="lt1"/>
                </a:solidFill>
              </a:defRPr>
            </a:lvl9pPr>
          </a:lstStyle>
          <a:p/>
        </p:txBody>
      </p:sp>
      <p:sp>
        <p:nvSpPr>
          <p:cNvPr id="2969" name="Google Shape;2969;p43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291" name="Shape 291"/>
        <p:cNvGrpSpPr/>
        <p:nvPr/>
      </p:nvGrpSpPr>
      <p:grpSpPr>
        <a:xfrm>
          <a:off x="0" y="0"/>
          <a:ext cx="0" cy="0"/>
          <a:chOff x="0" y="0"/>
          <a:chExt cx="0" cy="0"/>
        </a:xfrm>
      </p:grpSpPr>
      <p:sp>
        <p:nvSpPr>
          <p:cNvPr id="292" name="Google Shape;292;p42"/>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2600">
                <a:solidFill>
                  <a:schemeClr val="lt1"/>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93" name="Google Shape;293;p4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94" name="Google Shape;294;p4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95" name="Google Shape;295;p42"/>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70" name="Shape 2970"/>
        <p:cNvGrpSpPr/>
        <p:nvPr/>
      </p:nvGrpSpPr>
      <p:grpSpPr>
        <a:xfrm>
          <a:off x="0" y="0"/>
          <a:ext cx="0" cy="0"/>
          <a:chOff x="0" y="0"/>
          <a:chExt cx="0" cy="0"/>
        </a:xfrm>
      </p:grpSpPr>
      <p:sp>
        <p:nvSpPr>
          <p:cNvPr id="2971" name="Google Shape;2971;p432"/>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2" name="Google Shape;2972;p432"/>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3" name="Google Shape;2973;p432"/>
          <p:cNvSpPr txBox="1"/>
          <p:nvPr>
            <p:ph idx="1" type="body"/>
          </p:nvPr>
        </p:nvSpPr>
        <p:spPr>
          <a:xfrm>
            <a:off x="57150" y="4696825"/>
            <a:ext cx="8382000" cy="4467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Clr>
                <a:schemeClr val="lt1"/>
              </a:buClr>
              <a:buSzPts val="1200"/>
              <a:buNone/>
              <a:defRPr sz="1200">
                <a:solidFill>
                  <a:schemeClr val="lt1"/>
                </a:solidFill>
              </a:defRPr>
            </a:lvl1pPr>
          </a:lstStyle>
          <a:p/>
        </p:txBody>
      </p:sp>
      <p:sp>
        <p:nvSpPr>
          <p:cNvPr id="2974" name="Google Shape;2974;p432"/>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2975" name="Shape 2975"/>
        <p:cNvGrpSpPr/>
        <p:nvPr/>
      </p:nvGrpSpPr>
      <p:grpSpPr>
        <a:xfrm>
          <a:off x="0" y="0"/>
          <a:ext cx="0" cy="0"/>
          <a:chOff x="0" y="0"/>
          <a:chExt cx="0" cy="0"/>
        </a:xfrm>
      </p:grpSpPr>
      <p:sp>
        <p:nvSpPr>
          <p:cNvPr id="2976" name="Google Shape;2976;p433"/>
          <p:cNvSpPr txBox="1"/>
          <p:nvPr>
            <p:ph hasCustomPrompt="1" type="title"/>
          </p:nvPr>
        </p:nvSpPr>
        <p:spPr>
          <a:xfrm>
            <a:off x="475500" y="1258525"/>
            <a:ext cx="82221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12000"/>
              <a:buNone/>
              <a:defRPr sz="12000">
                <a:solidFill>
                  <a:schemeClr val="dk2"/>
                </a:solidFill>
              </a:defRPr>
            </a:lvl1pPr>
            <a:lvl2pPr lvl="1" algn="ctr">
              <a:lnSpc>
                <a:spcPct val="100000"/>
              </a:lnSpc>
              <a:spcBef>
                <a:spcPts val="0"/>
              </a:spcBef>
              <a:spcAft>
                <a:spcPts val="0"/>
              </a:spcAft>
              <a:buClr>
                <a:schemeClr val="dk2"/>
              </a:buClr>
              <a:buSzPts val="12000"/>
              <a:buNone/>
              <a:defRPr sz="12000">
                <a:solidFill>
                  <a:schemeClr val="dk2"/>
                </a:solidFill>
              </a:defRPr>
            </a:lvl2pPr>
            <a:lvl3pPr lvl="2" algn="ctr">
              <a:lnSpc>
                <a:spcPct val="100000"/>
              </a:lnSpc>
              <a:spcBef>
                <a:spcPts val="0"/>
              </a:spcBef>
              <a:spcAft>
                <a:spcPts val="0"/>
              </a:spcAft>
              <a:buClr>
                <a:schemeClr val="dk2"/>
              </a:buClr>
              <a:buSzPts val="12000"/>
              <a:buNone/>
              <a:defRPr sz="12000">
                <a:solidFill>
                  <a:schemeClr val="dk2"/>
                </a:solidFill>
              </a:defRPr>
            </a:lvl3pPr>
            <a:lvl4pPr lvl="3" algn="ctr">
              <a:lnSpc>
                <a:spcPct val="100000"/>
              </a:lnSpc>
              <a:spcBef>
                <a:spcPts val="0"/>
              </a:spcBef>
              <a:spcAft>
                <a:spcPts val="0"/>
              </a:spcAft>
              <a:buClr>
                <a:schemeClr val="dk2"/>
              </a:buClr>
              <a:buSzPts val="12000"/>
              <a:buNone/>
              <a:defRPr sz="12000">
                <a:solidFill>
                  <a:schemeClr val="dk2"/>
                </a:solidFill>
              </a:defRPr>
            </a:lvl4pPr>
            <a:lvl5pPr lvl="4" algn="ctr">
              <a:lnSpc>
                <a:spcPct val="100000"/>
              </a:lnSpc>
              <a:spcBef>
                <a:spcPts val="0"/>
              </a:spcBef>
              <a:spcAft>
                <a:spcPts val="0"/>
              </a:spcAft>
              <a:buClr>
                <a:schemeClr val="dk2"/>
              </a:buClr>
              <a:buSzPts val="12000"/>
              <a:buNone/>
              <a:defRPr sz="12000">
                <a:solidFill>
                  <a:schemeClr val="dk2"/>
                </a:solidFill>
              </a:defRPr>
            </a:lvl5pPr>
            <a:lvl6pPr lvl="5" algn="ctr">
              <a:lnSpc>
                <a:spcPct val="100000"/>
              </a:lnSpc>
              <a:spcBef>
                <a:spcPts val="0"/>
              </a:spcBef>
              <a:spcAft>
                <a:spcPts val="0"/>
              </a:spcAft>
              <a:buClr>
                <a:schemeClr val="dk2"/>
              </a:buClr>
              <a:buSzPts val="12000"/>
              <a:buNone/>
              <a:defRPr sz="12000">
                <a:solidFill>
                  <a:schemeClr val="dk2"/>
                </a:solidFill>
              </a:defRPr>
            </a:lvl6pPr>
            <a:lvl7pPr lvl="6" algn="ctr">
              <a:lnSpc>
                <a:spcPct val="100000"/>
              </a:lnSpc>
              <a:spcBef>
                <a:spcPts val="0"/>
              </a:spcBef>
              <a:spcAft>
                <a:spcPts val="0"/>
              </a:spcAft>
              <a:buClr>
                <a:schemeClr val="dk2"/>
              </a:buClr>
              <a:buSzPts val="12000"/>
              <a:buNone/>
              <a:defRPr sz="12000">
                <a:solidFill>
                  <a:schemeClr val="dk2"/>
                </a:solidFill>
              </a:defRPr>
            </a:lvl7pPr>
            <a:lvl8pPr lvl="7" algn="ctr">
              <a:lnSpc>
                <a:spcPct val="100000"/>
              </a:lnSpc>
              <a:spcBef>
                <a:spcPts val="0"/>
              </a:spcBef>
              <a:spcAft>
                <a:spcPts val="0"/>
              </a:spcAft>
              <a:buClr>
                <a:schemeClr val="dk2"/>
              </a:buClr>
              <a:buSzPts val="12000"/>
              <a:buNone/>
              <a:defRPr sz="12000">
                <a:solidFill>
                  <a:schemeClr val="dk2"/>
                </a:solidFill>
              </a:defRPr>
            </a:lvl8pPr>
            <a:lvl9pPr lvl="8" algn="ctr">
              <a:lnSpc>
                <a:spcPct val="100000"/>
              </a:lnSpc>
              <a:spcBef>
                <a:spcPts val="0"/>
              </a:spcBef>
              <a:spcAft>
                <a:spcPts val="0"/>
              </a:spcAft>
              <a:buClr>
                <a:schemeClr val="dk2"/>
              </a:buClr>
              <a:buSzPts val="12000"/>
              <a:buNone/>
              <a:defRPr sz="12000">
                <a:solidFill>
                  <a:schemeClr val="dk2"/>
                </a:solidFill>
              </a:defRPr>
            </a:lvl9pPr>
          </a:lstStyle>
          <a:p>
            <a:r>
              <a:t>xx%</a:t>
            </a:r>
          </a:p>
        </p:txBody>
      </p:sp>
      <p:sp>
        <p:nvSpPr>
          <p:cNvPr id="2977" name="Google Shape;2977;p433"/>
          <p:cNvSpPr txBox="1"/>
          <p:nvPr>
            <p:ph idx="1" type="body"/>
          </p:nvPr>
        </p:nvSpPr>
        <p:spPr>
          <a:xfrm>
            <a:off x="475500" y="3304625"/>
            <a:ext cx="82221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2978" name="Google Shape;2978;p433"/>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2979" name="Shape 2979"/>
        <p:cNvGrpSpPr/>
        <p:nvPr/>
      </p:nvGrpSpPr>
      <p:grpSpPr>
        <a:xfrm>
          <a:off x="0" y="0"/>
          <a:ext cx="0" cy="0"/>
          <a:chOff x="0" y="0"/>
          <a:chExt cx="0" cy="0"/>
        </a:xfrm>
      </p:grpSpPr>
      <p:sp>
        <p:nvSpPr>
          <p:cNvPr id="2980" name="Google Shape;2980;p434"/>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84" name="Shape 2984"/>
        <p:cNvGrpSpPr/>
        <p:nvPr/>
      </p:nvGrpSpPr>
      <p:grpSpPr>
        <a:xfrm>
          <a:off x="0" y="0"/>
          <a:ext cx="0" cy="0"/>
          <a:chOff x="0" y="0"/>
          <a:chExt cx="0" cy="0"/>
        </a:xfrm>
      </p:grpSpPr>
      <p:sp>
        <p:nvSpPr>
          <p:cNvPr id="2985" name="Google Shape;2985;p436"/>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2986" name="Google Shape;2986;p436"/>
          <p:cNvSpPr txBox="1"/>
          <p:nvPr>
            <p:ph idx="1" type="subTitle"/>
          </p:nvPr>
        </p:nvSpPr>
        <p:spPr>
          <a:xfrm>
            <a:off x="685800" y="2840054"/>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None/>
              <a:defRPr>
                <a:solidFill>
                  <a:schemeClr val="dk2"/>
                </a:solidFill>
              </a:defRPr>
            </a:lvl1pPr>
            <a:lvl2pPr lvl="1" algn="ctr">
              <a:lnSpc>
                <a:spcPct val="100000"/>
              </a:lnSpc>
              <a:spcBef>
                <a:spcPts val="0"/>
              </a:spcBef>
              <a:spcAft>
                <a:spcPts val="0"/>
              </a:spcAft>
              <a:buClr>
                <a:schemeClr val="dk2"/>
              </a:buClr>
              <a:buSzPts val="3000"/>
              <a:buNone/>
              <a:defRPr sz="3000">
                <a:solidFill>
                  <a:schemeClr val="dk2"/>
                </a:solidFill>
              </a:defRPr>
            </a:lvl2pPr>
            <a:lvl3pPr lvl="2" algn="ctr">
              <a:lnSpc>
                <a:spcPct val="100000"/>
              </a:lnSpc>
              <a:spcBef>
                <a:spcPts val="0"/>
              </a:spcBef>
              <a:spcAft>
                <a:spcPts val="0"/>
              </a:spcAft>
              <a:buClr>
                <a:schemeClr val="dk2"/>
              </a:buClr>
              <a:buSzPts val="3000"/>
              <a:buNone/>
              <a:defRPr sz="3000">
                <a:solidFill>
                  <a:schemeClr val="dk2"/>
                </a:solidFill>
              </a:defRPr>
            </a:lvl3pPr>
            <a:lvl4pPr lvl="3" algn="ctr">
              <a:lnSpc>
                <a:spcPct val="100000"/>
              </a:lnSpc>
              <a:spcBef>
                <a:spcPts val="0"/>
              </a:spcBef>
              <a:spcAft>
                <a:spcPts val="0"/>
              </a:spcAft>
              <a:buClr>
                <a:schemeClr val="dk2"/>
              </a:buClr>
              <a:buSzPts val="3000"/>
              <a:buNone/>
              <a:defRPr sz="3000">
                <a:solidFill>
                  <a:schemeClr val="dk2"/>
                </a:solidFill>
              </a:defRPr>
            </a:lvl4pPr>
            <a:lvl5pPr lvl="4" algn="ctr">
              <a:lnSpc>
                <a:spcPct val="100000"/>
              </a:lnSpc>
              <a:spcBef>
                <a:spcPts val="0"/>
              </a:spcBef>
              <a:spcAft>
                <a:spcPts val="0"/>
              </a:spcAft>
              <a:buClr>
                <a:schemeClr val="dk2"/>
              </a:buClr>
              <a:buSzPts val="3000"/>
              <a:buNone/>
              <a:defRPr sz="3000">
                <a:solidFill>
                  <a:schemeClr val="dk2"/>
                </a:solidFill>
              </a:defRPr>
            </a:lvl5pPr>
            <a:lvl6pPr lvl="5" algn="ctr">
              <a:lnSpc>
                <a:spcPct val="100000"/>
              </a:lnSpc>
              <a:spcBef>
                <a:spcPts val="0"/>
              </a:spcBef>
              <a:spcAft>
                <a:spcPts val="0"/>
              </a:spcAft>
              <a:buClr>
                <a:schemeClr val="dk2"/>
              </a:buClr>
              <a:buSzPts val="3000"/>
              <a:buNone/>
              <a:defRPr sz="3000">
                <a:solidFill>
                  <a:schemeClr val="dk2"/>
                </a:solidFill>
              </a:defRPr>
            </a:lvl6pPr>
            <a:lvl7pPr lvl="6" algn="ctr">
              <a:lnSpc>
                <a:spcPct val="100000"/>
              </a:lnSpc>
              <a:spcBef>
                <a:spcPts val="0"/>
              </a:spcBef>
              <a:spcAft>
                <a:spcPts val="0"/>
              </a:spcAft>
              <a:buClr>
                <a:schemeClr val="dk2"/>
              </a:buClr>
              <a:buSzPts val="3000"/>
              <a:buNone/>
              <a:defRPr sz="3000">
                <a:solidFill>
                  <a:schemeClr val="dk2"/>
                </a:solidFill>
              </a:defRPr>
            </a:lvl7pPr>
            <a:lvl8pPr lvl="7" algn="ctr">
              <a:lnSpc>
                <a:spcPct val="100000"/>
              </a:lnSpc>
              <a:spcBef>
                <a:spcPts val="0"/>
              </a:spcBef>
              <a:spcAft>
                <a:spcPts val="0"/>
              </a:spcAft>
              <a:buClr>
                <a:schemeClr val="dk2"/>
              </a:buClr>
              <a:buSzPts val="3000"/>
              <a:buNone/>
              <a:defRPr sz="3000">
                <a:solidFill>
                  <a:schemeClr val="dk2"/>
                </a:solidFill>
              </a:defRPr>
            </a:lvl8pPr>
            <a:lvl9pPr lvl="8" algn="ctr">
              <a:lnSpc>
                <a:spcPct val="100000"/>
              </a:lnSpc>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3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87" name="Shape 2987"/>
        <p:cNvGrpSpPr/>
        <p:nvPr/>
      </p:nvGrpSpPr>
      <p:grpSpPr>
        <a:xfrm>
          <a:off x="0" y="0"/>
          <a:ext cx="0" cy="0"/>
          <a:chOff x="0" y="0"/>
          <a:chExt cx="0" cy="0"/>
        </a:xfrm>
      </p:grpSpPr>
      <p:sp>
        <p:nvSpPr>
          <p:cNvPr id="2988" name="Google Shape;2988;p43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989" name="Google Shape;2989;p437"/>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90" name="Shape 2990"/>
        <p:cNvGrpSpPr/>
        <p:nvPr/>
      </p:nvGrpSpPr>
      <p:grpSpPr>
        <a:xfrm>
          <a:off x="0" y="0"/>
          <a:ext cx="0" cy="0"/>
          <a:chOff x="0" y="0"/>
          <a:chExt cx="0" cy="0"/>
        </a:xfrm>
      </p:grpSpPr>
      <p:sp>
        <p:nvSpPr>
          <p:cNvPr id="2991" name="Google Shape;2991;p438"/>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992" name="Google Shape;2992;p438"/>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993" name="Google Shape;2993;p438"/>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94" name="Shape 2994"/>
        <p:cNvGrpSpPr/>
        <p:nvPr/>
      </p:nvGrpSpPr>
      <p:grpSpPr>
        <a:xfrm>
          <a:off x="0" y="0"/>
          <a:ext cx="0" cy="0"/>
          <a:chOff x="0" y="0"/>
          <a:chExt cx="0" cy="0"/>
        </a:xfrm>
      </p:grpSpPr>
      <p:sp>
        <p:nvSpPr>
          <p:cNvPr id="2995" name="Google Shape;2995;p43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Tree>
  </p:cSld>
  <p:clrMapOvr>
    <a:masterClrMapping/>
  </p:clrMapOvr>
</p:sldLayout>
</file>

<file path=ppt/slideLayouts/slideLayout3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96" name="Shape 2996"/>
        <p:cNvGrpSpPr/>
        <p:nvPr/>
      </p:nvGrpSpPr>
      <p:grpSpPr>
        <a:xfrm>
          <a:off x="0" y="0"/>
          <a:ext cx="0" cy="0"/>
          <a:chOff x="0" y="0"/>
          <a:chExt cx="0" cy="0"/>
        </a:xfrm>
      </p:grpSpPr>
      <p:sp>
        <p:nvSpPr>
          <p:cNvPr id="2997" name="Google Shape;2997;p440"/>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360"/>
              </a:spcBef>
              <a:spcAft>
                <a:spcPts val="0"/>
              </a:spcAft>
              <a:buSzPts val="1800"/>
              <a:buNone/>
              <a:defRPr sz="1800"/>
            </a:lvl1pPr>
          </a:lstStyle>
          <a:p/>
        </p:txBody>
      </p:sp>
    </p:spTree>
  </p:cSld>
  <p:clrMapOvr>
    <a:masterClrMapping/>
  </p:clrMapOvr>
</p:sldLayout>
</file>

<file path=ppt/slideLayouts/slideLayout3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98" name="Shape 2998"/>
        <p:cNvGrpSpPr/>
        <p:nvPr/>
      </p:nvGrpSpPr>
      <p:grpSpPr>
        <a:xfrm>
          <a:off x="0" y="0"/>
          <a:ext cx="0" cy="0"/>
          <a:chOff x="0" y="0"/>
          <a:chExt cx="0" cy="0"/>
        </a:xfrm>
      </p:grpSpPr>
    </p:spTree>
  </p:cSld>
  <p:clrMapOvr>
    <a:masterClrMapping/>
  </p:clrMapOvr>
</p:sldLayout>
</file>

<file path=ppt/slideLayouts/slideLayout3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02" name="Shape 3002"/>
        <p:cNvGrpSpPr/>
        <p:nvPr/>
      </p:nvGrpSpPr>
      <p:grpSpPr>
        <a:xfrm>
          <a:off x="0" y="0"/>
          <a:ext cx="0" cy="0"/>
          <a:chOff x="0" y="0"/>
          <a:chExt cx="0" cy="0"/>
        </a:xfrm>
      </p:grpSpPr>
      <p:sp>
        <p:nvSpPr>
          <p:cNvPr id="3003" name="Google Shape;3003;p44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04" name="Google Shape;3004;p443"/>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303" name="Shape 303"/>
        <p:cNvGrpSpPr/>
        <p:nvPr/>
      </p:nvGrpSpPr>
      <p:grpSpPr>
        <a:xfrm>
          <a:off x="0" y="0"/>
          <a:ext cx="0" cy="0"/>
          <a:chOff x="0" y="0"/>
          <a:chExt cx="0" cy="0"/>
        </a:xfrm>
      </p:grpSpPr>
      <p:sp>
        <p:nvSpPr>
          <p:cNvPr id="304" name="Google Shape;304;p44"/>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3300">
                <a:solidFill>
                  <a:srgbClr val="1691D0"/>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05" name="Google Shape;305;p44"/>
          <p:cNvSpPr txBox="1"/>
          <p:nvPr>
            <p:ph idx="1" type="body"/>
          </p:nvPr>
        </p:nvSpPr>
        <p:spPr>
          <a:xfrm>
            <a:off x="688181" y="924877"/>
            <a:ext cx="4493100" cy="35277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sz="2100">
                <a:solidFill>
                  <a:schemeClr val="dk1"/>
                </a:solidFill>
                <a:latin typeface="Calibri"/>
                <a:ea typeface="Calibri"/>
                <a:cs typeface="Calibri"/>
                <a:sym typeface="Calibri"/>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06" name="Google Shape;306;p4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07" name="Google Shape;307;p4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08" name="Google Shape;308;p44"/>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005" name="Shape 3005"/>
        <p:cNvGrpSpPr/>
        <p:nvPr/>
      </p:nvGrpSpPr>
      <p:grpSpPr>
        <a:xfrm>
          <a:off x="0" y="0"/>
          <a:ext cx="0" cy="0"/>
          <a:chOff x="0" y="0"/>
          <a:chExt cx="0" cy="0"/>
        </a:xfrm>
      </p:grpSpPr>
      <p:sp>
        <p:nvSpPr>
          <p:cNvPr id="3006" name="Google Shape;3006;p444"/>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3007" name="Google Shape;3007;p444"/>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08" name="Shape 3008"/>
        <p:cNvGrpSpPr/>
        <p:nvPr/>
      </p:nvGrpSpPr>
      <p:grpSpPr>
        <a:xfrm>
          <a:off x="0" y="0"/>
          <a:ext cx="0" cy="0"/>
          <a:chOff x="0" y="0"/>
          <a:chExt cx="0" cy="0"/>
        </a:xfrm>
      </p:grpSpPr>
      <p:sp>
        <p:nvSpPr>
          <p:cNvPr id="3009" name="Google Shape;3009;p44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10" name="Google Shape;3010;p445"/>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3011" name="Google Shape;3011;p445"/>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12" name="Shape 3012"/>
        <p:cNvGrpSpPr/>
        <p:nvPr/>
      </p:nvGrpSpPr>
      <p:grpSpPr>
        <a:xfrm>
          <a:off x="0" y="0"/>
          <a:ext cx="0" cy="0"/>
          <a:chOff x="0" y="0"/>
          <a:chExt cx="0" cy="0"/>
        </a:xfrm>
      </p:grpSpPr>
      <p:sp>
        <p:nvSpPr>
          <p:cNvPr id="3013" name="Google Shape;3013;p446"/>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14" name="Shape 3014"/>
        <p:cNvGrpSpPr/>
        <p:nvPr/>
      </p:nvGrpSpPr>
      <p:grpSpPr>
        <a:xfrm>
          <a:off x="0" y="0"/>
          <a:ext cx="0" cy="0"/>
          <a:chOff x="0" y="0"/>
          <a:chExt cx="0" cy="0"/>
        </a:xfrm>
      </p:grpSpPr>
      <p:sp>
        <p:nvSpPr>
          <p:cNvPr id="3015" name="Google Shape;3015;p447"/>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stStyle>
          <a:p/>
        </p:txBody>
      </p:sp>
    </p:spTree>
  </p:cSld>
  <p:clrMapOvr>
    <a:masterClrMapping/>
  </p:clrMapOvr>
</p:sldLayout>
</file>

<file path=ppt/slideLayouts/slideLayout3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16" name="Shape 3016"/>
        <p:cNvGrpSpPr/>
        <p:nvPr/>
      </p:nvGrpSpPr>
      <p:grpSpPr>
        <a:xfrm>
          <a:off x="0" y="0"/>
          <a:ext cx="0" cy="0"/>
          <a:chOff x="0" y="0"/>
          <a:chExt cx="0" cy="0"/>
        </a:xfrm>
      </p:grpSpPr>
    </p:spTree>
  </p:cSld>
  <p:clrMapOvr>
    <a:masterClrMapping/>
  </p:clrMapOvr>
</p:sldLayout>
</file>

<file path=ppt/slideLayouts/slideLayout3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20" name="Shape 3020"/>
        <p:cNvGrpSpPr/>
        <p:nvPr/>
      </p:nvGrpSpPr>
      <p:grpSpPr>
        <a:xfrm>
          <a:off x="0" y="0"/>
          <a:ext cx="0" cy="0"/>
          <a:chOff x="0" y="0"/>
          <a:chExt cx="0" cy="0"/>
        </a:xfrm>
      </p:grpSpPr>
      <p:sp>
        <p:nvSpPr>
          <p:cNvPr id="3021" name="Google Shape;3021;p450"/>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22" name="Google Shape;3022;p450"/>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023" name="Shape 3023"/>
        <p:cNvGrpSpPr/>
        <p:nvPr/>
      </p:nvGrpSpPr>
      <p:grpSpPr>
        <a:xfrm>
          <a:off x="0" y="0"/>
          <a:ext cx="0" cy="0"/>
          <a:chOff x="0" y="0"/>
          <a:chExt cx="0" cy="0"/>
        </a:xfrm>
      </p:grpSpPr>
      <p:sp>
        <p:nvSpPr>
          <p:cNvPr id="3024" name="Google Shape;3024;p451"/>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3025" name="Google Shape;3025;p451"/>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26" name="Shape 3026"/>
        <p:cNvGrpSpPr/>
        <p:nvPr/>
      </p:nvGrpSpPr>
      <p:grpSpPr>
        <a:xfrm>
          <a:off x="0" y="0"/>
          <a:ext cx="0" cy="0"/>
          <a:chOff x="0" y="0"/>
          <a:chExt cx="0" cy="0"/>
        </a:xfrm>
      </p:grpSpPr>
      <p:sp>
        <p:nvSpPr>
          <p:cNvPr id="3027" name="Google Shape;3027;p45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28" name="Google Shape;3028;p452"/>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3029" name="Google Shape;3029;p452"/>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30" name="Shape 3030"/>
        <p:cNvGrpSpPr/>
        <p:nvPr/>
      </p:nvGrpSpPr>
      <p:grpSpPr>
        <a:xfrm>
          <a:off x="0" y="0"/>
          <a:ext cx="0" cy="0"/>
          <a:chOff x="0" y="0"/>
          <a:chExt cx="0" cy="0"/>
        </a:xfrm>
      </p:grpSpPr>
      <p:sp>
        <p:nvSpPr>
          <p:cNvPr id="3031" name="Google Shape;3031;p45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32" name="Shape 3032"/>
        <p:cNvGrpSpPr/>
        <p:nvPr/>
      </p:nvGrpSpPr>
      <p:grpSpPr>
        <a:xfrm>
          <a:off x="0" y="0"/>
          <a:ext cx="0" cy="0"/>
          <a:chOff x="0" y="0"/>
          <a:chExt cx="0" cy="0"/>
        </a:xfrm>
      </p:grpSpPr>
      <p:sp>
        <p:nvSpPr>
          <p:cNvPr id="3033" name="Google Shape;3033;p454"/>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39" name="Shape 39"/>
        <p:cNvGrpSpPr/>
        <p:nvPr/>
      </p:nvGrpSpPr>
      <p:grpSpPr>
        <a:xfrm>
          <a:off x="0" y="0"/>
          <a:ext cx="0" cy="0"/>
          <a:chOff x="0" y="0"/>
          <a:chExt cx="0" cy="0"/>
        </a:xfrm>
      </p:grpSpPr>
      <p:sp>
        <p:nvSpPr>
          <p:cNvPr id="40" name="Google Shape;40;p5"/>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3200">
                <a:solidFill>
                  <a:srgbClr val="001E5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41" name="Google Shape;41;p5"/>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a:solidFill>
                  <a:schemeClr val="dk1"/>
                </a:solidFil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42" name="Google Shape;42;p5"/>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43" name="Google Shape;43;p5"/>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44" name="Google Shape;44;p5"/>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obj">
  <p:cSld name="OBJECT">
    <p:spTree>
      <p:nvGrpSpPr>
        <p:cNvPr id="309" name="Shape 309"/>
        <p:cNvGrpSpPr/>
        <p:nvPr/>
      </p:nvGrpSpPr>
      <p:grpSpPr>
        <a:xfrm>
          <a:off x="0" y="0"/>
          <a:ext cx="0" cy="0"/>
          <a:chOff x="0" y="0"/>
          <a:chExt cx="0" cy="0"/>
        </a:xfrm>
      </p:grpSpPr>
      <p:sp>
        <p:nvSpPr>
          <p:cNvPr id="310" name="Google Shape;310;p45"/>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3300">
                <a:solidFill>
                  <a:srgbClr val="1691D0"/>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11" name="Google Shape;311;p4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12" name="Google Shape;312;p4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13" name="Google Shape;313;p45"/>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34" name="Shape 3034"/>
        <p:cNvGrpSpPr/>
        <p:nvPr/>
      </p:nvGrpSpPr>
      <p:grpSpPr>
        <a:xfrm>
          <a:off x="0" y="0"/>
          <a:ext cx="0" cy="0"/>
          <a:chOff x="0" y="0"/>
          <a:chExt cx="0" cy="0"/>
        </a:xfrm>
      </p:grpSpPr>
    </p:spTree>
  </p:cSld>
  <p:clrMapOvr>
    <a:masterClrMapping/>
  </p:clrMapOvr>
</p:sldLayout>
</file>

<file path=ppt/slideLayouts/slideLayout4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3039" name="Shape 3039"/>
        <p:cNvGrpSpPr/>
        <p:nvPr/>
      </p:nvGrpSpPr>
      <p:grpSpPr>
        <a:xfrm>
          <a:off x="0" y="0"/>
          <a:ext cx="0" cy="0"/>
          <a:chOff x="0" y="0"/>
          <a:chExt cx="0" cy="0"/>
        </a:xfrm>
      </p:grpSpPr>
      <p:sp>
        <p:nvSpPr>
          <p:cNvPr id="3040" name="Google Shape;3040;p457"/>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1" name="Google Shape;3041;p457"/>
          <p:cNvSpPr txBox="1"/>
          <p:nvPr>
            <p:ph type="ctrTitle"/>
          </p:nvPr>
        </p:nvSpPr>
        <p:spPr>
          <a:xfrm>
            <a:off x="311700" y="392150"/>
            <a:ext cx="8520600" cy="2690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8000"/>
              <a:buNone/>
              <a:defRPr sz="8000"/>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p:txBody>
      </p:sp>
      <p:sp>
        <p:nvSpPr>
          <p:cNvPr id="3042" name="Google Shape;3042;p457"/>
          <p:cNvSpPr txBox="1"/>
          <p:nvPr>
            <p:ph idx="1" type="subTitle"/>
          </p:nvPr>
        </p:nvSpPr>
        <p:spPr>
          <a:xfrm>
            <a:off x="311700" y="3890400"/>
            <a:ext cx="8520600" cy="706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3043" name="Google Shape;3043;p45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44" name="Shape 3044"/>
        <p:cNvGrpSpPr/>
        <p:nvPr/>
      </p:nvGrpSpPr>
      <p:grpSpPr>
        <a:xfrm>
          <a:off x="0" y="0"/>
          <a:ext cx="0" cy="0"/>
          <a:chOff x="0" y="0"/>
          <a:chExt cx="0" cy="0"/>
        </a:xfrm>
      </p:grpSpPr>
      <p:sp>
        <p:nvSpPr>
          <p:cNvPr id="3045" name="Google Shape;3045;p458"/>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3046" name="Google Shape;3046;p458"/>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047" name="Google Shape;3047;p45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048" name="Shape 3048"/>
        <p:cNvGrpSpPr/>
        <p:nvPr/>
      </p:nvGrpSpPr>
      <p:grpSpPr>
        <a:xfrm>
          <a:off x="0" y="0"/>
          <a:ext cx="0" cy="0"/>
          <a:chOff x="0" y="0"/>
          <a:chExt cx="0" cy="0"/>
        </a:xfrm>
      </p:grpSpPr>
      <p:sp>
        <p:nvSpPr>
          <p:cNvPr id="3049" name="Google Shape;3049;p459"/>
          <p:cNvSpPr txBox="1"/>
          <p:nvPr>
            <p:ph type="title"/>
          </p:nvPr>
        </p:nvSpPr>
        <p:spPr>
          <a:xfrm>
            <a:off x="2802750" y="802500"/>
            <a:ext cx="3538500" cy="3538500"/>
          </a:xfrm>
          <a:prstGeom prst="rect">
            <a:avLst/>
          </a:prstGeom>
          <a:solidFill>
            <a:srgbClr val="FFFFFF"/>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3050" name="Google Shape;3050;p45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51" name="Shape 3051"/>
        <p:cNvGrpSpPr/>
        <p:nvPr/>
      </p:nvGrpSpPr>
      <p:grpSpPr>
        <a:xfrm>
          <a:off x="0" y="0"/>
          <a:ext cx="0" cy="0"/>
          <a:chOff x="0" y="0"/>
          <a:chExt cx="0" cy="0"/>
        </a:xfrm>
      </p:grpSpPr>
      <p:sp>
        <p:nvSpPr>
          <p:cNvPr id="3052" name="Google Shape;3052;p460"/>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3053" name="Google Shape;3053;p460"/>
          <p:cNvSpPr txBox="1"/>
          <p:nvPr>
            <p:ph idx="1" type="body"/>
          </p:nvPr>
        </p:nvSpPr>
        <p:spPr>
          <a:xfrm>
            <a:off x="311700" y="1228675"/>
            <a:ext cx="3999900" cy="3340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054" name="Google Shape;3054;p460"/>
          <p:cNvSpPr txBox="1"/>
          <p:nvPr>
            <p:ph idx="2" type="body"/>
          </p:nvPr>
        </p:nvSpPr>
        <p:spPr>
          <a:xfrm>
            <a:off x="4832400" y="1228675"/>
            <a:ext cx="3999900" cy="3340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055" name="Google Shape;3055;p46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56" name="Shape 3056"/>
        <p:cNvGrpSpPr/>
        <p:nvPr/>
      </p:nvGrpSpPr>
      <p:grpSpPr>
        <a:xfrm>
          <a:off x="0" y="0"/>
          <a:ext cx="0" cy="0"/>
          <a:chOff x="0" y="0"/>
          <a:chExt cx="0" cy="0"/>
        </a:xfrm>
      </p:grpSpPr>
      <p:sp>
        <p:nvSpPr>
          <p:cNvPr id="3057" name="Google Shape;3057;p461"/>
          <p:cNvSpPr txBox="1"/>
          <p:nvPr>
            <p:ph type="title"/>
          </p:nvPr>
        </p:nvSpPr>
        <p:spPr>
          <a:xfrm>
            <a:off x="304800" y="309350"/>
            <a:ext cx="8537700" cy="748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3058" name="Google Shape;3058;p46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59" name="Shape 3059"/>
        <p:cNvGrpSpPr/>
        <p:nvPr/>
      </p:nvGrpSpPr>
      <p:grpSpPr>
        <a:xfrm>
          <a:off x="0" y="0"/>
          <a:ext cx="0" cy="0"/>
          <a:chOff x="0" y="0"/>
          <a:chExt cx="0" cy="0"/>
        </a:xfrm>
      </p:grpSpPr>
      <p:sp>
        <p:nvSpPr>
          <p:cNvPr id="3060" name="Google Shape;3060;p462"/>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3000">
                <a:highlight>
                  <a:schemeClr val="dk1"/>
                </a:highlight>
              </a:defRPr>
            </a:lvl1pPr>
            <a:lvl2pPr lvl="1" algn="l">
              <a:lnSpc>
                <a:spcPct val="100000"/>
              </a:lnSpc>
              <a:spcBef>
                <a:spcPts val="0"/>
              </a:spcBef>
              <a:spcAft>
                <a:spcPts val="0"/>
              </a:spcAft>
              <a:buSzPts val="3000"/>
              <a:buNone/>
              <a:defRPr sz="3000">
                <a:highlight>
                  <a:schemeClr val="dk1"/>
                </a:highlight>
              </a:defRPr>
            </a:lvl2pPr>
            <a:lvl3pPr lvl="2" algn="l">
              <a:lnSpc>
                <a:spcPct val="100000"/>
              </a:lnSpc>
              <a:spcBef>
                <a:spcPts val="0"/>
              </a:spcBef>
              <a:spcAft>
                <a:spcPts val="0"/>
              </a:spcAft>
              <a:buSzPts val="3000"/>
              <a:buNone/>
              <a:defRPr sz="3000">
                <a:highlight>
                  <a:schemeClr val="dk1"/>
                </a:highlight>
              </a:defRPr>
            </a:lvl3pPr>
            <a:lvl4pPr lvl="3" algn="l">
              <a:lnSpc>
                <a:spcPct val="100000"/>
              </a:lnSpc>
              <a:spcBef>
                <a:spcPts val="0"/>
              </a:spcBef>
              <a:spcAft>
                <a:spcPts val="0"/>
              </a:spcAft>
              <a:buSzPts val="3000"/>
              <a:buNone/>
              <a:defRPr sz="3000">
                <a:highlight>
                  <a:schemeClr val="dk1"/>
                </a:highlight>
              </a:defRPr>
            </a:lvl4pPr>
            <a:lvl5pPr lvl="4" algn="l">
              <a:lnSpc>
                <a:spcPct val="100000"/>
              </a:lnSpc>
              <a:spcBef>
                <a:spcPts val="0"/>
              </a:spcBef>
              <a:spcAft>
                <a:spcPts val="0"/>
              </a:spcAft>
              <a:buSzPts val="3000"/>
              <a:buNone/>
              <a:defRPr sz="3000">
                <a:highlight>
                  <a:schemeClr val="dk1"/>
                </a:highlight>
              </a:defRPr>
            </a:lvl5pPr>
            <a:lvl6pPr lvl="5" algn="l">
              <a:lnSpc>
                <a:spcPct val="100000"/>
              </a:lnSpc>
              <a:spcBef>
                <a:spcPts val="0"/>
              </a:spcBef>
              <a:spcAft>
                <a:spcPts val="0"/>
              </a:spcAft>
              <a:buSzPts val="3000"/>
              <a:buNone/>
              <a:defRPr sz="3000">
                <a:highlight>
                  <a:schemeClr val="dk1"/>
                </a:highlight>
              </a:defRPr>
            </a:lvl6pPr>
            <a:lvl7pPr lvl="6" algn="l">
              <a:lnSpc>
                <a:spcPct val="100000"/>
              </a:lnSpc>
              <a:spcBef>
                <a:spcPts val="0"/>
              </a:spcBef>
              <a:spcAft>
                <a:spcPts val="0"/>
              </a:spcAft>
              <a:buSzPts val="3000"/>
              <a:buNone/>
              <a:defRPr sz="3000">
                <a:highlight>
                  <a:schemeClr val="dk1"/>
                </a:highlight>
              </a:defRPr>
            </a:lvl7pPr>
            <a:lvl8pPr lvl="7" algn="l">
              <a:lnSpc>
                <a:spcPct val="100000"/>
              </a:lnSpc>
              <a:spcBef>
                <a:spcPts val="0"/>
              </a:spcBef>
              <a:spcAft>
                <a:spcPts val="0"/>
              </a:spcAft>
              <a:buSzPts val="3000"/>
              <a:buNone/>
              <a:defRPr sz="3000">
                <a:highlight>
                  <a:schemeClr val="dk1"/>
                </a:highlight>
              </a:defRPr>
            </a:lvl8pPr>
            <a:lvl9pPr lvl="8" algn="l">
              <a:lnSpc>
                <a:spcPct val="100000"/>
              </a:lnSpc>
              <a:spcBef>
                <a:spcPts val="0"/>
              </a:spcBef>
              <a:spcAft>
                <a:spcPts val="0"/>
              </a:spcAft>
              <a:buSzPts val="3000"/>
              <a:buNone/>
              <a:defRPr sz="3000">
                <a:highlight>
                  <a:schemeClr val="dk1"/>
                </a:highlight>
              </a:defRPr>
            </a:lvl9pPr>
          </a:lstStyle>
          <a:p/>
        </p:txBody>
      </p:sp>
      <p:sp>
        <p:nvSpPr>
          <p:cNvPr id="3061" name="Google Shape;3061;p462"/>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062" name="Google Shape;3062;p46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063" name="Shape 3063"/>
        <p:cNvGrpSpPr/>
        <p:nvPr/>
      </p:nvGrpSpPr>
      <p:grpSpPr>
        <a:xfrm>
          <a:off x="0" y="0"/>
          <a:ext cx="0" cy="0"/>
          <a:chOff x="0" y="0"/>
          <a:chExt cx="0" cy="0"/>
        </a:xfrm>
      </p:grpSpPr>
      <p:sp>
        <p:nvSpPr>
          <p:cNvPr id="3064" name="Google Shape;3064;p463"/>
          <p:cNvSpPr txBox="1"/>
          <p:nvPr>
            <p:ph type="title"/>
          </p:nvPr>
        </p:nvSpPr>
        <p:spPr>
          <a:xfrm>
            <a:off x="490250" y="526350"/>
            <a:ext cx="56187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6000"/>
              <a:buNone/>
              <a:defRPr sz="6000">
                <a:solidFill>
                  <a:schemeClr val="lt1"/>
                </a:solidFill>
              </a:defRPr>
            </a:lvl1pPr>
            <a:lvl2pPr lvl="1" algn="l">
              <a:lnSpc>
                <a:spcPct val="100000"/>
              </a:lnSpc>
              <a:spcBef>
                <a:spcPts val="0"/>
              </a:spcBef>
              <a:spcAft>
                <a:spcPts val="0"/>
              </a:spcAft>
              <a:buClr>
                <a:schemeClr val="lt1"/>
              </a:buClr>
              <a:buSzPts val="6000"/>
              <a:buNone/>
              <a:defRPr sz="6000">
                <a:solidFill>
                  <a:schemeClr val="lt1"/>
                </a:solidFill>
              </a:defRPr>
            </a:lvl2pPr>
            <a:lvl3pPr lvl="2" algn="l">
              <a:lnSpc>
                <a:spcPct val="100000"/>
              </a:lnSpc>
              <a:spcBef>
                <a:spcPts val="0"/>
              </a:spcBef>
              <a:spcAft>
                <a:spcPts val="0"/>
              </a:spcAft>
              <a:buClr>
                <a:schemeClr val="lt1"/>
              </a:buClr>
              <a:buSzPts val="6000"/>
              <a:buNone/>
              <a:defRPr sz="6000">
                <a:solidFill>
                  <a:schemeClr val="lt1"/>
                </a:solidFill>
              </a:defRPr>
            </a:lvl3pPr>
            <a:lvl4pPr lvl="3" algn="l">
              <a:lnSpc>
                <a:spcPct val="100000"/>
              </a:lnSpc>
              <a:spcBef>
                <a:spcPts val="0"/>
              </a:spcBef>
              <a:spcAft>
                <a:spcPts val="0"/>
              </a:spcAft>
              <a:buClr>
                <a:schemeClr val="lt1"/>
              </a:buClr>
              <a:buSzPts val="6000"/>
              <a:buNone/>
              <a:defRPr sz="6000">
                <a:solidFill>
                  <a:schemeClr val="lt1"/>
                </a:solidFill>
              </a:defRPr>
            </a:lvl4pPr>
            <a:lvl5pPr lvl="4" algn="l">
              <a:lnSpc>
                <a:spcPct val="100000"/>
              </a:lnSpc>
              <a:spcBef>
                <a:spcPts val="0"/>
              </a:spcBef>
              <a:spcAft>
                <a:spcPts val="0"/>
              </a:spcAft>
              <a:buClr>
                <a:schemeClr val="lt1"/>
              </a:buClr>
              <a:buSzPts val="6000"/>
              <a:buNone/>
              <a:defRPr sz="6000">
                <a:solidFill>
                  <a:schemeClr val="lt1"/>
                </a:solidFill>
              </a:defRPr>
            </a:lvl5pPr>
            <a:lvl6pPr lvl="5" algn="l">
              <a:lnSpc>
                <a:spcPct val="100000"/>
              </a:lnSpc>
              <a:spcBef>
                <a:spcPts val="0"/>
              </a:spcBef>
              <a:spcAft>
                <a:spcPts val="0"/>
              </a:spcAft>
              <a:buClr>
                <a:schemeClr val="lt1"/>
              </a:buClr>
              <a:buSzPts val="6000"/>
              <a:buNone/>
              <a:defRPr sz="6000">
                <a:solidFill>
                  <a:schemeClr val="lt1"/>
                </a:solidFill>
              </a:defRPr>
            </a:lvl6pPr>
            <a:lvl7pPr lvl="6" algn="l">
              <a:lnSpc>
                <a:spcPct val="100000"/>
              </a:lnSpc>
              <a:spcBef>
                <a:spcPts val="0"/>
              </a:spcBef>
              <a:spcAft>
                <a:spcPts val="0"/>
              </a:spcAft>
              <a:buClr>
                <a:schemeClr val="lt1"/>
              </a:buClr>
              <a:buSzPts val="6000"/>
              <a:buNone/>
              <a:defRPr sz="6000">
                <a:solidFill>
                  <a:schemeClr val="lt1"/>
                </a:solidFill>
              </a:defRPr>
            </a:lvl7pPr>
            <a:lvl8pPr lvl="7" algn="l">
              <a:lnSpc>
                <a:spcPct val="100000"/>
              </a:lnSpc>
              <a:spcBef>
                <a:spcPts val="0"/>
              </a:spcBef>
              <a:spcAft>
                <a:spcPts val="0"/>
              </a:spcAft>
              <a:buClr>
                <a:schemeClr val="lt1"/>
              </a:buClr>
              <a:buSzPts val="6000"/>
              <a:buNone/>
              <a:defRPr sz="6000">
                <a:solidFill>
                  <a:schemeClr val="lt1"/>
                </a:solidFill>
              </a:defRPr>
            </a:lvl8pPr>
            <a:lvl9pPr lvl="8" algn="l">
              <a:lnSpc>
                <a:spcPct val="100000"/>
              </a:lnSpc>
              <a:spcBef>
                <a:spcPts val="0"/>
              </a:spcBef>
              <a:spcAft>
                <a:spcPts val="0"/>
              </a:spcAft>
              <a:buClr>
                <a:schemeClr val="lt1"/>
              </a:buClr>
              <a:buSzPts val="6000"/>
              <a:buNone/>
              <a:defRPr sz="6000">
                <a:solidFill>
                  <a:schemeClr val="lt1"/>
                </a:solidFill>
              </a:defRPr>
            </a:lvl9pPr>
          </a:lstStyle>
          <a:p/>
        </p:txBody>
      </p:sp>
      <p:sp>
        <p:nvSpPr>
          <p:cNvPr id="3065" name="Google Shape;3065;p46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066" name="Shape 3066"/>
        <p:cNvGrpSpPr/>
        <p:nvPr/>
      </p:nvGrpSpPr>
      <p:grpSpPr>
        <a:xfrm>
          <a:off x="0" y="0"/>
          <a:ext cx="0" cy="0"/>
          <a:chOff x="0" y="0"/>
          <a:chExt cx="0" cy="0"/>
        </a:xfrm>
      </p:grpSpPr>
      <p:sp>
        <p:nvSpPr>
          <p:cNvPr id="3067" name="Google Shape;3067;p464"/>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68" name="Google Shape;3068;p464"/>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069" name="Google Shape;3069;p464"/>
          <p:cNvSpPr txBox="1"/>
          <p:nvPr>
            <p:ph type="title"/>
          </p:nvPr>
        </p:nvSpPr>
        <p:spPr>
          <a:xfrm>
            <a:off x="265500" y="1081400"/>
            <a:ext cx="4045200" cy="171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400"/>
              <a:buNone/>
              <a:defRPr sz="5400"/>
            </a:lvl1pPr>
            <a:lvl2pPr lvl="1" algn="ctr">
              <a:lnSpc>
                <a:spcPct val="100000"/>
              </a:lnSpc>
              <a:spcBef>
                <a:spcPts val="0"/>
              </a:spcBef>
              <a:spcAft>
                <a:spcPts val="0"/>
              </a:spcAft>
              <a:buSzPts val="5400"/>
              <a:buNone/>
              <a:defRPr sz="5400"/>
            </a:lvl2pPr>
            <a:lvl3pPr lvl="2" algn="ctr">
              <a:lnSpc>
                <a:spcPct val="100000"/>
              </a:lnSpc>
              <a:spcBef>
                <a:spcPts val="0"/>
              </a:spcBef>
              <a:spcAft>
                <a:spcPts val="0"/>
              </a:spcAft>
              <a:buSzPts val="5400"/>
              <a:buNone/>
              <a:defRPr sz="5400"/>
            </a:lvl3pPr>
            <a:lvl4pPr lvl="3" algn="ctr">
              <a:lnSpc>
                <a:spcPct val="100000"/>
              </a:lnSpc>
              <a:spcBef>
                <a:spcPts val="0"/>
              </a:spcBef>
              <a:spcAft>
                <a:spcPts val="0"/>
              </a:spcAft>
              <a:buSzPts val="5400"/>
              <a:buNone/>
              <a:defRPr sz="5400"/>
            </a:lvl4pPr>
            <a:lvl5pPr lvl="4" algn="ctr">
              <a:lnSpc>
                <a:spcPct val="100000"/>
              </a:lnSpc>
              <a:spcBef>
                <a:spcPts val="0"/>
              </a:spcBef>
              <a:spcAft>
                <a:spcPts val="0"/>
              </a:spcAft>
              <a:buSzPts val="5400"/>
              <a:buNone/>
              <a:defRPr sz="5400"/>
            </a:lvl5pPr>
            <a:lvl6pPr lvl="5" algn="ctr">
              <a:lnSpc>
                <a:spcPct val="100000"/>
              </a:lnSpc>
              <a:spcBef>
                <a:spcPts val="0"/>
              </a:spcBef>
              <a:spcAft>
                <a:spcPts val="0"/>
              </a:spcAft>
              <a:buSzPts val="5400"/>
              <a:buNone/>
              <a:defRPr sz="5400"/>
            </a:lvl6pPr>
            <a:lvl7pPr lvl="6" algn="ctr">
              <a:lnSpc>
                <a:spcPct val="100000"/>
              </a:lnSpc>
              <a:spcBef>
                <a:spcPts val="0"/>
              </a:spcBef>
              <a:spcAft>
                <a:spcPts val="0"/>
              </a:spcAft>
              <a:buSzPts val="5400"/>
              <a:buNone/>
              <a:defRPr sz="5400"/>
            </a:lvl7pPr>
            <a:lvl8pPr lvl="7" algn="ctr">
              <a:lnSpc>
                <a:spcPct val="100000"/>
              </a:lnSpc>
              <a:spcBef>
                <a:spcPts val="0"/>
              </a:spcBef>
              <a:spcAft>
                <a:spcPts val="0"/>
              </a:spcAft>
              <a:buSzPts val="5400"/>
              <a:buNone/>
              <a:defRPr sz="5400"/>
            </a:lvl8pPr>
            <a:lvl9pPr lvl="8" algn="ctr">
              <a:lnSpc>
                <a:spcPct val="100000"/>
              </a:lnSpc>
              <a:spcBef>
                <a:spcPts val="0"/>
              </a:spcBef>
              <a:spcAft>
                <a:spcPts val="0"/>
              </a:spcAft>
              <a:buSzPts val="5400"/>
              <a:buNone/>
              <a:defRPr sz="5400"/>
            </a:lvl9pPr>
          </a:lstStyle>
          <a:p/>
        </p:txBody>
      </p:sp>
      <p:sp>
        <p:nvSpPr>
          <p:cNvPr id="3070" name="Google Shape;3070;p464"/>
          <p:cNvSpPr txBox="1"/>
          <p:nvPr>
            <p:ph idx="1" type="subTitle"/>
          </p:nvPr>
        </p:nvSpPr>
        <p:spPr>
          <a:xfrm>
            <a:off x="265500" y="2845223"/>
            <a:ext cx="4045200" cy="134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3071" name="Google Shape;3071;p464"/>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Clr>
                <a:schemeClr val="accent1"/>
              </a:buClr>
              <a:buSzPts val="1800"/>
              <a:buChar char="●"/>
              <a:defRPr>
                <a:solidFill>
                  <a:schemeClr val="accent1"/>
                </a:solidFill>
                <a:highlight>
                  <a:schemeClr val="lt1"/>
                </a:highlight>
              </a:defRPr>
            </a:lvl1pPr>
            <a:lvl2pPr indent="-317500" lvl="1" marL="914400" algn="l">
              <a:lnSpc>
                <a:spcPct val="115000"/>
              </a:lnSpc>
              <a:spcBef>
                <a:spcPts val="1600"/>
              </a:spcBef>
              <a:spcAft>
                <a:spcPts val="0"/>
              </a:spcAft>
              <a:buClr>
                <a:schemeClr val="accent1"/>
              </a:buClr>
              <a:buSzPts val="1400"/>
              <a:buChar char="○"/>
              <a:defRPr>
                <a:solidFill>
                  <a:schemeClr val="accent1"/>
                </a:solidFill>
                <a:highlight>
                  <a:schemeClr val="lt1"/>
                </a:highlight>
              </a:defRPr>
            </a:lvl2pPr>
            <a:lvl3pPr indent="-317500" lvl="2" marL="1371600" algn="l">
              <a:lnSpc>
                <a:spcPct val="115000"/>
              </a:lnSpc>
              <a:spcBef>
                <a:spcPts val="1600"/>
              </a:spcBef>
              <a:spcAft>
                <a:spcPts val="0"/>
              </a:spcAft>
              <a:buClr>
                <a:schemeClr val="accent1"/>
              </a:buClr>
              <a:buSzPts val="1400"/>
              <a:buChar char="■"/>
              <a:defRPr>
                <a:solidFill>
                  <a:schemeClr val="accent1"/>
                </a:solidFill>
                <a:highlight>
                  <a:schemeClr val="lt1"/>
                </a:highlight>
              </a:defRPr>
            </a:lvl3pPr>
            <a:lvl4pPr indent="-317500" lvl="3" marL="1828800" algn="l">
              <a:lnSpc>
                <a:spcPct val="115000"/>
              </a:lnSpc>
              <a:spcBef>
                <a:spcPts val="1600"/>
              </a:spcBef>
              <a:spcAft>
                <a:spcPts val="0"/>
              </a:spcAft>
              <a:buClr>
                <a:schemeClr val="accent1"/>
              </a:buClr>
              <a:buSzPts val="1400"/>
              <a:buChar char="●"/>
              <a:defRPr>
                <a:solidFill>
                  <a:schemeClr val="accent1"/>
                </a:solidFill>
                <a:highlight>
                  <a:schemeClr val="lt1"/>
                </a:highlight>
              </a:defRPr>
            </a:lvl4pPr>
            <a:lvl5pPr indent="-317500" lvl="4" marL="2286000" algn="l">
              <a:lnSpc>
                <a:spcPct val="115000"/>
              </a:lnSpc>
              <a:spcBef>
                <a:spcPts val="1600"/>
              </a:spcBef>
              <a:spcAft>
                <a:spcPts val="0"/>
              </a:spcAft>
              <a:buClr>
                <a:schemeClr val="accent1"/>
              </a:buClr>
              <a:buSzPts val="1400"/>
              <a:buChar char="○"/>
              <a:defRPr>
                <a:solidFill>
                  <a:schemeClr val="accent1"/>
                </a:solidFill>
                <a:highlight>
                  <a:schemeClr val="lt1"/>
                </a:highlight>
              </a:defRPr>
            </a:lvl5pPr>
            <a:lvl6pPr indent="-317500" lvl="5" marL="2743200" algn="l">
              <a:lnSpc>
                <a:spcPct val="115000"/>
              </a:lnSpc>
              <a:spcBef>
                <a:spcPts val="1600"/>
              </a:spcBef>
              <a:spcAft>
                <a:spcPts val="0"/>
              </a:spcAft>
              <a:buClr>
                <a:schemeClr val="accent1"/>
              </a:buClr>
              <a:buSzPts val="1400"/>
              <a:buChar char="■"/>
              <a:defRPr>
                <a:solidFill>
                  <a:schemeClr val="accent1"/>
                </a:solidFill>
                <a:highlight>
                  <a:schemeClr val="lt1"/>
                </a:highlight>
              </a:defRPr>
            </a:lvl6pPr>
            <a:lvl7pPr indent="-317500" lvl="6" marL="3200400" algn="l">
              <a:lnSpc>
                <a:spcPct val="115000"/>
              </a:lnSpc>
              <a:spcBef>
                <a:spcPts val="1600"/>
              </a:spcBef>
              <a:spcAft>
                <a:spcPts val="0"/>
              </a:spcAft>
              <a:buClr>
                <a:schemeClr val="accent1"/>
              </a:buClr>
              <a:buSzPts val="1400"/>
              <a:buChar char="●"/>
              <a:defRPr>
                <a:solidFill>
                  <a:schemeClr val="accent1"/>
                </a:solidFill>
                <a:highlight>
                  <a:schemeClr val="lt1"/>
                </a:highlight>
              </a:defRPr>
            </a:lvl7pPr>
            <a:lvl8pPr indent="-317500" lvl="7" marL="3657600" algn="l">
              <a:lnSpc>
                <a:spcPct val="115000"/>
              </a:lnSpc>
              <a:spcBef>
                <a:spcPts val="1600"/>
              </a:spcBef>
              <a:spcAft>
                <a:spcPts val="0"/>
              </a:spcAft>
              <a:buClr>
                <a:schemeClr val="accent1"/>
              </a:buClr>
              <a:buSzPts val="1400"/>
              <a:buChar char="○"/>
              <a:defRPr>
                <a:solidFill>
                  <a:schemeClr val="accent1"/>
                </a:solidFill>
                <a:highlight>
                  <a:schemeClr val="lt1"/>
                </a:highlight>
              </a:defRPr>
            </a:lvl8pPr>
            <a:lvl9pPr indent="-317500" lvl="8" marL="4114800" algn="l">
              <a:lnSpc>
                <a:spcPct val="115000"/>
              </a:lnSpc>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3072" name="Google Shape;3072;p46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73" name="Shape 3073"/>
        <p:cNvGrpSpPr/>
        <p:nvPr/>
      </p:nvGrpSpPr>
      <p:grpSpPr>
        <a:xfrm>
          <a:off x="0" y="0"/>
          <a:ext cx="0" cy="0"/>
          <a:chOff x="0" y="0"/>
          <a:chExt cx="0" cy="0"/>
        </a:xfrm>
      </p:grpSpPr>
      <p:sp>
        <p:nvSpPr>
          <p:cNvPr id="3074" name="Google Shape;3074;p465"/>
          <p:cNvSpPr txBox="1"/>
          <p:nvPr>
            <p:ph idx="1" type="body"/>
          </p:nvPr>
        </p:nvSpPr>
        <p:spPr>
          <a:xfrm>
            <a:off x="319500" y="4230575"/>
            <a:ext cx="5998800" cy="5988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3075" name="Google Shape;3075;p46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14" name="Shape 314"/>
        <p:cNvGrpSpPr/>
        <p:nvPr/>
      </p:nvGrpSpPr>
      <p:grpSpPr>
        <a:xfrm>
          <a:off x="0" y="0"/>
          <a:ext cx="0" cy="0"/>
          <a:chOff x="0" y="0"/>
          <a:chExt cx="0" cy="0"/>
        </a:xfrm>
      </p:grpSpPr>
      <p:sp>
        <p:nvSpPr>
          <p:cNvPr id="315" name="Google Shape;315;p46"/>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3300">
                <a:solidFill>
                  <a:srgbClr val="1691D0"/>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16" name="Google Shape;316;p46"/>
          <p:cNvSpPr txBox="1"/>
          <p:nvPr>
            <p:ph idx="1" type="body"/>
          </p:nvPr>
        </p:nvSpPr>
        <p:spPr>
          <a:xfrm>
            <a:off x="1476565" y="1118949"/>
            <a:ext cx="2616900" cy="34410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1" i="0" sz="1400">
                <a:solidFill>
                  <a:srgbClr val="1691D0"/>
                </a:solidFill>
                <a:latin typeface="Calibri"/>
                <a:ea typeface="Calibri"/>
                <a:cs typeface="Calibri"/>
                <a:sym typeface="Calibri"/>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17" name="Google Shape;317;p46"/>
          <p:cNvSpPr txBox="1"/>
          <p:nvPr>
            <p:ph idx="2" type="body"/>
          </p:nvPr>
        </p:nvSpPr>
        <p:spPr>
          <a:xfrm>
            <a:off x="5556885" y="1099423"/>
            <a:ext cx="2959800" cy="26277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1" i="0" sz="1400">
                <a:solidFill>
                  <a:srgbClr val="1691D0"/>
                </a:solidFill>
                <a:latin typeface="Calibri"/>
                <a:ea typeface="Calibri"/>
                <a:cs typeface="Calibri"/>
                <a:sym typeface="Calibri"/>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18" name="Google Shape;318;p4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19" name="Google Shape;319;p4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0" name="Google Shape;320;p46"/>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076" name="Shape 3076"/>
        <p:cNvGrpSpPr/>
        <p:nvPr/>
      </p:nvGrpSpPr>
      <p:grpSpPr>
        <a:xfrm>
          <a:off x="0" y="0"/>
          <a:ext cx="0" cy="0"/>
          <a:chOff x="0" y="0"/>
          <a:chExt cx="0" cy="0"/>
        </a:xfrm>
      </p:grpSpPr>
      <p:sp>
        <p:nvSpPr>
          <p:cNvPr id="3077" name="Google Shape;3077;p466"/>
          <p:cNvSpPr txBox="1"/>
          <p:nvPr>
            <p:ph hasCustomPrompt="1" type="title"/>
          </p:nvPr>
        </p:nvSpPr>
        <p:spPr>
          <a:xfrm>
            <a:off x="311700" y="1240275"/>
            <a:ext cx="8520600" cy="1981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2000"/>
              <a:buNone/>
              <a:defRPr sz="12000">
                <a:solidFill>
                  <a:schemeClr val="lt1"/>
                </a:solidFill>
                <a:highlight>
                  <a:schemeClr val="accent1"/>
                </a:highlight>
              </a:defRPr>
            </a:lvl1pPr>
            <a:lvl2pPr lvl="1" algn="ctr">
              <a:lnSpc>
                <a:spcPct val="100000"/>
              </a:lnSpc>
              <a:spcBef>
                <a:spcPts val="0"/>
              </a:spcBef>
              <a:spcAft>
                <a:spcPts val="0"/>
              </a:spcAft>
              <a:buClr>
                <a:schemeClr val="lt1"/>
              </a:buClr>
              <a:buSzPts val="12000"/>
              <a:buNone/>
              <a:defRPr sz="12000">
                <a:solidFill>
                  <a:schemeClr val="lt1"/>
                </a:solidFill>
                <a:highlight>
                  <a:schemeClr val="accent1"/>
                </a:highlight>
              </a:defRPr>
            </a:lvl2pPr>
            <a:lvl3pPr lvl="2" algn="ctr">
              <a:lnSpc>
                <a:spcPct val="100000"/>
              </a:lnSpc>
              <a:spcBef>
                <a:spcPts val="0"/>
              </a:spcBef>
              <a:spcAft>
                <a:spcPts val="0"/>
              </a:spcAft>
              <a:buClr>
                <a:schemeClr val="lt1"/>
              </a:buClr>
              <a:buSzPts val="12000"/>
              <a:buNone/>
              <a:defRPr sz="12000">
                <a:solidFill>
                  <a:schemeClr val="lt1"/>
                </a:solidFill>
                <a:highlight>
                  <a:schemeClr val="accent1"/>
                </a:highlight>
              </a:defRPr>
            </a:lvl3pPr>
            <a:lvl4pPr lvl="3" algn="ctr">
              <a:lnSpc>
                <a:spcPct val="100000"/>
              </a:lnSpc>
              <a:spcBef>
                <a:spcPts val="0"/>
              </a:spcBef>
              <a:spcAft>
                <a:spcPts val="0"/>
              </a:spcAft>
              <a:buClr>
                <a:schemeClr val="lt1"/>
              </a:buClr>
              <a:buSzPts val="12000"/>
              <a:buNone/>
              <a:defRPr sz="12000">
                <a:solidFill>
                  <a:schemeClr val="lt1"/>
                </a:solidFill>
                <a:highlight>
                  <a:schemeClr val="accent1"/>
                </a:highlight>
              </a:defRPr>
            </a:lvl4pPr>
            <a:lvl5pPr lvl="4" algn="ctr">
              <a:lnSpc>
                <a:spcPct val="100000"/>
              </a:lnSpc>
              <a:spcBef>
                <a:spcPts val="0"/>
              </a:spcBef>
              <a:spcAft>
                <a:spcPts val="0"/>
              </a:spcAft>
              <a:buClr>
                <a:schemeClr val="lt1"/>
              </a:buClr>
              <a:buSzPts val="12000"/>
              <a:buNone/>
              <a:defRPr sz="12000">
                <a:solidFill>
                  <a:schemeClr val="lt1"/>
                </a:solidFill>
                <a:highlight>
                  <a:schemeClr val="accent1"/>
                </a:highlight>
              </a:defRPr>
            </a:lvl5pPr>
            <a:lvl6pPr lvl="5" algn="ctr">
              <a:lnSpc>
                <a:spcPct val="100000"/>
              </a:lnSpc>
              <a:spcBef>
                <a:spcPts val="0"/>
              </a:spcBef>
              <a:spcAft>
                <a:spcPts val="0"/>
              </a:spcAft>
              <a:buClr>
                <a:schemeClr val="lt1"/>
              </a:buClr>
              <a:buSzPts val="12000"/>
              <a:buNone/>
              <a:defRPr sz="12000">
                <a:solidFill>
                  <a:schemeClr val="lt1"/>
                </a:solidFill>
                <a:highlight>
                  <a:schemeClr val="accent1"/>
                </a:highlight>
              </a:defRPr>
            </a:lvl6pPr>
            <a:lvl7pPr lvl="6" algn="ctr">
              <a:lnSpc>
                <a:spcPct val="100000"/>
              </a:lnSpc>
              <a:spcBef>
                <a:spcPts val="0"/>
              </a:spcBef>
              <a:spcAft>
                <a:spcPts val="0"/>
              </a:spcAft>
              <a:buClr>
                <a:schemeClr val="lt1"/>
              </a:buClr>
              <a:buSzPts val="12000"/>
              <a:buNone/>
              <a:defRPr sz="12000">
                <a:solidFill>
                  <a:schemeClr val="lt1"/>
                </a:solidFill>
                <a:highlight>
                  <a:schemeClr val="accent1"/>
                </a:highlight>
              </a:defRPr>
            </a:lvl7pPr>
            <a:lvl8pPr lvl="7" algn="ctr">
              <a:lnSpc>
                <a:spcPct val="100000"/>
              </a:lnSpc>
              <a:spcBef>
                <a:spcPts val="0"/>
              </a:spcBef>
              <a:spcAft>
                <a:spcPts val="0"/>
              </a:spcAft>
              <a:buClr>
                <a:schemeClr val="lt1"/>
              </a:buClr>
              <a:buSzPts val="12000"/>
              <a:buNone/>
              <a:defRPr sz="12000">
                <a:solidFill>
                  <a:schemeClr val="lt1"/>
                </a:solidFill>
                <a:highlight>
                  <a:schemeClr val="accent1"/>
                </a:highlight>
              </a:defRPr>
            </a:lvl8pPr>
            <a:lvl9pPr lvl="8" algn="ctr">
              <a:lnSpc>
                <a:spcPct val="100000"/>
              </a:lnSpc>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3078" name="Google Shape;3078;p466"/>
          <p:cNvSpPr txBox="1"/>
          <p:nvPr>
            <p:ph idx="1" type="body"/>
          </p:nvPr>
        </p:nvSpPr>
        <p:spPr>
          <a:xfrm>
            <a:off x="311700" y="33046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lnSpc>
                <a:spcPct val="115000"/>
              </a:lnSpc>
              <a:spcBef>
                <a:spcPts val="1600"/>
              </a:spcBef>
              <a:spcAft>
                <a:spcPts val="0"/>
              </a:spcAft>
              <a:buClr>
                <a:schemeClr val="accent1"/>
              </a:buClr>
              <a:buSzPts val="1400"/>
              <a:buChar char="○"/>
              <a:defRPr>
                <a:solidFill>
                  <a:schemeClr val="accent1"/>
                </a:solidFill>
                <a:highlight>
                  <a:schemeClr val="dk1"/>
                </a:highlight>
              </a:defRPr>
            </a:lvl2pPr>
            <a:lvl3pPr indent="-317500" lvl="2" marL="1371600" algn="ctr">
              <a:lnSpc>
                <a:spcPct val="115000"/>
              </a:lnSpc>
              <a:spcBef>
                <a:spcPts val="1600"/>
              </a:spcBef>
              <a:spcAft>
                <a:spcPts val="0"/>
              </a:spcAft>
              <a:buClr>
                <a:schemeClr val="accent1"/>
              </a:buClr>
              <a:buSzPts val="1400"/>
              <a:buChar char="■"/>
              <a:defRPr>
                <a:solidFill>
                  <a:schemeClr val="accent1"/>
                </a:solidFill>
                <a:highlight>
                  <a:schemeClr val="dk1"/>
                </a:highlight>
              </a:defRPr>
            </a:lvl3pPr>
            <a:lvl4pPr indent="-317500" lvl="3" marL="1828800" algn="ctr">
              <a:lnSpc>
                <a:spcPct val="115000"/>
              </a:lnSpc>
              <a:spcBef>
                <a:spcPts val="1600"/>
              </a:spcBef>
              <a:spcAft>
                <a:spcPts val="0"/>
              </a:spcAft>
              <a:buClr>
                <a:schemeClr val="accent1"/>
              </a:buClr>
              <a:buSzPts val="1400"/>
              <a:buChar char="●"/>
              <a:defRPr>
                <a:solidFill>
                  <a:schemeClr val="accent1"/>
                </a:solidFill>
                <a:highlight>
                  <a:schemeClr val="dk1"/>
                </a:highlight>
              </a:defRPr>
            </a:lvl4pPr>
            <a:lvl5pPr indent="-317500" lvl="4" marL="2286000" algn="ctr">
              <a:lnSpc>
                <a:spcPct val="115000"/>
              </a:lnSpc>
              <a:spcBef>
                <a:spcPts val="1600"/>
              </a:spcBef>
              <a:spcAft>
                <a:spcPts val="0"/>
              </a:spcAft>
              <a:buClr>
                <a:schemeClr val="accent1"/>
              </a:buClr>
              <a:buSzPts val="1400"/>
              <a:buChar char="○"/>
              <a:defRPr>
                <a:solidFill>
                  <a:schemeClr val="accent1"/>
                </a:solidFill>
                <a:highlight>
                  <a:schemeClr val="dk1"/>
                </a:highlight>
              </a:defRPr>
            </a:lvl5pPr>
            <a:lvl6pPr indent="-317500" lvl="5" marL="2743200" algn="ctr">
              <a:lnSpc>
                <a:spcPct val="115000"/>
              </a:lnSpc>
              <a:spcBef>
                <a:spcPts val="1600"/>
              </a:spcBef>
              <a:spcAft>
                <a:spcPts val="0"/>
              </a:spcAft>
              <a:buClr>
                <a:schemeClr val="accent1"/>
              </a:buClr>
              <a:buSzPts val="1400"/>
              <a:buChar char="■"/>
              <a:defRPr>
                <a:solidFill>
                  <a:schemeClr val="accent1"/>
                </a:solidFill>
                <a:highlight>
                  <a:schemeClr val="dk1"/>
                </a:highlight>
              </a:defRPr>
            </a:lvl6pPr>
            <a:lvl7pPr indent="-317500" lvl="6" marL="3200400" algn="ctr">
              <a:lnSpc>
                <a:spcPct val="115000"/>
              </a:lnSpc>
              <a:spcBef>
                <a:spcPts val="1600"/>
              </a:spcBef>
              <a:spcAft>
                <a:spcPts val="0"/>
              </a:spcAft>
              <a:buClr>
                <a:schemeClr val="accent1"/>
              </a:buClr>
              <a:buSzPts val="1400"/>
              <a:buChar char="●"/>
              <a:defRPr>
                <a:solidFill>
                  <a:schemeClr val="accent1"/>
                </a:solidFill>
                <a:highlight>
                  <a:schemeClr val="dk1"/>
                </a:highlight>
              </a:defRPr>
            </a:lvl7pPr>
            <a:lvl8pPr indent="-317500" lvl="7" marL="3657600" algn="ctr">
              <a:lnSpc>
                <a:spcPct val="115000"/>
              </a:lnSpc>
              <a:spcBef>
                <a:spcPts val="1600"/>
              </a:spcBef>
              <a:spcAft>
                <a:spcPts val="0"/>
              </a:spcAft>
              <a:buClr>
                <a:schemeClr val="accent1"/>
              </a:buClr>
              <a:buSzPts val="1400"/>
              <a:buChar char="○"/>
              <a:defRPr>
                <a:solidFill>
                  <a:schemeClr val="accent1"/>
                </a:solidFill>
                <a:highlight>
                  <a:schemeClr val="dk1"/>
                </a:highlight>
              </a:defRPr>
            </a:lvl8pPr>
            <a:lvl9pPr indent="-317500" lvl="8" marL="4114800" algn="ctr">
              <a:lnSpc>
                <a:spcPct val="115000"/>
              </a:lnSpc>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3079" name="Google Shape;3079;p46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80" name="Shape 3080"/>
        <p:cNvGrpSpPr/>
        <p:nvPr/>
      </p:nvGrpSpPr>
      <p:grpSpPr>
        <a:xfrm>
          <a:off x="0" y="0"/>
          <a:ext cx="0" cy="0"/>
          <a:chOff x="0" y="0"/>
          <a:chExt cx="0" cy="0"/>
        </a:xfrm>
      </p:grpSpPr>
      <p:sp>
        <p:nvSpPr>
          <p:cNvPr id="3081" name="Google Shape;3081;p46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86" name="Shape 3086"/>
        <p:cNvGrpSpPr/>
        <p:nvPr/>
      </p:nvGrpSpPr>
      <p:grpSpPr>
        <a:xfrm>
          <a:off x="0" y="0"/>
          <a:ext cx="0" cy="0"/>
          <a:chOff x="0" y="0"/>
          <a:chExt cx="0" cy="0"/>
        </a:xfrm>
      </p:grpSpPr>
      <p:sp>
        <p:nvSpPr>
          <p:cNvPr id="3087" name="Google Shape;3087;p469"/>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8" name="Google Shape;3088;p469"/>
          <p:cNvSpPr txBox="1"/>
          <p:nvPr>
            <p:ph idx="1" type="body"/>
          </p:nvPr>
        </p:nvSpPr>
        <p:spPr>
          <a:xfrm>
            <a:off x="457200" y="1244243"/>
            <a:ext cx="8229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a:lvl1pPr>
            <a:lvl2pPr indent="-406400" lvl="1" marL="914400" algn="l">
              <a:lnSpc>
                <a:spcPct val="100000"/>
              </a:lnSpc>
              <a:spcBef>
                <a:spcPts val="0"/>
              </a:spcBef>
              <a:spcAft>
                <a:spcPts val="0"/>
              </a:spcAft>
              <a:buSzPts val="2800"/>
              <a:buChar char="○"/>
              <a:defRPr/>
            </a:lvl2pPr>
            <a:lvl3pPr indent="-381000" lvl="2" marL="1371600" algn="l">
              <a:lnSpc>
                <a:spcPct val="100000"/>
              </a:lnSpc>
              <a:spcBef>
                <a:spcPts val="0"/>
              </a:spcBef>
              <a:spcAft>
                <a:spcPts val="0"/>
              </a:spcAft>
              <a:buSzPts val="2400"/>
              <a:buChar char="■"/>
              <a:defRPr/>
            </a:lvl3pPr>
            <a:lvl4pPr indent="-355600" lvl="3" marL="1828800" algn="l">
              <a:lnSpc>
                <a:spcPct val="100000"/>
              </a:lnSpc>
              <a:spcBef>
                <a:spcPts val="0"/>
              </a:spcBef>
              <a:spcAft>
                <a:spcPts val="0"/>
              </a:spcAft>
              <a:buSzPts val="2000"/>
              <a:buChar char="●"/>
              <a:defRPr/>
            </a:lvl4pPr>
            <a:lvl5pPr indent="-355600" lvl="4" marL="2286000" algn="l">
              <a:lnSpc>
                <a:spcPct val="100000"/>
              </a:lnSpc>
              <a:spcBef>
                <a:spcPts val="0"/>
              </a:spcBef>
              <a:spcAft>
                <a:spcPts val="0"/>
              </a:spcAft>
              <a:buSzPts val="2000"/>
              <a:buChar char="○"/>
              <a:defRPr/>
            </a:lvl5pPr>
            <a:lvl6pPr indent="-355600" lvl="5" marL="2743200" algn="l">
              <a:lnSpc>
                <a:spcPct val="100000"/>
              </a:lnSpc>
              <a:spcBef>
                <a:spcPts val="0"/>
              </a:spcBef>
              <a:spcAft>
                <a:spcPts val="0"/>
              </a:spcAft>
              <a:buSzPts val="2000"/>
              <a:buChar char="■"/>
              <a:defRPr/>
            </a:lvl6pPr>
            <a:lvl7pPr indent="-355600" lvl="6" marL="3200400" algn="l">
              <a:lnSpc>
                <a:spcPct val="100000"/>
              </a:lnSpc>
              <a:spcBef>
                <a:spcPts val="0"/>
              </a:spcBef>
              <a:spcAft>
                <a:spcPts val="0"/>
              </a:spcAft>
              <a:buSzPts val="2000"/>
              <a:buChar char="●"/>
              <a:defRPr/>
            </a:lvl7pPr>
            <a:lvl8pPr indent="-355600" lvl="7" marL="3657600" algn="l">
              <a:lnSpc>
                <a:spcPct val="100000"/>
              </a:lnSpc>
              <a:spcBef>
                <a:spcPts val="0"/>
              </a:spcBef>
              <a:spcAft>
                <a:spcPts val="0"/>
              </a:spcAft>
              <a:buSzPts val="2000"/>
              <a:buChar char="○"/>
              <a:defRPr/>
            </a:lvl8pPr>
            <a:lvl9pPr indent="-355600" lvl="8" marL="4114800" algn="l">
              <a:lnSpc>
                <a:spcPct val="100000"/>
              </a:lnSpc>
              <a:spcBef>
                <a:spcPts val="0"/>
              </a:spcBef>
              <a:spcAft>
                <a:spcPts val="0"/>
              </a:spcAft>
              <a:buSzPts val="2000"/>
              <a:buChar char="■"/>
              <a:defRPr/>
            </a:lvl9pPr>
          </a:lstStyle>
          <a:p/>
        </p:txBody>
      </p:sp>
      <p:sp>
        <p:nvSpPr>
          <p:cNvPr id="3089" name="Google Shape;3089;p469"/>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0" name="Google Shape;3090;p469"/>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1" name="Google Shape;3091;p469"/>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092" name="Google Shape;3092;p469"/>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093" name="Shape 3093"/>
        <p:cNvGrpSpPr/>
        <p:nvPr/>
      </p:nvGrpSpPr>
      <p:grpSpPr>
        <a:xfrm>
          <a:off x="0" y="0"/>
          <a:ext cx="0" cy="0"/>
          <a:chOff x="0" y="0"/>
          <a:chExt cx="0" cy="0"/>
        </a:xfrm>
      </p:grpSpPr>
      <p:sp>
        <p:nvSpPr>
          <p:cNvPr id="3094" name="Google Shape;3094;p470"/>
          <p:cNvSpPr/>
          <p:nvPr/>
        </p:nvSpPr>
        <p:spPr>
          <a:xfrm>
            <a:off x="0" y="0"/>
            <a:ext cx="9144000" cy="5176500"/>
          </a:xfrm>
          <a:prstGeom prst="rect">
            <a:avLst/>
          </a:prstGeom>
          <a:gradFill>
            <a:gsLst>
              <a:gs pos="0">
                <a:srgbClr val="003171"/>
              </a:gs>
              <a:gs pos="100000">
                <a:srgbClr val="549FFF"/>
              </a:gs>
            </a:gsLst>
            <a:lin ang="791988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5" name="Google Shape;3095;p470"/>
          <p:cNvSpPr/>
          <p:nvPr/>
        </p:nvSpPr>
        <p:spPr>
          <a:xfrm flipH="1">
            <a:off x="-3833" y="12040"/>
            <a:ext cx="10925834"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40392"/>
                </a:srgbClr>
              </a:gs>
              <a:gs pos="41000">
                <a:srgbClr val="003171">
                  <a:alpha val="94509"/>
                </a:srgbClr>
              </a:gs>
              <a:gs pos="100000">
                <a:srgbClr val="003171">
                  <a:alpha val="94509"/>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6" name="Google Shape;3096;p470"/>
          <p:cNvSpPr/>
          <p:nvPr/>
        </p:nvSpPr>
        <p:spPr>
          <a:xfrm flipH="1">
            <a:off x="14660" y="661"/>
            <a:ext cx="10500940"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7" name="Google Shape;3097;p470"/>
          <p:cNvSpPr/>
          <p:nvPr/>
        </p:nvSpPr>
        <p:spPr>
          <a:xfrm>
            <a:off x="-846667" y="-662"/>
            <a:ext cx="2167467"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392"/>
                </a:srgbClr>
              </a:gs>
              <a:gs pos="100000">
                <a:srgbClr val="65A8FF">
                  <a:alpha val="20392"/>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8" name="Google Shape;3098;p470"/>
          <p:cNvSpPr/>
          <p:nvPr/>
        </p:nvSpPr>
        <p:spPr>
          <a:xfrm flipH="1" rot="10800000">
            <a:off x="-524934" y="132"/>
            <a:ext cx="1403435"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392"/>
                </a:srgbClr>
              </a:gs>
              <a:gs pos="100000">
                <a:srgbClr val="65A8FF">
                  <a:alpha val="20392"/>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9" name="Google Shape;3099;p470"/>
          <p:cNvSpPr txBox="1"/>
          <p:nvPr>
            <p:ph type="ctrTitle"/>
          </p:nvPr>
        </p:nvSpPr>
        <p:spPr>
          <a:xfrm>
            <a:off x="1082040" y="1242060"/>
            <a:ext cx="7050900" cy="1102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lt1"/>
              </a:buClr>
              <a:buSzPts val="4800"/>
              <a:buNone/>
              <a:defRPr sz="4800">
                <a:solidFill>
                  <a:schemeClr val="lt1"/>
                </a:solidFill>
              </a:defRPr>
            </a:lvl1pPr>
            <a:lvl2pPr lvl="1" algn="r">
              <a:lnSpc>
                <a:spcPct val="100000"/>
              </a:lnSpc>
              <a:spcBef>
                <a:spcPts val="0"/>
              </a:spcBef>
              <a:spcAft>
                <a:spcPts val="0"/>
              </a:spcAft>
              <a:buClr>
                <a:schemeClr val="lt1"/>
              </a:buClr>
              <a:buSzPts val="4800"/>
              <a:buNone/>
              <a:defRPr sz="4800">
                <a:solidFill>
                  <a:schemeClr val="lt1"/>
                </a:solidFill>
              </a:defRPr>
            </a:lvl2pPr>
            <a:lvl3pPr lvl="2" algn="r">
              <a:lnSpc>
                <a:spcPct val="100000"/>
              </a:lnSpc>
              <a:spcBef>
                <a:spcPts val="0"/>
              </a:spcBef>
              <a:spcAft>
                <a:spcPts val="0"/>
              </a:spcAft>
              <a:buClr>
                <a:schemeClr val="lt1"/>
              </a:buClr>
              <a:buSzPts val="4800"/>
              <a:buNone/>
              <a:defRPr sz="4800">
                <a:solidFill>
                  <a:schemeClr val="lt1"/>
                </a:solidFill>
              </a:defRPr>
            </a:lvl3pPr>
            <a:lvl4pPr lvl="3" algn="r">
              <a:lnSpc>
                <a:spcPct val="100000"/>
              </a:lnSpc>
              <a:spcBef>
                <a:spcPts val="0"/>
              </a:spcBef>
              <a:spcAft>
                <a:spcPts val="0"/>
              </a:spcAft>
              <a:buClr>
                <a:schemeClr val="lt1"/>
              </a:buClr>
              <a:buSzPts val="4800"/>
              <a:buNone/>
              <a:defRPr sz="4800">
                <a:solidFill>
                  <a:schemeClr val="lt1"/>
                </a:solidFill>
              </a:defRPr>
            </a:lvl4pPr>
            <a:lvl5pPr lvl="4" algn="r">
              <a:lnSpc>
                <a:spcPct val="100000"/>
              </a:lnSpc>
              <a:spcBef>
                <a:spcPts val="0"/>
              </a:spcBef>
              <a:spcAft>
                <a:spcPts val="0"/>
              </a:spcAft>
              <a:buClr>
                <a:schemeClr val="lt1"/>
              </a:buClr>
              <a:buSzPts val="4800"/>
              <a:buNone/>
              <a:defRPr sz="4800">
                <a:solidFill>
                  <a:schemeClr val="lt1"/>
                </a:solidFill>
              </a:defRPr>
            </a:lvl5pPr>
            <a:lvl6pPr lvl="5" algn="r">
              <a:lnSpc>
                <a:spcPct val="100000"/>
              </a:lnSpc>
              <a:spcBef>
                <a:spcPts val="0"/>
              </a:spcBef>
              <a:spcAft>
                <a:spcPts val="0"/>
              </a:spcAft>
              <a:buClr>
                <a:schemeClr val="lt1"/>
              </a:buClr>
              <a:buSzPts val="4800"/>
              <a:buNone/>
              <a:defRPr sz="4800">
                <a:solidFill>
                  <a:schemeClr val="lt1"/>
                </a:solidFill>
              </a:defRPr>
            </a:lvl6pPr>
            <a:lvl7pPr lvl="6" algn="r">
              <a:lnSpc>
                <a:spcPct val="100000"/>
              </a:lnSpc>
              <a:spcBef>
                <a:spcPts val="0"/>
              </a:spcBef>
              <a:spcAft>
                <a:spcPts val="0"/>
              </a:spcAft>
              <a:buClr>
                <a:schemeClr val="lt1"/>
              </a:buClr>
              <a:buSzPts val="4800"/>
              <a:buNone/>
              <a:defRPr sz="4800">
                <a:solidFill>
                  <a:schemeClr val="lt1"/>
                </a:solidFill>
              </a:defRPr>
            </a:lvl7pPr>
            <a:lvl8pPr lvl="7" algn="r">
              <a:lnSpc>
                <a:spcPct val="100000"/>
              </a:lnSpc>
              <a:spcBef>
                <a:spcPts val="0"/>
              </a:spcBef>
              <a:spcAft>
                <a:spcPts val="0"/>
              </a:spcAft>
              <a:buClr>
                <a:schemeClr val="lt1"/>
              </a:buClr>
              <a:buSzPts val="4800"/>
              <a:buNone/>
              <a:defRPr sz="4800">
                <a:solidFill>
                  <a:schemeClr val="lt1"/>
                </a:solidFill>
              </a:defRPr>
            </a:lvl8pPr>
            <a:lvl9pPr lvl="8" algn="r">
              <a:lnSpc>
                <a:spcPct val="100000"/>
              </a:lnSpc>
              <a:spcBef>
                <a:spcPts val="0"/>
              </a:spcBef>
              <a:spcAft>
                <a:spcPts val="0"/>
              </a:spcAft>
              <a:buClr>
                <a:schemeClr val="lt1"/>
              </a:buClr>
              <a:buSzPts val="4800"/>
              <a:buNone/>
              <a:defRPr sz="4800">
                <a:solidFill>
                  <a:schemeClr val="lt1"/>
                </a:solidFill>
              </a:defRPr>
            </a:lvl9pPr>
          </a:lstStyle>
          <a:p/>
        </p:txBody>
      </p:sp>
      <p:sp>
        <p:nvSpPr>
          <p:cNvPr id="3100" name="Google Shape;3100;p470"/>
          <p:cNvSpPr txBox="1"/>
          <p:nvPr>
            <p:ph idx="1" type="subTitle"/>
          </p:nvPr>
        </p:nvSpPr>
        <p:spPr>
          <a:xfrm>
            <a:off x="1082040" y="2423160"/>
            <a:ext cx="7035900" cy="694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1"/>
              </a:buClr>
              <a:buSzPts val="2400"/>
              <a:buNone/>
              <a:defRPr sz="2400">
                <a:solidFill>
                  <a:schemeClr val="lt1"/>
                </a:solidFill>
              </a:defRPr>
            </a:lvl1pPr>
            <a:lvl2pPr lvl="1" algn="r">
              <a:lnSpc>
                <a:spcPct val="100000"/>
              </a:lnSpc>
              <a:spcBef>
                <a:spcPts val="0"/>
              </a:spcBef>
              <a:spcAft>
                <a:spcPts val="0"/>
              </a:spcAft>
              <a:buClr>
                <a:schemeClr val="lt1"/>
              </a:buClr>
              <a:buSzPts val="2400"/>
              <a:buNone/>
              <a:defRPr sz="2400">
                <a:solidFill>
                  <a:schemeClr val="lt1"/>
                </a:solidFill>
              </a:defRPr>
            </a:lvl2pPr>
            <a:lvl3pPr lvl="2" algn="r">
              <a:lnSpc>
                <a:spcPct val="100000"/>
              </a:lnSpc>
              <a:spcBef>
                <a:spcPts val="0"/>
              </a:spcBef>
              <a:spcAft>
                <a:spcPts val="0"/>
              </a:spcAft>
              <a:buClr>
                <a:schemeClr val="lt1"/>
              </a:buClr>
              <a:buSzPts val="2400"/>
              <a:buNone/>
              <a:defRPr>
                <a:solidFill>
                  <a:schemeClr val="lt1"/>
                </a:solidFill>
              </a:defRPr>
            </a:lvl3pPr>
            <a:lvl4pPr lvl="3" algn="r">
              <a:lnSpc>
                <a:spcPct val="100000"/>
              </a:lnSpc>
              <a:spcBef>
                <a:spcPts val="0"/>
              </a:spcBef>
              <a:spcAft>
                <a:spcPts val="0"/>
              </a:spcAft>
              <a:buClr>
                <a:schemeClr val="lt1"/>
              </a:buClr>
              <a:buSzPts val="2400"/>
              <a:buNone/>
              <a:defRPr sz="2400">
                <a:solidFill>
                  <a:schemeClr val="lt1"/>
                </a:solidFill>
              </a:defRPr>
            </a:lvl4pPr>
            <a:lvl5pPr lvl="4" algn="r">
              <a:lnSpc>
                <a:spcPct val="100000"/>
              </a:lnSpc>
              <a:spcBef>
                <a:spcPts val="0"/>
              </a:spcBef>
              <a:spcAft>
                <a:spcPts val="0"/>
              </a:spcAft>
              <a:buClr>
                <a:schemeClr val="lt1"/>
              </a:buClr>
              <a:buSzPts val="2400"/>
              <a:buNone/>
              <a:defRPr sz="2400">
                <a:solidFill>
                  <a:schemeClr val="lt1"/>
                </a:solidFill>
              </a:defRPr>
            </a:lvl5pPr>
            <a:lvl6pPr lvl="5" algn="r">
              <a:lnSpc>
                <a:spcPct val="100000"/>
              </a:lnSpc>
              <a:spcBef>
                <a:spcPts val="0"/>
              </a:spcBef>
              <a:spcAft>
                <a:spcPts val="0"/>
              </a:spcAft>
              <a:buClr>
                <a:schemeClr val="lt1"/>
              </a:buClr>
              <a:buSzPts val="2400"/>
              <a:buNone/>
              <a:defRPr sz="2400">
                <a:solidFill>
                  <a:schemeClr val="lt1"/>
                </a:solidFill>
              </a:defRPr>
            </a:lvl6pPr>
            <a:lvl7pPr lvl="6" algn="r">
              <a:lnSpc>
                <a:spcPct val="100000"/>
              </a:lnSpc>
              <a:spcBef>
                <a:spcPts val="0"/>
              </a:spcBef>
              <a:spcAft>
                <a:spcPts val="0"/>
              </a:spcAft>
              <a:buClr>
                <a:schemeClr val="lt1"/>
              </a:buClr>
              <a:buSzPts val="2400"/>
              <a:buNone/>
              <a:defRPr sz="2400">
                <a:solidFill>
                  <a:schemeClr val="lt1"/>
                </a:solidFill>
              </a:defRPr>
            </a:lvl7pPr>
            <a:lvl8pPr lvl="7" algn="r">
              <a:lnSpc>
                <a:spcPct val="100000"/>
              </a:lnSpc>
              <a:spcBef>
                <a:spcPts val="0"/>
              </a:spcBef>
              <a:spcAft>
                <a:spcPts val="0"/>
              </a:spcAft>
              <a:buClr>
                <a:schemeClr val="lt1"/>
              </a:buClr>
              <a:buSzPts val="2400"/>
              <a:buNone/>
              <a:defRPr sz="2400">
                <a:solidFill>
                  <a:schemeClr val="lt1"/>
                </a:solidFill>
              </a:defRPr>
            </a:lvl8pPr>
            <a:lvl9pPr lvl="8" algn="r">
              <a:lnSpc>
                <a:spcPct val="100000"/>
              </a:lnSpc>
              <a:spcBef>
                <a:spcPts val="0"/>
              </a:spcBef>
              <a:spcAft>
                <a:spcPts val="0"/>
              </a:spcAft>
              <a:buClr>
                <a:schemeClr val="lt1"/>
              </a:buClr>
              <a:buSzPts val="2400"/>
              <a:buNone/>
              <a:defRPr sz="2400">
                <a:solidFill>
                  <a:schemeClr val="lt1"/>
                </a:solidFill>
              </a:defRPr>
            </a:lvl9pPr>
          </a:lstStyle>
          <a:p/>
        </p:txBody>
      </p:sp>
      <p:sp>
        <p:nvSpPr>
          <p:cNvPr id="3101" name="Google Shape;3101;p470"/>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02" name="Shape 3102"/>
        <p:cNvGrpSpPr/>
        <p:nvPr/>
      </p:nvGrpSpPr>
      <p:grpSpPr>
        <a:xfrm>
          <a:off x="0" y="0"/>
          <a:ext cx="0" cy="0"/>
          <a:chOff x="0" y="0"/>
          <a:chExt cx="0" cy="0"/>
        </a:xfrm>
      </p:grpSpPr>
      <p:sp>
        <p:nvSpPr>
          <p:cNvPr id="3103" name="Google Shape;3103;p471"/>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4" name="Google Shape;3104;p471"/>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5" name="Google Shape;3105;p471"/>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6" name="Google Shape;3106;p471"/>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107" name="Google Shape;3107;p471"/>
          <p:cNvSpPr txBox="1"/>
          <p:nvPr>
            <p:ph idx="1" type="body"/>
          </p:nvPr>
        </p:nvSpPr>
        <p:spPr>
          <a:xfrm>
            <a:off x="457200" y="1244243"/>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3108" name="Google Shape;3108;p471"/>
          <p:cNvSpPr txBox="1"/>
          <p:nvPr>
            <p:ph idx="2" type="body"/>
          </p:nvPr>
        </p:nvSpPr>
        <p:spPr>
          <a:xfrm>
            <a:off x="4648200" y="1244243"/>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3109" name="Google Shape;3109;p471"/>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10" name="Shape 3110"/>
        <p:cNvGrpSpPr/>
        <p:nvPr/>
      </p:nvGrpSpPr>
      <p:grpSpPr>
        <a:xfrm>
          <a:off x="0" y="0"/>
          <a:ext cx="0" cy="0"/>
          <a:chOff x="0" y="0"/>
          <a:chExt cx="0" cy="0"/>
        </a:xfrm>
      </p:grpSpPr>
      <p:sp>
        <p:nvSpPr>
          <p:cNvPr id="3111" name="Google Shape;3111;p472"/>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2" name="Google Shape;3112;p472"/>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3" name="Google Shape;3113;p472"/>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4" name="Google Shape;3114;p472"/>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115" name="Google Shape;3115;p472"/>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16" name="Shape 3116"/>
        <p:cNvGrpSpPr/>
        <p:nvPr/>
      </p:nvGrpSpPr>
      <p:grpSpPr>
        <a:xfrm>
          <a:off x="0" y="0"/>
          <a:ext cx="0" cy="0"/>
          <a:chOff x="0" y="0"/>
          <a:chExt cx="0" cy="0"/>
        </a:xfrm>
      </p:grpSpPr>
      <p:grpSp>
        <p:nvGrpSpPr>
          <p:cNvPr id="3117" name="Google Shape;3117;p473"/>
          <p:cNvGrpSpPr/>
          <p:nvPr/>
        </p:nvGrpSpPr>
        <p:grpSpPr>
          <a:xfrm>
            <a:off x="-6265" y="3700040"/>
            <a:ext cx="9150268" cy="2325488"/>
            <a:chOff x="-6265" y="4933386"/>
            <a:chExt cx="9150268" cy="3100651"/>
          </a:xfrm>
        </p:grpSpPr>
        <p:sp>
          <p:nvSpPr>
            <p:cNvPr id="3118" name="Google Shape;3118;p473"/>
            <p:cNvSpPr/>
            <p:nvPr/>
          </p:nvSpPr>
          <p:spPr>
            <a:xfrm>
              <a:off x="-8" y="5537200"/>
              <a:ext cx="9144009" cy="1574770"/>
            </a:xfrm>
            <a:custGeom>
              <a:rect b="b" l="l" r="r" t="t"/>
              <a:pathLst>
                <a:path extrusionOk="0" h="1257301" w="9144009">
                  <a:moveTo>
                    <a:pt x="5" y="266700"/>
                  </a:moveTo>
                  <a:cubicBezTo>
                    <a:pt x="8115305" y="1257301"/>
                    <a:pt x="7620009" y="0"/>
                    <a:pt x="9144009" y="186267"/>
                  </a:cubicBezTo>
                  <a:cubicBezTo>
                    <a:pt x="9144008" y="441678"/>
                    <a:pt x="9143998" y="818763"/>
                    <a:pt x="9143997" y="1074174"/>
                  </a:cubicBezTo>
                  <a:lnTo>
                    <a:pt x="0" y="1086874"/>
                  </a:lnTo>
                  <a:cubicBezTo>
                    <a:pt x="0" y="854041"/>
                    <a:pt x="5" y="499533"/>
                    <a:pt x="5" y="266700"/>
                  </a:cubicBezTo>
                  <a:close/>
                </a:path>
              </a:pathLst>
            </a:custGeom>
            <a:gradFill>
              <a:gsLst>
                <a:gs pos="0">
                  <a:srgbClr val="549FFF"/>
                </a:gs>
                <a:gs pos="100000">
                  <a:srgbClr val="003171">
                    <a:alpha val="51372"/>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9" name="Google Shape;3119;p473"/>
            <p:cNvSpPr/>
            <p:nvPr/>
          </p:nvSpPr>
          <p:spPr>
            <a:xfrm flipH="1" rot="5400000">
              <a:off x="3018543" y="1908578"/>
              <a:ext cx="3100651" cy="9150267"/>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78431"/>
                  </a:srgbClr>
                </a:gs>
                <a:gs pos="41000">
                  <a:srgbClr val="003171">
                    <a:alpha val="78431"/>
                  </a:srgbClr>
                </a:gs>
                <a:gs pos="100000">
                  <a:srgbClr val="003171">
                    <a:alpha val="78431"/>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0" name="Google Shape;3120;p473"/>
            <p:cNvSpPr/>
            <p:nvPr/>
          </p:nvSpPr>
          <p:spPr>
            <a:xfrm>
              <a:off x="-8" y="5740400"/>
              <a:ext cx="9144011" cy="1574770"/>
            </a:xfrm>
            <a:custGeom>
              <a:rect b="b" l="l" r="r" t="t"/>
              <a:pathLst>
                <a:path extrusionOk="0" h="1257301" w="9144011">
                  <a:moveTo>
                    <a:pt x="7" y="266700"/>
                  </a:moveTo>
                  <a:cubicBezTo>
                    <a:pt x="8115307" y="1257301"/>
                    <a:pt x="7620011" y="0"/>
                    <a:pt x="9144011" y="186267"/>
                  </a:cubicBezTo>
                  <a:lnTo>
                    <a:pt x="9144011" y="921775"/>
                  </a:lnTo>
                  <a:lnTo>
                    <a:pt x="0" y="931914"/>
                  </a:lnTo>
                  <a:cubicBezTo>
                    <a:pt x="0" y="699081"/>
                    <a:pt x="7" y="499533"/>
                    <a:pt x="7" y="266700"/>
                  </a:cubicBezTo>
                  <a:close/>
                </a:path>
              </a:pathLst>
            </a:custGeom>
            <a:gradFill>
              <a:gsLst>
                <a:gs pos="0">
                  <a:srgbClr val="549FFF">
                    <a:alpha val="81568"/>
                  </a:srgbClr>
                </a:gs>
                <a:gs pos="100000">
                  <a:srgbClr val="003171">
                    <a:alpha val="81568"/>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21" name="Google Shape;3121;p473"/>
          <p:cNvSpPr txBox="1"/>
          <p:nvPr>
            <p:ph idx="1" type="body"/>
          </p:nvPr>
        </p:nvSpPr>
        <p:spPr>
          <a:xfrm>
            <a:off x="1792288" y="4025504"/>
            <a:ext cx="5486400" cy="603600"/>
          </a:xfrm>
          <a:prstGeom prst="rect">
            <a:avLst/>
          </a:prstGeom>
          <a:noFill/>
          <a:ln>
            <a:noFill/>
          </a:ln>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2400"/>
              <a:buNone/>
              <a:defRPr sz="2400"/>
            </a:lvl1pPr>
          </a:lstStyle>
          <a:p/>
        </p:txBody>
      </p:sp>
      <p:sp>
        <p:nvSpPr>
          <p:cNvPr id="3122" name="Google Shape;3122;p473"/>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23" name="Shape 3123"/>
        <p:cNvGrpSpPr/>
        <p:nvPr/>
      </p:nvGrpSpPr>
      <p:grpSpPr>
        <a:xfrm>
          <a:off x="0" y="0"/>
          <a:ext cx="0" cy="0"/>
          <a:chOff x="0" y="0"/>
          <a:chExt cx="0" cy="0"/>
        </a:xfrm>
      </p:grpSpPr>
      <p:sp>
        <p:nvSpPr>
          <p:cNvPr id="3124" name="Google Shape;3124;p474"/>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29" name="Shape 3129"/>
        <p:cNvGrpSpPr/>
        <p:nvPr/>
      </p:nvGrpSpPr>
      <p:grpSpPr>
        <a:xfrm>
          <a:off x="0" y="0"/>
          <a:ext cx="0" cy="0"/>
          <a:chOff x="0" y="0"/>
          <a:chExt cx="0" cy="0"/>
        </a:xfrm>
      </p:grpSpPr>
      <p:sp>
        <p:nvSpPr>
          <p:cNvPr id="3130" name="Google Shape;3130;p476"/>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131" name="Google Shape;3131;p476"/>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457200" lvl="0" marL="457200" algn="l">
              <a:lnSpc>
                <a:spcPct val="115000"/>
              </a:lnSpc>
              <a:spcBef>
                <a:spcPts val="0"/>
              </a:spcBef>
              <a:spcAft>
                <a:spcPts val="0"/>
              </a:spcAft>
              <a:buSzPts val="3600"/>
              <a:buChar char="●"/>
              <a:defRPr sz="3600"/>
            </a:lvl1pPr>
            <a:lvl2pPr indent="-419100" lvl="1" marL="914400" algn="l">
              <a:lnSpc>
                <a:spcPct val="115000"/>
              </a:lnSpc>
              <a:spcBef>
                <a:spcPts val="1600"/>
              </a:spcBef>
              <a:spcAft>
                <a:spcPts val="0"/>
              </a:spcAft>
              <a:buSzPts val="3000"/>
              <a:buChar char="○"/>
              <a:defRPr sz="3000"/>
            </a:lvl2pPr>
            <a:lvl3pPr indent="-381000" lvl="2" marL="1371600" algn="l">
              <a:lnSpc>
                <a:spcPct val="115000"/>
              </a:lnSpc>
              <a:spcBef>
                <a:spcPts val="1600"/>
              </a:spcBef>
              <a:spcAft>
                <a:spcPts val="0"/>
              </a:spcAft>
              <a:buSzPts val="2400"/>
              <a:buChar char="■"/>
              <a:defRPr sz="2400"/>
            </a:lvl3pPr>
            <a:lvl4pPr indent="-342900" lvl="3" marL="1828800" algn="l">
              <a:lnSpc>
                <a:spcPct val="115000"/>
              </a:lnSpc>
              <a:spcBef>
                <a:spcPts val="1600"/>
              </a:spcBef>
              <a:spcAft>
                <a:spcPts val="0"/>
              </a:spcAft>
              <a:buSzPts val="1800"/>
              <a:buChar char="●"/>
              <a:defRPr sz="1800"/>
            </a:lvl4pPr>
            <a:lvl5pPr indent="-304800" lvl="4" marL="2286000" algn="l">
              <a:lnSpc>
                <a:spcPct val="115000"/>
              </a:lnSpc>
              <a:spcBef>
                <a:spcPts val="1600"/>
              </a:spcBef>
              <a:spcAft>
                <a:spcPts val="0"/>
              </a:spcAft>
              <a:buSzPts val="1200"/>
              <a:buChar char="○"/>
              <a:defRPr sz="1200"/>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132" name="Google Shape;3132;p47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cxnSp>
        <p:nvCxnSpPr>
          <p:cNvPr id="3133" name="Google Shape;3133;p476"/>
          <p:cNvCxnSpPr/>
          <p:nvPr/>
        </p:nvCxnSpPr>
        <p:spPr>
          <a:xfrm>
            <a:off x="326275" y="1232625"/>
            <a:ext cx="8685900" cy="0"/>
          </a:xfrm>
          <a:prstGeom prst="straightConnector1">
            <a:avLst/>
          </a:prstGeom>
          <a:noFill/>
          <a:ln cap="flat" cmpd="sng" w="38100">
            <a:solidFill>
              <a:srgbClr val="073763"/>
            </a:solidFill>
            <a:prstDash val="solid"/>
            <a:round/>
            <a:headEnd len="sm" w="sm" type="none"/>
            <a:tailEnd len="sm" w="sm" type="none"/>
          </a:ln>
        </p:spPr>
      </p:cxnSp>
    </p:spTree>
  </p:cSld>
  <p:clrMapOvr>
    <a:masterClrMapping/>
  </p:clrMapOvr>
</p:sldLayout>
</file>

<file path=ppt/slideLayouts/slideLayout4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34" name="Shape 3134"/>
        <p:cNvGrpSpPr/>
        <p:nvPr/>
      </p:nvGrpSpPr>
      <p:grpSpPr>
        <a:xfrm>
          <a:off x="0" y="0"/>
          <a:ext cx="0" cy="0"/>
          <a:chOff x="0" y="0"/>
          <a:chExt cx="0" cy="0"/>
        </a:xfrm>
      </p:grpSpPr>
      <p:sp>
        <p:nvSpPr>
          <p:cNvPr id="3135" name="Google Shape;3135;p477"/>
          <p:cNvSpPr/>
          <p:nvPr/>
        </p:nvSpPr>
        <p:spPr>
          <a:xfrm rot="10800000">
            <a:off x="4226100" y="2933550"/>
            <a:ext cx="691800" cy="388500"/>
          </a:xfrm>
          <a:prstGeom prst="triangle">
            <a:avLst>
              <a:gd fmla="val 50000" name="adj"/>
            </a:avLst>
          </a:prstGeom>
          <a:solidFill>
            <a:srgbClr val="99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6" name="Google Shape;3136;p477"/>
          <p:cNvSpPr/>
          <p:nvPr/>
        </p:nvSpPr>
        <p:spPr>
          <a:xfrm>
            <a:off x="-25" y="0"/>
            <a:ext cx="9144000" cy="3124200"/>
          </a:xfrm>
          <a:prstGeom prst="rect">
            <a:avLst/>
          </a:prstGeom>
          <a:solidFill>
            <a:srgbClr val="0737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7" name="Google Shape;3137;p477"/>
          <p:cNvSpPr txBox="1"/>
          <p:nvPr>
            <p:ph type="ctrTitle"/>
          </p:nvPr>
        </p:nvSpPr>
        <p:spPr>
          <a:xfrm>
            <a:off x="411175" y="644300"/>
            <a:ext cx="8282400" cy="2109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60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3138" name="Google Shape;3138;p477"/>
          <p:cNvSpPr txBox="1"/>
          <p:nvPr>
            <p:ph idx="1" type="subTitle"/>
          </p:nvPr>
        </p:nvSpPr>
        <p:spPr>
          <a:xfrm>
            <a:off x="411175" y="3398250"/>
            <a:ext cx="8282400" cy="126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3139" name="Google Shape;3139;p47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21" name="Shape 321"/>
        <p:cNvGrpSpPr/>
        <p:nvPr/>
      </p:nvGrpSpPr>
      <p:grpSpPr>
        <a:xfrm>
          <a:off x="0" y="0"/>
          <a:ext cx="0" cy="0"/>
          <a:chOff x="0" y="0"/>
          <a:chExt cx="0" cy="0"/>
        </a:xfrm>
      </p:grpSpPr>
      <p:sp>
        <p:nvSpPr>
          <p:cNvPr id="322" name="Google Shape;322;p4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3" name="Google Shape;323;p4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4" name="Google Shape;324;p47"/>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40" name="Shape 3140"/>
        <p:cNvGrpSpPr/>
        <p:nvPr/>
      </p:nvGrpSpPr>
      <p:grpSpPr>
        <a:xfrm>
          <a:off x="0" y="0"/>
          <a:ext cx="0" cy="0"/>
          <a:chOff x="0" y="0"/>
          <a:chExt cx="0" cy="0"/>
        </a:xfrm>
      </p:grpSpPr>
      <p:sp>
        <p:nvSpPr>
          <p:cNvPr id="3141" name="Google Shape;3141;p478"/>
          <p:cNvSpPr/>
          <p:nvPr/>
        </p:nvSpPr>
        <p:spPr>
          <a:xfrm>
            <a:off x="0" y="1567350"/>
            <a:ext cx="9144000" cy="2008800"/>
          </a:xfrm>
          <a:prstGeom prst="rect">
            <a:avLst/>
          </a:prstGeom>
          <a:solidFill>
            <a:srgbClr val="0737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2" name="Google Shape;3142;p478"/>
          <p:cNvSpPr txBox="1"/>
          <p:nvPr>
            <p:ph type="title"/>
          </p:nvPr>
        </p:nvSpPr>
        <p:spPr>
          <a:xfrm>
            <a:off x="430800" y="1889700"/>
            <a:ext cx="8282400" cy="151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600"/>
              <a:buNone/>
              <a:defRPr sz="3600">
                <a:solidFill>
                  <a:schemeClr val="lt1"/>
                </a:solidFill>
              </a:defRPr>
            </a:lvl1pPr>
            <a:lvl2pPr lvl="1" algn="ctr">
              <a:lnSpc>
                <a:spcPct val="100000"/>
              </a:lnSpc>
              <a:spcBef>
                <a:spcPts val="0"/>
              </a:spcBef>
              <a:spcAft>
                <a:spcPts val="0"/>
              </a:spcAft>
              <a:buClr>
                <a:schemeClr val="lt1"/>
              </a:buClr>
              <a:buSzPts val="3600"/>
              <a:buNone/>
              <a:defRPr sz="3600">
                <a:solidFill>
                  <a:schemeClr val="lt1"/>
                </a:solidFill>
              </a:defRPr>
            </a:lvl2pPr>
            <a:lvl3pPr lvl="2" algn="ctr">
              <a:lnSpc>
                <a:spcPct val="100000"/>
              </a:lnSpc>
              <a:spcBef>
                <a:spcPts val="0"/>
              </a:spcBef>
              <a:spcAft>
                <a:spcPts val="0"/>
              </a:spcAft>
              <a:buClr>
                <a:schemeClr val="lt1"/>
              </a:buClr>
              <a:buSzPts val="3600"/>
              <a:buNone/>
              <a:defRPr sz="3600">
                <a:solidFill>
                  <a:schemeClr val="lt1"/>
                </a:solidFill>
              </a:defRPr>
            </a:lvl3pPr>
            <a:lvl4pPr lvl="3" algn="ctr">
              <a:lnSpc>
                <a:spcPct val="100000"/>
              </a:lnSpc>
              <a:spcBef>
                <a:spcPts val="0"/>
              </a:spcBef>
              <a:spcAft>
                <a:spcPts val="0"/>
              </a:spcAft>
              <a:buClr>
                <a:schemeClr val="lt1"/>
              </a:buClr>
              <a:buSzPts val="3600"/>
              <a:buNone/>
              <a:defRPr sz="3600">
                <a:solidFill>
                  <a:schemeClr val="lt1"/>
                </a:solidFill>
              </a:defRPr>
            </a:lvl4pPr>
            <a:lvl5pPr lvl="4" algn="ctr">
              <a:lnSpc>
                <a:spcPct val="100000"/>
              </a:lnSpc>
              <a:spcBef>
                <a:spcPts val="0"/>
              </a:spcBef>
              <a:spcAft>
                <a:spcPts val="0"/>
              </a:spcAft>
              <a:buClr>
                <a:schemeClr val="lt1"/>
              </a:buClr>
              <a:buSzPts val="3600"/>
              <a:buNone/>
              <a:defRPr sz="3600">
                <a:solidFill>
                  <a:schemeClr val="lt1"/>
                </a:solidFill>
              </a:defRPr>
            </a:lvl5pPr>
            <a:lvl6pPr lvl="5" algn="ctr">
              <a:lnSpc>
                <a:spcPct val="100000"/>
              </a:lnSpc>
              <a:spcBef>
                <a:spcPts val="0"/>
              </a:spcBef>
              <a:spcAft>
                <a:spcPts val="0"/>
              </a:spcAft>
              <a:buClr>
                <a:schemeClr val="lt1"/>
              </a:buClr>
              <a:buSzPts val="3600"/>
              <a:buNone/>
              <a:defRPr sz="3600">
                <a:solidFill>
                  <a:schemeClr val="lt1"/>
                </a:solidFill>
              </a:defRPr>
            </a:lvl6pPr>
            <a:lvl7pPr lvl="6" algn="ctr">
              <a:lnSpc>
                <a:spcPct val="100000"/>
              </a:lnSpc>
              <a:spcBef>
                <a:spcPts val="0"/>
              </a:spcBef>
              <a:spcAft>
                <a:spcPts val="0"/>
              </a:spcAft>
              <a:buClr>
                <a:schemeClr val="lt1"/>
              </a:buClr>
              <a:buSzPts val="3600"/>
              <a:buNone/>
              <a:defRPr sz="3600">
                <a:solidFill>
                  <a:schemeClr val="lt1"/>
                </a:solidFill>
              </a:defRPr>
            </a:lvl7pPr>
            <a:lvl8pPr lvl="7" algn="ctr">
              <a:lnSpc>
                <a:spcPct val="100000"/>
              </a:lnSpc>
              <a:spcBef>
                <a:spcPts val="0"/>
              </a:spcBef>
              <a:spcAft>
                <a:spcPts val="0"/>
              </a:spcAft>
              <a:buClr>
                <a:schemeClr val="lt1"/>
              </a:buClr>
              <a:buSzPts val="3600"/>
              <a:buNone/>
              <a:defRPr sz="3600">
                <a:solidFill>
                  <a:schemeClr val="lt1"/>
                </a:solidFill>
              </a:defRPr>
            </a:lvl8pPr>
            <a:lvl9pPr lvl="8" algn="ctr">
              <a:lnSpc>
                <a:spcPct val="100000"/>
              </a:lnSpc>
              <a:spcBef>
                <a:spcPts val="0"/>
              </a:spcBef>
              <a:spcAft>
                <a:spcPts val="0"/>
              </a:spcAft>
              <a:buClr>
                <a:schemeClr val="lt1"/>
              </a:buClr>
              <a:buSzPts val="3600"/>
              <a:buNone/>
              <a:defRPr sz="3600">
                <a:solidFill>
                  <a:schemeClr val="lt1"/>
                </a:solidFill>
              </a:defRPr>
            </a:lvl9pPr>
          </a:lstStyle>
          <a:p/>
        </p:txBody>
      </p:sp>
      <p:sp>
        <p:nvSpPr>
          <p:cNvPr id="3143" name="Google Shape;3143;p47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44" name="Shape 3144"/>
        <p:cNvGrpSpPr/>
        <p:nvPr/>
      </p:nvGrpSpPr>
      <p:grpSpPr>
        <a:xfrm>
          <a:off x="0" y="0"/>
          <a:ext cx="0" cy="0"/>
          <a:chOff x="0" y="0"/>
          <a:chExt cx="0" cy="0"/>
        </a:xfrm>
      </p:grpSpPr>
      <p:cxnSp>
        <p:nvCxnSpPr>
          <p:cNvPr id="3145" name="Google Shape;3145;p479"/>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3146" name="Google Shape;3146;p479"/>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147" name="Google Shape;3147;p479"/>
          <p:cNvSpPr txBox="1"/>
          <p:nvPr>
            <p:ph idx="1" type="body"/>
          </p:nvPr>
        </p:nvSpPr>
        <p:spPr>
          <a:xfrm>
            <a:off x="311700" y="1468825"/>
            <a:ext cx="3999900" cy="30999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48" name="Google Shape;3148;p479"/>
          <p:cNvSpPr txBox="1"/>
          <p:nvPr>
            <p:ph idx="2" type="body"/>
          </p:nvPr>
        </p:nvSpPr>
        <p:spPr>
          <a:xfrm>
            <a:off x="4832400" y="1468825"/>
            <a:ext cx="3999900" cy="30999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49" name="Google Shape;3149;p47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50" name="Shape 3150"/>
        <p:cNvGrpSpPr/>
        <p:nvPr/>
      </p:nvGrpSpPr>
      <p:grpSpPr>
        <a:xfrm>
          <a:off x="0" y="0"/>
          <a:ext cx="0" cy="0"/>
          <a:chOff x="0" y="0"/>
          <a:chExt cx="0" cy="0"/>
        </a:xfrm>
      </p:grpSpPr>
      <p:sp>
        <p:nvSpPr>
          <p:cNvPr id="3151" name="Google Shape;3151;p480"/>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152" name="Google Shape;3152;p48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53" name="Shape 3153"/>
        <p:cNvGrpSpPr/>
        <p:nvPr/>
      </p:nvGrpSpPr>
      <p:grpSpPr>
        <a:xfrm>
          <a:off x="0" y="0"/>
          <a:ext cx="0" cy="0"/>
          <a:chOff x="0" y="0"/>
          <a:chExt cx="0" cy="0"/>
        </a:xfrm>
      </p:grpSpPr>
      <p:cxnSp>
        <p:nvCxnSpPr>
          <p:cNvPr id="3154" name="Google Shape;3154;p481"/>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155" name="Google Shape;3155;p481"/>
          <p:cNvSpPr txBox="1"/>
          <p:nvPr>
            <p:ph type="title"/>
          </p:nvPr>
        </p:nvSpPr>
        <p:spPr>
          <a:xfrm>
            <a:off x="311700" y="6318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156" name="Google Shape;3156;p481"/>
          <p:cNvSpPr txBox="1"/>
          <p:nvPr>
            <p:ph idx="1" type="body"/>
          </p:nvPr>
        </p:nvSpPr>
        <p:spPr>
          <a:xfrm>
            <a:off x="311700" y="1618204"/>
            <a:ext cx="2808000" cy="29508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57" name="Google Shape;3157;p48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073763"/>
        </a:solidFill>
      </p:bgPr>
    </p:bg>
    <p:spTree>
      <p:nvGrpSpPr>
        <p:cNvPr id="3158" name="Shape 3158"/>
        <p:cNvGrpSpPr/>
        <p:nvPr/>
      </p:nvGrpSpPr>
      <p:grpSpPr>
        <a:xfrm>
          <a:off x="0" y="0"/>
          <a:ext cx="0" cy="0"/>
          <a:chOff x="0" y="0"/>
          <a:chExt cx="0" cy="0"/>
        </a:xfrm>
      </p:grpSpPr>
      <p:sp>
        <p:nvSpPr>
          <p:cNvPr id="3159" name="Google Shape;3159;p482"/>
          <p:cNvSpPr txBox="1"/>
          <p:nvPr>
            <p:ph type="title"/>
          </p:nvPr>
        </p:nvSpPr>
        <p:spPr>
          <a:xfrm>
            <a:off x="490250" y="528900"/>
            <a:ext cx="5678100" cy="4085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5400"/>
              <a:buNone/>
              <a:defRPr sz="5400">
                <a:solidFill>
                  <a:schemeClr val="lt1"/>
                </a:solidFill>
              </a:defRPr>
            </a:lvl1pPr>
            <a:lvl2pPr lvl="1" algn="l">
              <a:lnSpc>
                <a:spcPct val="100000"/>
              </a:lnSpc>
              <a:spcBef>
                <a:spcPts val="0"/>
              </a:spcBef>
              <a:spcAft>
                <a:spcPts val="0"/>
              </a:spcAft>
              <a:buClr>
                <a:schemeClr val="lt1"/>
              </a:buClr>
              <a:buSzPts val="5400"/>
              <a:buNone/>
              <a:defRPr sz="5400">
                <a:solidFill>
                  <a:schemeClr val="lt1"/>
                </a:solidFill>
              </a:defRPr>
            </a:lvl2pPr>
            <a:lvl3pPr lvl="2" algn="l">
              <a:lnSpc>
                <a:spcPct val="100000"/>
              </a:lnSpc>
              <a:spcBef>
                <a:spcPts val="0"/>
              </a:spcBef>
              <a:spcAft>
                <a:spcPts val="0"/>
              </a:spcAft>
              <a:buClr>
                <a:schemeClr val="lt1"/>
              </a:buClr>
              <a:buSzPts val="5400"/>
              <a:buNone/>
              <a:defRPr sz="5400">
                <a:solidFill>
                  <a:schemeClr val="lt1"/>
                </a:solidFill>
              </a:defRPr>
            </a:lvl3pPr>
            <a:lvl4pPr lvl="3" algn="l">
              <a:lnSpc>
                <a:spcPct val="100000"/>
              </a:lnSpc>
              <a:spcBef>
                <a:spcPts val="0"/>
              </a:spcBef>
              <a:spcAft>
                <a:spcPts val="0"/>
              </a:spcAft>
              <a:buClr>
                <a:schemeClr val="lt1"/>
              </a:buClr>
              <a:buSzPts val="5400"/>
              <a:buNone/>
              <a:defRPr sz="5400">
                <a:solidFill>
                  <a:schemeClr val="lt1"/>
                </a:solidFill>
              </a:defRPr>
            </a:lvl4pPr>
            <a:lvl5pPr lvl="4" algn="l">
              <a:lnSpc>
                <a:spcPct val="100000"/>
              </a:lnSpc>
              <a:spcBef>
                <a:spcPts val="0"/>
              </a:spcBef>
              <a:spcAft>
                <a:spcPts val="0"/>
              </a:spcAft>
              <a:buClr>
                <a:schemeClr val="lt1"/>
              </a:buClr>
              <a:buSzPts val="5400"/>
              <a:buNone/>
              <a:defRPr sz="5400">
                <a:solidFill>
                  <a:schemeClr val="lt1"/>
                </a:solidFill>
              </a:defRPr>
            </a:lvl5pPr>
            <a:lvl6pPr lvl="5" algn="l">
              <a:lnSpc>
                <a:spcPct val="100000"/>
              </a:lnSpc>
              <a:spcBef>
                <a:spcPts val="0"/>
              </a:spcBef>
              <a:spcAft>
                <a:spcPts val="0"/>
              </a:spcAft>
              <a:buClr>
                <a:schemeClr val="lt1"/>
              </a:buClr>
              <a:buSzPts val="5400"/>
              <a:buNone/>
              <a:defRPr sz="5400">
                <a:solidFill>
                  <a:schemeClr val="lt1"/>
                </a:solidFill>
              </a:defRPr>
            </a:lvl6pPr>
            <a:lvl7pPr lvl="6" algn="l">
              <a:lnSpc>
                <a:spcPct val="100000"/>
              </a:lnSpc>
              <a:spcBef>
                <a:spcPts val="0"/>
              </a:spcBef>
              <a:spcAft>
                <a:spcPts val="0"/>
              </a:spcAft>
              <a:buClr>
                <a:schemeClr val="lt1"/>
              </a:buClr>
              <a:buSzPts val="5400"/>
              <a:buNone/>
              <a:defRPr sz="5400">
                <a:solidFill>
                  <a:schemeClr val="lt1"/>
                </a:solidFill>
              </a:defRPr>
            </a:lvl7pPr>
            <a:lvl8pPr lvl="7" algn="l">
              <a:lnSpc>
                <a:spcPct val="100000"/>
              </a:lnSpc>
              <a:spcBef>
                <a:spcPts val="0"/>
              </a:spcBef>
              <a:spcAft>
                <a:spcPts val="0"/>
              </a:spcAft>
              <a:buClr>
                <a:schemeClr val="lt1"/>
              </a:buClr>
              <a:buSzPts val="5400"/>
              <a:buNone/>
              <a:defRPr sz="5400">
                <a:solidFill>
                  <a:schemeClr val="lt1"/>
                </a:solidFill>
              </a:defRPr>
            </a:lvl8pPr>
            <a:lvl9pPr lvl="8" algn="l">
              <a:lnSpc>
                <a:spcPct val="100000"/>
              </a:lnSpc>
              <a:spcBef>
                <a:spcPts val="0"/>
              </a:spcBef>
              <a:spcAft>
                <a:spcPts val="0"/>
              </a:spcAft>
              <a:buClr>
                <a:schemeClr val="lt1"/>
              </a:buClr>
              <a:buSzPts val="5400"/>
              <a:buNone/>
              <a:defRPr sz="5400">
                <a:solidFill>
                  <a:schemeClr val="lt1"/>
                </a:solidFill>
              </a:defRPr>
            </a:lvl9pPr>
          </a:lstStyle>
          <a:p/>
        </p:txBody>
      </p:sp>
      <p:sp>
        <p:nvSpPr>
          <p:cNvPr id="3160" name="Google Shape;3160;p48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rgbClr val="073763"/>
        </a:solidFill>
      </p:bgPr>
    </p:bg>
    <p:spTree>
      <p:nvGrpSpPr>
        <p:cNvPr id="3161" name="Shape 3161"/>
        <p:cNvGrpSpPr/>
        <p:nvPr/>
      </p:nvGrpSpPr>
      <p:grpSpPr>
        <a:xfrm>
          <a:off x="0" y="0"/>
          <a:ext cx="0" cy="0"/>
          <a:chOff x="0" y="0"/>
          <a:chExt cx="0" cy="0"/>
        </a:xfrm>
      </p:grpSpPr>
      <p:sp>
        <p:nvSpPr>
          <p:cNvPr id="3162" name="Google Shape;3162;p483"/>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163" name="Google Shape;3163;p483"/>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3164" name="Google Shape;3164;p483"/>
          <p:cNvSpPr txBox="1"/>
          <p:nvPr>
            <p:ph type="title"/>
          </p:nvPr>
        </p:nvSpPr>
        <p:spPr>
          <a:xfrm>
            <a:off x="265500" y="1078750"/>
            <a:ext cx="4045200" cy="1789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4600"/>
              <a:buNone/>
              <a:defRPr sz="4600">
                <a:solidFill>
                  <a:schemeClr val="lt1"/>
                </a:solidFill>
              </a:defRPr>
            </a:lvl1pPr>
            <a:lvl2pPr lvl="1" algn="ctr">
              <a:lnSpc>
                <a:spcPct val="100000"/>
              </a:lnSpc>
              <a:spcBef>
                <a:spcPts val="0"/>
              </a:spcBef>
              <a:spcAft>
                <a:spcPts val="0"/>
              </a:spcAft>
              <a:buClr>
                <a:schemeClr val="lt1"/>
              </a:buClr>
              <a:buSzPts val="4600"/>
              <a:buNone/>
              <a:defRPr sz="4600">
                <a:solidFill>
                  <a:schemeClr val="lt1"/>
                </a:solidFill>
              </a:defRPr>
            </a:lvl2pPr>
            <a:lvl3pPr lvl="2" algn="ctr">
              <a:lnSpc>
                <a:spcPct val="100000"/>
              </a:lnSpc>
              <a:spcBef>
                <a:spcPts val="0"/>
              </a:spcBef>
              <a:spcAft>
                <a:spcPts val="0"/>
              </a:spcAft>
              <a:buClr>
                <a:schemeClr val="lt1"/>
              </a:buClr>
              <a:buSzPts val="4600"/>
              <a:buNone/>
              <a:defRPr sz="4600">
                <a:solidFill>
                  <a:schemeClr val="lt1"/>
                </a:solidFill>
              </a:defRPr>
            </a:lvl3pPr>
            <a:lvl4pPr lvl="3" algn="ctr">
              <a:lnSpc>
                <a:spcPct val="100000"/>
              </a:lnSpc>
              <a:spcBef>
                <a:spcPts val="0"/>
              </a:spcBef>
              <a:spcAft>
                <a:spcPts val="0"/>
              </a:spcAft>
              <a:buClr>
                <a:schemeClr val="lt1"/>
              </a:buClr>
              <a:buSzPts val="4600"/>
              <a:buNone/>
              <a:defRPr sz="4600">
                <a:solidFill>
                  <a:schemeClr val="lt1"/>
                </a:solidFill>
              </a:defRPr>
            </a:lvl4pPr>
            <a:lvl5pPr lvl="4" algn="ctr">
              <a:lnSpc>
                <a:spcPct val="100000"/>
              </a:lnSpc>
              <a:spcBef>
                <a:spcPts val="0"/>
              </a:spcBef>
              <a:spcAft>
                <a:spcPts val="0"/>
              </a:spcAft>
              <a:buClr>
                <a:schemeClr val="lt1"/>
              </a:buClr>
              <a:buSzPts val="4600"/>
              <a:buNone/>
              <a:defRPr sz="4600">
                <a:solidFill>
                  <a:schemeClr val="lt1"/>
                </a:solidFill>
              </a:defRPr>
            </a:lvl5pPr>
            <a:lvl6pPr lvl="5" algn="ctr">
              <a:lnSpc>
                <a:spcPct val="100000"/>
              </a:lnSpc>
              <a:spcBef>
                <a:spcPts val="0"/>
              </a:spcBef>
              <a:spcAft>
                <a:spcPts val="0"/>
              </a:spcAft>
              <a:buClr>
                <a:schemeClr val="lt1"/>
              </a:buClr>
              <a:buSzPts val="4600"/>
              <a:buNone/>
              <a:defRPr sz="4600">
                <a:solidFill>
                  <a:schemeClr val="lt1"/>
                </a:solidFill>
              </a:defRPr>
            </a:lvl6pPr>
            <a:lvl7pPr lvl="6" algn="ctr">
              <a:lnSpc>
                <a:spcPct val="100000"/>
              </a:lnSpc>
              <a:spcBef>
                <a:spcPts val="0"/>
              </a:spcBef>
              <a:spcAft>
                <a:spcPts val="0"/>
              </a:spcAft>
              <a:buClr>
                <a:schemeClr val="lt1"/>
              </a:buClr>
              <a:buSzPts val="4600"/>
              <a:buNone/>
              <a:defRPr sz="4600">
                <a:solidFill>
                  <a:schemeClr val="lt1"/>
                </a:solidFill>
              </a:defRPr>
            </a:lvl7pPr>
            <a:lvl8pPr lvl="7" algn="ctr">
              <a:lnSpc>
                <a:spcPct val="100000"/>
              </a:lnSpc>
              <a:spcBef>
                <a:spcPts val="0"/>
              </a:spcBef>
              <a:spcAft>
                <a:spcPts val="0"/>
              </a:spcAft>
              <a:buClr>
                <a:schemeClr val="lt1"/>
              </a:buClr>
              <a:buSzPts val="4600"/>
              <a:buNone/>
              <a:defRPr sz="4600">
                <a:solidFill>
                  <a:schemeClr val="lt1"/>
                </a:solidFill>
              </a:defRPr>
            </a:lvl8pPr>
            <a:lvl9pPr lvl="8" algn="ctr">
              <a:lnSpc>
                <a:spcPct val="100000"/>
              </a:lnSpc>
              <a:spcBef>
                <a:spcPts val="0"/>
              </a:spcBef>
              <a:spcAft>
                <a:spcPts val="0"/>
              </a:spcAft>
              <a:buClr>
                <a:schemeClr val="lt1"/>
              </a:buClr>
              <a:buSzPts val="4600"/>
              <a:buNone/>
              <a:defRPr sz="4600">
                <a:solidFill>
                  <a:schemeClr val="lt1"/>
                </a:solidFill>
              </a:defRPr>
            </a:lvl9pPr>
          </a:lstStyle>
          <a:p/>
        </p:txBody>
      </p:sp>
      <p:sp>
        <p:nvSpPr>
          <p:cNvPr id="3165" name="Google Shape;3165;p483"/>
          <p:cNvSpPr txBox="1"/>
          <p:nvPr>
            <p:ph idx="1" type="subTitle"/>
          </p:nvPr>
        </p:nvSpPr>
        <p:spPr>
          <a:xfrm>
            <a:off x="265500" y="2921401"/>
            <a:ext cx="4045200" cy="134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3166" name="Google Shape;3166;p483"/>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167" name="Google Shape;3167;p48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68" name="Shape 3168"/>
        <p:cNvGrpSpPr/>
        <p:nvPr/>
      </p:nvGrpSpPr>
      <p:grpSpPr>
        <a:xfrm>
          <a:off x="0" y="0"/>
          <a:ext cx="0" cy="0"/>
          <a:chOff x="0" y="0"/>
          <a:chExt cx="0" cy="0"/>
        </a:xfrm>
      </p:grpSpPr>
      <p:sp>
        <p:nvSpPr>
          <p:cNvPr id="3169" name="Google Shape;3169;p484"/>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3170" name="Google Shape;3170;p48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171" name="Shape 3171"/>
        <p:cNvGrpSpPr/>
        <p:nvPr/>
      </p:nvGrpSpPr>
      <p:grpSpPr>
        <a:xfrm>
          <a:off x="0" y="0"/>
          <a:ext cx="0" cy="0"/>
          <a:chOff x="0" y="0"/>
          <a:chExt cx="0" cy="0"/>
        </a:xfrm>
      </p:grpSpPr>
      <p:cxnSp>
        <p:nvCxnSpPr>
          <p:cNvPr id="3172" name="Google Shape;3172;p485"/>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3173" name="Google Shape;3173;p485"/>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2000"/>
              <a:buNone/>
              <a:defRPr sz="12000"/>
            </a:lvl1pPr>
            <a:lvl2pPr lvl="1" algn="l">
              <a:lnSpc>
                <a:spcPct val="100000"/>
              </a:lnSpc>
              <a:spcBef>
                <a:spcPts val="0"/>
              </a:spcBef>
              <a:spcAft>
                <a:spcPts val="0"/>
              </a:spcAft>
              <a:buSzPts val="12000"/>
              <a:buNone/>
              <a:defRPr sz="12000"/>
            </a:lvl2pPr>
            <a:lvl3pPr lvl="2" algn="l">
              <a:lnSpc>
                <a:spcPct val="100000"/>
              </a:lnSpc>
              <a:spcBef>
                <a:spcPts val="0"/>
              </a:spcBef>
              <a:spcAft>
                <a:spcPts val="0"/>
              </a:spcAft>
              <a:buSzPts val="12000"/>
              <a:buNone/>
              <a:defRPr sz="12000"/>
            </a:lvl3pPr>
            <a:lvl4pPr lvl="3" algn="l">
              <a:lnSpc>
                <a:spcPct val="100000"/>
              </a:lnSpc>
              <a:spcBef>
                <a:spcPts val="0"/>
              </a:spcBef>
              <a:spcAft>
                <a:spcPts val="0"/>
              </a:spcAft>
              <a:buSzPts val="12000"/>
              <a:buNone/>
              <a:defRPr sz="12000"/>
            </a:lvl4pPr>
            <a:lvl5pPr lvl="4" algn="l">
              <a:lnSpc>
                <a:spcPct val="100000"/>
              </a:lnSpc>
              <a:spcBef>
                <a:spcPts val="0"/>
              </a:spcBef>
              <a:spcAft>
                <a:spcPts val="0"/>
              </a:spcAft>
              <a:buSzPts val="12000"/>
              <a:buNone/>
              <a:defRPr sz="12000"/>
            </a:lvl5pPr>
            <a:lvl6pPr lvl="5" algn="l">
              <a:lnSpc>
                <a:spcPct val="100000"/>
              </a:lnSpc>
              <a:spcBef>
                <a:spcPts val="0"/>
              </a:spcBef>
              <a:spcAft>
                <a:spcPts val="0"/>
              </a:spcAft>
              <a:buSzPts val="12000"/>
              <a:buNone/>
              <a:defRPr sz="12000"/>
            </a:lvl6pPr>
            <a:lvl7pPr lvl="6" algn="l">
              <a:lnSpc>
                <a:spcPct val="100000"/>
              </a:lnSpc>
              <a:spcBef>
                <a:spcPts val="0"/>
              </a:spcBef>
              <a:spcAft>
                <a:spcPts val="0"/>
              </a:spcAft>
              <a:buSzPts val="12000"/>
              <a:buNone/>
              <a:defRPr sz="12000"/>
            </a:lvl7pPr>
            <a:lvl8pPr lvl="7" algn="l">
              <a:lnSpc>
                <a:spcPct val="100000"/>
              </a:lnSpc>
              <a:spcBef>
                <a:spcPts val="0"/>
              </a:spcBef>
              <a:spcAft>
                <a:spcPts val="0"/>
              </a:spcAft>
              <a:buSzPts val="12000"/>
              <a:buNone/>
              <a:defRPr sz="12000"/>
            </a:lvl8pPr>
            <a:lvl9pPr lvl="8" algn="l">
              <a:lnSpc>
                <a:spcPct val="100000"/>
              </a:lnSpc>
              <a:spcBef>
                <a:spcPts val="0"/>
              </a:spcBef>
              <a:spcAft>
                <a:spcPts val="0"/>
              </a:spcAft>
              <a:buSzPts val="12000"/>
              <a:buNone/>
              <a:defRPr sz="12000"/>
            </a:lvl9pPr>
          </a:lstStyle>
          <a:p>
            <a:r>
              <a:t>xx%</a:t>
            </a:r>
          </a:p>
        </p:txBody>
      </p:sp>
      <p:sp>
        <p:nvSpPr>
          <p:cNvPr id="3174" name="Google Shape;3174;p485"/>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175" name="Google Shape;3175;p48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76" name="Shape 3176"/>
        <p:cNvGrpSpPr/>
        <p:nvPr/>
      </p:nvGrpSpPr>
      <p:grpSpPr>
        <a:xfrm>
          <a:off x="0" y="0"/>
          <a:ext cx="0" cy="0"/>
          <a:chOff x="0" y="0"/>
          <a:chExt cx="0" cy="0"/>
        </a:xfrm>
      </p:grpSpPr>
      <p:sp>
        <p:nvSpPr>
          <p:cNvPr id="3177" name="Google Shape;3177;p48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178" name="Shape 3178"/>
        <p:cNvGrpSpPr/>
        <p:nvPr/>
      </p:nvGrpSpPr>
      <p:grpSpPr>
        <a:xfrm>
          <a:off x="0" y="0"/>
          <a:ext cx="0" cy="0"/>
          <a:chOff x="0" y="0"/>
          <a:chExt cx="0" cy="0"/>
        </a:xfrm>
      </p:grpSpPr>
      <p:sp>
        <p:nvSpPr>
          <p:cNvPr id="3179" name="Google Shape;3179;p487"/>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3180" name="Google Shape;3180;p487"/>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640"/>
              </a:spcBef>
              <a:spcAft>
                <a:spcPts val="0"/>
              </a:spcAft>
              <a:buClr>
                <a:srgbClr val="000000"/>
              </a:buClr>
              <a:buSzPts val="1800"/>
              <a:buFont typeface="Arial"/>
              <a:buChar char="●"/>
              <a:defRPr>
                <a:solidFill>
                  <a:srgbClr val="000000"/>
                </a:solidFill>
              </a:defRPr>
            </a:lvl1pPr>
            <a:lvl2pPr indent="-317500" lvl="1" marL="914400" algn="l">
              <a:lnSpc>
                <a:spcPct val="115000"/>
              </a:lnSpc>
              <a:spcBef>
                <a:spcPts val="560"/>
              </a:spcBef>
              <a:spcAft>
                <a:spcPts val="0"/>
              </a:spcAft>
              <a:buClr>
                <a:srgbClr val="000000"/>
              </a:buClr>
              <a:buSzPts val="1400"/>
              <a:buFont typeface="Arial"/>
              <a:buChar char="○"/>
              <a:defRPr>
                <a:solidFill>
                  <a:srgbClr val="000000"/>
                </a:solidFill>
              </a:defRPr>
            </a:lvl2pPr>
            <a:lvl3pPr indent="-317500" lvl="2" marL="1371600" algn="l">
              <a:lnSpc>
                <a:spcPct val="115000"/>
              </a:lnSpc>
              <a:spcBef>
                <a:spcPts val="480"/>
              </a:spcBef>
              <a:spcAft>
                <a:spcPts val="0"/>
              </a:spcAft>
              <a:buClr>
                <a:srgbClr val="000000"/>
              </a:buClr>
              <a:buSzPts val="1400"/>
              <a:buFont typeface="Arial"/>
              <a:buChar char="■"/>
              <a:defRPr>
                <a:solidFill>
                  <a:srgbClr val="000000"/>
                </a:solidFill>
              </a:defRPr>
            </a:lvl3pPr>
            <a:lvl4pPr indent="-317500" lvl="3" marL="1828800" algn="l">
              <a:lnSpc>
                <a:spcPct val="115000"/>
              </a:lnSpc>
              <a:spcBef>
                <a:spcPts val="400"/>
              </a:spcBef>
              <a:spcAft>
                <a:spcPts val="0"/>
              </a:spcAft>
              <a:buClr>
                <a:srgbClr val="000000"/>
              </a:buClr>
              <a:buSzPts val="1400"/>
              <a:buFont typeface="Arial"/>
              <a:buChar char="●"/>
              <a:defRPr>
                <a:solidFill>
                  <a:srgbClr val="000000"/>
                </a:solidFill>
              </a:defRPr>
            </a:lvl4pPr>
            <a:lvl5pPr indent="-317500" lvl="4" marL="2286000" algn="l">
              <a:lnSpc>
                <a:spcPct val="115000"/>
              </a:lnSpc>
              <a:spcBef>
                <a:spcPts val="400"/>
              </a:spcBef>
              <a:spcAft>
                <a:spcPts val="0"/>
              </a:spcAft>
              <a:buClr>
                <a:srgbClr val="000000"/>
              </a:buClr>
              <a:buSzPts val="1400"/>
              <a:buFont typeface="Arial"/>
              <a:buChar char="○"/>
              <a:defRPr>
                <a:solidFill>
                  <a:srgbClr val="000000"/>
                </a:solidFill>
              </a:defRPr>
            </a:lvl5pPr>
            <a:lvl6pPr indent="-317500" lvl="5" marL="2743200" algn="l">
              <a:lnSpc>
                <a:spcPct val="115000"/>
              </a:lnSpc>
              <a:spcBef>
                <a:spcPts val="400"/>
              </a:spcBef>
              <a:spcAft>
                <a:spcPts val="0"/>
              </a:spcAft>
              <a:buClr>
                <a:srgbClr val="000000"/>
              </a:buClr>
              <a:buSzPts val="1400"/>
              <a:buFont typeface="Arial"/>
              <a:buChar char="■"/>
              <a:defRPr>
                <a:solidFill>
                  <a:srgbClr val="000000"/>
                </a:solidFill>
              </a:defRPr>
            </a:lvl6pPr>
            <a:lvl7pPr indent="-317500" lvl="6" marL="3200400" algn="l">
              <a:lnSpc>
                <a:spcPct val="115000"/>
              </a:lnSpc>
              <a:spcBef>
                <a:spcPts val="1600"/>
              </a:spcBef>
              <a:spcAft>
                <a:spcPts val="0"/>
              </a:spcAft>
              <a:buClr>
                <a:srgbClr val="000000"/>
              </a:buClr>
              <a:buSzPts val="1400"/>
              <a:buFont typeface="Arial"/>
              <a:buChar char="●"/>
              <a:defRPr>
                <a:solidFill>
                  <a:srgbClr val="000000"/>
                </a:solidFill>
              </a:defRPr>
            </a:lvl7pPr>
            <a:lvl8pPr indent="-317500" lvl="7" marL="3657600" algn="l">
              <a:lnSpc>
                <a:spcPct val="115000"/>
              </a:lnSpc>
              <a:spcBef>
                <a:spcPts val="1600"/>
              </a:spcBef>
              <a:spcAft>
                <a:spcPts val="0"/>
              </a:spcAft>
              <a:buClr>
                <a:srgbClr val="000000"/>
              </a:buClr>
              <a:buSzPts val="1400"/>
              <a:buFont typeface="Arial"/>
              <a:buChar char="○"/>
              <a:defRPr>
                <a:solidFill>
                  <a:srgbClr val="000000"/>
                </a:solidFill>
              </a:defRPr>
            </a:lvl8pPr>
            <a:lvl9pPr indent="-317500" lvl="8" marL="4114800" algn="l">
              <a:lnSpc>
                <a:spcPct val="115000"/>
              </a:lnSpc>
              <a:spcBef>
                <a:spcPts val="1600"/>
              </a:spcBef>
              <a:spcAft>
                <a:spcPts val="1600"/>
              </a:spcAft>
              <a:buClr>
                <a:srgbClr val="000000"/>
              </a:buClr>
              <a:buSzPts val="1400"/>
              <a:buFont typeface="Arial"/>
              <a:buChar char="■"/>
              <a:defRPr>
                <a:solidFill>
                  <a:srgbClr val="000000"/>
                </a:solidFil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325" name="Shape 325"/>
        <p:cNvGrpSpPr/>
        <p:nvPr/>
      </p:nvGrpSpPr>
      <p:grpSpPr>
        <a:xfrm>
          <a:off x="0" y="0"/>
          <a:ext cx="0" cy="0"/>
          <a:chOff x="0" y="0"/>
          <a:chExt cx="0" cy="0"/>
        </a:xfrm>
      </p:grpSpPr>
      <p:sp>
        <p:nvSpPr>
          <p:cNvPr id="326" name="Google Shape;326;p48"/>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3300">
                <a:solidFill>
                  <a:srgbClr val="1691D0"/>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7" name="Google Shape;327;p48"/>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100">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8" name="Google Shape;328;p4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9" name="Google Shape;329;p4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30" name="Google Shape;330;p48"/>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84" name="Shape 3184"/>
        <p:cNvGrpSpPr/>
        <p:nvPr/>
      </p:nvGrpSpPr>
      <p:grpSpPr>
        <a:xfrm>
          <a:off x="0" y="0"/>
          <a:ext cx="0" cy="0"/>
          <a:chOff x="0" y="0"/>
          <a:chExt cx="0" cy="0"/>
        </a:xfrm>
      </p:grpSpPr>
      <p:sp>
        <p:nvSpPr>
          <p:cNvPr id="3185" name="Google Shape;3185;p48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186" name="Google Shape;3186;p48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4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87" name="Shape 3187"/>
        <p:cNvGrpSpPr/>
        <p:nvPr/>
      </p:nvGrpSpPr>
      <p:grpSpPr>
        <a:xfrm>
          <a:off x="0" y="0"/>
          <a:ext cx="0" cy="0"/>
          <a:chOff x="0" y="0"/>
          <a:chExt cx="0" cy="0"/>
        </a:xfrm>
      </p:grpSpPr>
      <p:sp>
        <p:nvSpPr>
          <p:cNvPr id="3188" name="Google Shape;3188;p490"/>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
        <p:nvSpPr>
          <p:cNvPr id="3189" name="Google Shape;3189;p490"/>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90" name="Shape 3190"/>
        <p:cNvGrpSpPr/>
        <p:nvPr/>
      </p:nvGrpSpPr>
      <p:grpSpPr>
        <a:xfrm>
          <a:off x="0" y="0"/>
          <a:ext cx="0" cy="0"/>
          <a:chOff x="0" y="0"/>
          <a:chExt cx="0" cy="0"/>
        </a:xfrm>
      </p:grpSpPr>
      <p:sp>
        <p:nvSpPr>
          <p:cNvPr id="3191" name="Google Shape;3191;p49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192" name="Google Shape;3192;p491"/>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3193" name="Google Shape;3193;p491"/>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4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94" name="Shape 3194"/>
        <p:cNvGrpSpPr/>
        <p:nvPr/>
      </p:nvGrpSpPr>
      <p:grpSpPr>
        <a:xfrm>
          <a:off x="0" y="0"/>
          <a:ext cx="0" cy="0"/>
          <a:chOff x="0" y="0"/>
          <a:chExt cx="0" cy="0"/>
        </a:xfrm>
      </p:grpSpPr>
      <p:sp>
        <p:nvSpPr>
          <p:cNvPr id="3195" name="Google Shape;3195;p49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4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96" name="Shape 3196"/>
        <p:cNvGrpSpPr/>
        <p:nvPr/>
      </p:nvGrpSpPr>
      <p:grpSpPr>
        <a:xfrm>
          <a:off x="0" y="0"/>
          <a:ext cx="0" cy="0"/>
          <a:chOff x="0" y="0"/>
          <a:chExt cx="0" cy="0"/>
        </a:xfrm>
      </p:grpSpPr>
      <p:sp>
        <p:nvSpPr>
          <p:cNvPr id="3197" name="Google Shape;3197;p493"/>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0"/>
              </a:spcBef>
              <a:spcAft>
                <a:spcPts val="0"/>
              </a:spcAft>
              <a:buClr>
                <a:schemeClr val="dk1"/>
              </a:buClr>
              <a:buSzPts val="1800"/>
              <a:buFont typeface="Arial"/>
              <a:buChar char="●"/>
              <a:defRPr sz="1800">
                <a:solidFill>
                  <a:schemeClr val="dk1"/>
                </a:solidFill>
              </a:defRPr>
            </a:lvl1pPr>
          </a:lstStyle>
          <a:p/>
        </p:txBody>
      </p:sp>
    </p:spTree>
  </p:cSld>
  <p:clrMapOvr>
    <a:masterClrMapping/>
  </p:clrMapOvr>
</p:sldLayout>
</file>

<file path=ppt/slideLayouts/slideLayout4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98" name="Shape 3198"/>
        <p:cNvGrpSpPr/>
        <p:nvPr/>
      </p:nvGrpSpPr>
      <p:grpSpPr>
        <a:xfrm>
          <a:off x="0" y="0"/>
          <a:ext cx="0" cy="0"/>
          <a:chOff x="0" y="0"/>
          <a:chExt cx="0" cy="0"/>
        </a:xfrm>
      </p:grpSpPr>
    </p:spTree>
  </p:cSld>
  <p:clrMapOvr>
    <a:masterClrMapping/>
  </p:clrMapOvr>
</p:sldLayout>
</file>

<file path=ppt/slideLayouts/slideLayout4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05" name="Shape 3205"/>
        <p:cNvGrpSpPr/>
        <p:nvPr/>
      </p:nvGrpSpPr>
      <p:grpSpPr>
        <a:xfrm>
          <a:off x="0" y="0"/>
          <a:ext cx="0" cy="0"/>
          <a:chOff x="0" y="0"/>
          <a:chExt cx="0" cy="0"/>
        </a:xfrm>
      </p:grpSpPr>
    </p:spTree>
  </p:cSld>
  <p:clrMapOvr>
    <a:masterClrMapping/>
  </p:clrMapOvr>
</p:sldLayout>
</file>

<file path=ppt/slideLayouts/slideLayout4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3206" name="Shape 3206"/>
        <p:cNvGrpSpPr/>
        <p:nvPr/>
      </p:nvGrpSpPr>
      <p:grpSpPr>
        <a:xfrm>
          <a:off x="0" y="0"/>
          <a:ext cx="0" cy="0"/>
          <a:chOff x="0" y="0"/>
          <a:chExt cx="0" cy="0"/>
        </a:xfrm>
      </p:grpSpPr>
      <p:sp>
        <p:nvSpPr>
          <p:cNvPr id="3207" name="Google Shape;3207;p497"/>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Tree>
  </p:cSld>
  <p:clrMapOvr>
    <a:masterClrMapping/>
  </p:clrMapOvr>
</p:sldLayout>
</file>

<file path=ppt/slideLayouts/slideLayout4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ITLE_AND_VERTICAL_TEXT" type="vertTitleAndTx">
  <p:cSld name="VERTICAL_TITLE_AND_VERTICAL_TEXT">
    <p:spTree>
      <p:nvGrpSpPr>
        <p:cNvPr id="3208" name="Shape 3208"/>
        <p:cNvGrpSpPr/>
        <p:nvPr/>
      </p:nvGrpSpPr>
      <p:grpSpPr>
        <a:xfrm>
          <a:off x="0" y="0"/>
          <a:ext cx="0" cy="0"/>
          <a:chOff x="0" y="0"/>
          <a:chExt cx="0" cy="0"/>
        </a:xfrm>
      </p:grpSpPr>
      <p:sp>
        <p:nvSpPr>
          <p:cNvPr id="3209" name="Google Shape;3209;p498"/>
          <p:cNvSpPr txBox="1"/>
          <p:nvPr>
            <p:ph type="title"/>
          </p:nvPr>
        </p:nvSpPr>
        <p:spPr>
          <a:xfrm rot="5400000">
            <a:off x="5458170" y="1372672"/>
            <a:ext cx="4389600" cy="20547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10" name="Google Shape;3210;p498"/>
          <p:cNvSpPr txBox="1"/>
          <p:nvPr>
            <p:ph idx="1" type="body"/>
          </p:nvPr>
        </p:nvSpPr>
        <p:spPr>
          <a:xfrm rot="5400000">
            <a:off x="1276951" y="-615428"/>
            <a:ext cx="4389600" cy="60309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3211" name="Shape 3211"/>
        <p:cNvGrpSpPr/>
        <p:nvPr/>
      </p:nvGrpSpPr>
      <p:grpSpPr>
        <a:xfrm>
          <a:off x="0" y="0"/>
          <a:ext cx="0" cy="0"/>
          <a:chOff x="0" y="0"/>
          <a:chExt cx="0" cy="0"/>
        </a:xfrm>
      </p:grpSpPr>
      <p:sp>
        <p:nvSpPr>
          <p:cNvPr id="3212" name="Google Shape;3212;p499"/>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13" name="Google Shape;3213;p499"/>
          <p:cNvSpPr txBox="1"/>
          <p:nvPr>
            <p:ph idx="1" type="body"/>
          </p:nvPr>
        </p:nvSpPr>
        <p:spPr>
          <a:xfrm rot="5400000">
            <a:off x="2872619" y="-1212954"/>
            <a:ext cx="3391500" cy="82239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on left, text on right" type="twoColTx">
  <p:cSld name="TITLE_AND_TWO_COLUMNS">
    <p:spTree>
      <p:nvGrpSpPr>
        <p:cNvPr id="337" name="Shape 337"/>
        <p:cNvGrpSpPr/>
        <p:nvPr/>
      </p:nvGrpSpPr>
      <p:grpSpPr>
        <a:xfrm>
          <a:off x="0" y="0"/>
          <a:ext cx="0" cy="0"/>
          <a:chOff x="0" y="0"/>
          <a:chExt cx="0" cy="0"/>
        </a:xfrm>
      </p:grpSpPr>
      <p:sp>
        <p:nvSpPr>
          <p:cNvPr id="338" name="Google Shape;338;p50"/>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39" name="Google Shape;339;p50"/>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40" name="Google Shape;340;p50"/>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1pPr>
            <a:lvl2pPr indent="0" lvl="1"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2pPr>
            <a:lvl3pPr indent="0" lvl="2"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3pPr>
            <a:lvl4pPr indent="0" lvl="3"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4pPr>
            <a:lvl5pPr indent="0" lvl="4"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5pPr>
            <a:lvl6pPr indent="0" lvl="5"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6pPr>
            <a:lvl7pPr indent="0" lvl="6"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7pPr>
            <a:lvl8pPr indent="0" lvl="7"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8pPr>
            <a:lvl9pPr indent="0" lvl="8"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spTree>
      <p:nvGrpSpPr>
        <p:cNvPr id="3214" name="Shape 3214"/>
        <p:cNvGrpSpPr/>
        <p:nvPr/>
      </p:nvGrpSpPr>
      <p:grpSpPr>
        <a:xfrm>
          <a:off x="0" y="0"/>
          <a:ext cx="0" cy="0"/>
          <a:chOff x="0" y="0"/>
          <a:chExt cx="0" cy="0"/>
        </a:xfrm>
      </p:grpSpPr>
      <p:sp>
        <p:nvSpPr>
          <p:cNvPr id="3215" name="Google Shape;3215;p500"/>
          <p:cNvSpPr txBox="1"/>
          <p:nvPr>
            <p:ph type="title"/>
          </p:nvPr>
        </p:nvSpPr>
        <p:spPr>
          <a:xfrm>
            <a:off x="1792801" y="3600018"/>
            <a:ext cx="5486400" cy="425700"/>
          </a:xfrm>
          <a:prstGeom prst="rect">
            <a:avLst/>
          </a:prstGeom>
          <a:noFill/>
          <a:ln>
            <a:noFill/>
          </a:ln>
        </p:spPr>
        <p:txBody>
          <a:bodyPr anchorCtr="0" anchor="b" bIns="76025" lIns="76025" spcFirstLastPara="1" rIns="76025" wrap="square" tIns="76025">
            <a:noAutofit/>
          </a:bodyPr>
          <a:lstStyle>
            <a:lvl1pPr lvl="0" algn="l">
              <a:lnSpc>
                <a:spcPct val="93000"/>
              </a:lnSpc>
              <a:spcBef>
                <a:spcPts val="0"/>
              </a:spcBef>
              <a:spcAft>
                <a:spcPts val="0"/>
              </a:spcAft>
              <a:buSzPts val="1200"/>
              <a:buChar char="●"/>
              <a:defRPr b="1" sz="1700"/>
            </a:lvl1pPr>
            <a:lvl2pPr lvl="1" algn="ctr">
              <a:lnSpc>
                <a:spcPct val="93000"/>
              </a:lnSpc>
              <a:spcBef>
                <a:spcPts val="0"/>
              </a:spcBef>
              <a:spcAft>
                <a:spcPts val="0"/>
              </a:spcAft>
              <a:buSzPts val="1200"/>
              <a:buChar char="○"/>
              <a:defRPr/>
            </a:lvl2pPr>
            <a:lvl3pPr lvl="2" algn="ctr">
              <a:lnSpc>
                <a:spcPct val="93000"/>
              </a:lnSpc>
              <a:spcBef>
                <a:spcPts val="0"/>
              </a:spcBef>
              <a:spcAft>
                <a:spcPts val="0"/>
              </a:spcAft>
              <a:buSzPts val="1200"/>
              <a:buChar char="■"/>
              <a:defRPr/>
            </a:lvl3pPr>
            <a:lvl4pPr lvl="3" algn="ctr">
              <a:lnSpc>
                <a:spcPct val="93000"/>
              </a:lnSpc>
              <a:spcBef>
                <a:spcPts val="0"/>
              </a:spcBef>
              <a:spcAft>
                <a:spcPts val="0"/>
              </a:spcAft>
              <a:buSzPts val="1200"/>
              <a:buChar char="●"/>
              <a:defRPr/>
            </a:lvl4pPr>
            <a:lvl5pPr lvl="4" algn="ctr">
              <a:lnSpc>
                <a:spcPct val="93000"/>
              </a:lnSpc>
              <a:spcBef>
                <a:spcPts val="0"/>
              </a:spcBef>
              <a:spcAft>
                <a:spcPts val="0"/>
              </a:spcAft>
              <a:buSzPts val="1200"/>
              <a:buChar char="○"/>
              <a:defRPr/>
            </a:lvl5pPr>
            <a:lvl6pPr lvl="5" algn="ctr">
              <a:lnSpc>
                <a:spcPct val="93000"/>
              </a:lnSpc>
              <a:spcBef>
                <a:spcPts val="0"/>
              </a:spcBef>
              <a:spcAft>
                <a:spcPts val="0"/>
              </a:spcAft>
              <a:buSzPts val="1200"/>
              <a:buChar char="■"/>
              <a:defRPr/>
            </a:lvl6pPr>
            <a:lvl7pPr lvl="6" algn="ctr">
              <a:lnSpc>
                <a:spcPct val="93000"/>
              </a:lnSpc>
              <a:spcBef>
                <a:spcPts val="0"/>
              </a:spcBef>
              <a:spcAft>
                <a:spcPts val="0"/>
              </a:spcAft>
              <a:buSzPts val="1200"/>
              <a:buChar char="●"/>
              <a:defRPr/>
            </a:lvl7pPr>
            <a:lvl8pPr lvl="7" algn="ctr">
              <a:lnSpc>
                <a:spcPct val="93000"/>
              </a:lnSpc>
              <a:spcBef>
                <a:spcPts val="0"/>
              </a:spcBef>
              <a:spcAft>
                <a:spcPts val="0"/>
              </a:spcAft>
              <a:buSzPts val="1200"/>
              <a:buChar char="○"/>
              <a:defRPr/>
            </a:lvl8pPr>
            <a:lvl9pPr lvl="8" algn="ctr">
              <a:lnSpc>
                <a:spcPct val="93000"/>
              </a:lnSpc>
              <a:spcBef>
                <a:spcPts val="0"/>
              </a:spcBef>
              <a:spcAft>
                <a:spcPts val="0"/>
              </a:spcAft>
              <a:buSzPts val="1200"/>
              <a:buChar char="■"/>
              <a:defRPr/>
            </a:lvl9pPr>
          </a:lstStyle>
          <a:p/>
        </p:txBody>
      </p:sp>
      <p:sp>
        <p:nvSpPr>
          <p:cNvPr id="3216" name="Google Shape;3216;p500"/>
          <p:cNvSpPr/>
          <p:nvPr>
            <p:ph idx="2" type="pic"/>
          </p:nvPr>
        </p:nvSpPr>
        <p:spPr>
          <a:xfrm>
            <a:off x="1792801" y="459049"/>
            <a:ext cx="5486400" cy="3087000"/>
          </a:xfrm>
          <a:prstGeom prst="rect">
            <a:avLst/>
          </a:prstGeom>
          <a:noFill/>
          <a:ln>
            <a:noFill/>
          </a:ln>
        </p:spPr>
      </p:sp>
      <p:sp>
        <p:nvSpPr>
          <p:cNvPr id="3217" name="Google Shape;3217;p500"/>
          <p:cNvSpPr txBox="1"/>
          <p:nvPr>
            <p:ph idx="1" type="body"/>
          </p:nvPr>
        </p:nvSpPr>
        <p:spPr>
          <a:xfrm>
            <a:off x="1792801" y="4025583"/>
            <a:ext cx="5486400" cy="603900"/>
          </a:xfrm>
          <a:prstGeom prst="rect">
            <a:avLst/>
          </a:prstGeom>
          <a:noFill/>
          <a:ln>
            <a:noFill/>
          </a:ln>
        </p:spPr>
        <p:txBody>
          <a:bodyPr anchorCtr="0" anchor="t" bIns="76025" lIns="76025" spcFirstLastPara="1" rIns="76025" wrap="square" tIns="76025">
            <a:noAutofit/>
          </a:bodyPr>
          <a:lstStyle>
            <a:lvl1pPr indent="-228600" lvl="0" marL="457200" algn="l">
              <a:lnSpc>
                <a:spcPct val="93000"/>
              </a:lnSpc>
              <a:spcBef>
                <a:spcPts val="0"/>
              </a:spcBef>
              <a:spcAft>
                <a:spcPts val="0"/>
              </a:spcAft>
              <a:buSzPts val="1200"/>
              <a:buFont typeface="Arial"/>
              <a:buNone/>
              <a:defRPr sz="1200"/>
            </a:lvl1pPr>
            <a:lvl2pPr indent="-228600" lvl="1" marL="914400" algn="l">
              <a:lnSpc>
                <a:spcPct val="93000"/>
              </a:lnSpc>
              <a:spcBef>
                <a:spcPts val="0"/>
              </a:spcBef>
              <a:spcAft>
                <a:spcPts val="0"/>
              </a:spcAft>
              <a:buSzPts val="1200"/>
              <a:buFont typeface="Arial"/>
              <a:buNone/>
              <a:defRPr sz="1000"/>
            </a:lvl2pPr>
            <a:lvl3pPr indent="-228600" lvl="2" marL="1371600" algn="l">
              <a:lnSpc>
                <a:spcPct val="93000"/>
              </a:lnSpc>
              <a:spcBef>
                <a:spcPts val="0"/>
              </a:spcBef>
              <a:spcAft>
                <a:spcPts val="0"/>
              </a:spcAft>
              <a:buSzPts val="1200"/>
              <a:buFont typeface="Arial"/>
              <a:buNone/>
              <a:defRPr sz="800"/>
            </a:lvl3pPr>
            <a:lvl4pPr indent="-228600" lvl="3" marL="1828800" algn="l">
              <a:lnSpc>
                <a:spcPct val="93000"/>
              </a:lnSpc>
              <a:spcBef>
                <a:spcPts val="0"/>
              </a:spcBef>
              <a:spcAft>
                <a:spcPts val="0"/>
              </a:spcAft>
              <a:buSzPts val="1200"/>
              <a:buFont typeface="Arial"/>
              <a:buNone/>
              <a:defRPr sz="700"/>
            </a:lvl4pPr>
            <a:lvl5pPr indent="-228600" lvl="4" marL="2286000" algn="l">
              <a:lnSpc>
                <a:spcPct val="93000"/>
              </a:lnSpc>
              <a:spcBef>
                <a:spcPts val="0"/>
              </a:spcBef>
              <a:spcAft>
                <a:spcPts val="0"/>
              </a:spcAft>
              <a:buSzPts val="1200"/>
              <a:buFont typeface="Arial"/>
              <a:buNone/>
              <a:defRPr sz="700"/>
            </a:lvl5pPr>
            <a:lvl6pPr indent="-228600" lvl="5" marL="2743200" algn="l">
              <a:lnSpc>
                <a:spcPct val="93000"/>
              </a:lnSpc>
              <a:spcBef>
                <a:spcPts val="0"/>
              </a:spcBef>
              <a:spcAft>
                <a:spcPts val="0"/>
              </a:spcAft>
              <a:buSzPts val="1200"/>
              <a:buFont typeface="Arial"/>
              <a:buNone/>
              <a:defRPr sz="700"/>
            </a:lvl6pPr>
            <a:lvl7pPr indent="-228600" lvl="6" marL="3200400" algn="l">
              <a:lnSpc>
                <a:spcPct val="93000"/>
              </a:lnSpc>
              <a:spcBef>
                <a:spcPts val="0"/>
              </a:spcBef>
              <a:spcAft>
                <a:spcPts val="0"/>
              </a:spcAft>
              <a:buSzPts val="1200"/>
              <a:buFont typeface="Arial"/>
              <a:buNone/>
              <a:defRPr sz="700"/>
            </a:lvl7pPr>
            <a:lvl8pPr indent="-228600" lvl="7" marL="3657600" algn="l">
              <a:lnSpc>
                <a:spcPct val="93000"/>
              </a:lnSpc>
              <a:spcBef>
                <a:spcPts val="0"/>
              </a:spcBef>
              <a:spcAft>
                <a:spcPts val="0"/>
              </a:spcAft>
              <a:buSzPts val="1200"/>
              <a:buFont typeface="Arial"/>
              <a:buNone/>
              <a:defRPr sz="700"/>
            </a:lvl8pPr>
            <a:lvl9pPr indent="-228600" lvl="8" marL="4114800" algn="l">
              <a:lnSpc>
                <a:spcPct val="93000"/>
              </a:lnSpc>
              <a:spcBef>
                <a:spcPts val="0"/>
              </a:spcBef>
              <a:spcAft>
                <a:spcPts val="0"/>
              </a:spcAft>
              <a:buSzPts val="1200"/>
              <a:buFont typeface="Arial"/>
              <a:buNone/>
              <a:defRPr sz="700"/>
            </a:lvl9pPr>
          </a:lstStyle>
          <a:p/>
        </p:txBody>
      </p:sp>
    </p:spTree>
  </p:cSld>
  <p:clrMapOvr>
    <a:masterClrMapping/>
  </p:clrMapOvr>
</p:sldLayout>
</file>

<file path=ppt/slideLayouts/slideLayout4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3218" name="Shape 3218"/>
        <p:cNvGrpSpPr/>
        <p:nvPr/>
      </p:nvGrpSpPr>
      <p:grpSpPr>
        <a:xfrm>
          <a:off x="0" y="0"/>
          <a:ext cx="0" cy="0"/>
          <a:chOff x="0" y="0"/>
          <a:chExt cx="0" cy="0"/>
        </a:xfrm>
      </p:grpSpPr>
      <p:sp>
        <p:nvSpPr>
          <p:cNvPr id="3219" name="Google Shape;3219;p501"/>
          <p:cNvSpPr txBox="1"/>
          <p:nvPr>
            <p:ph type="title"/>
          </p:nvPr>
        </p:nvSpPr>
        <p:spPr>
          <a:xfrm>
            <a:off x="457920" y="205222"/>
            <a:ext cx="3008100" cy="870600"/>
          </a:xfrm>
          <a:prstGeom prst="rect">
            <a:avLst/>
          </a:prstGeom>
          <a:noFill/>
          <a:ln>
            <a:noFill/>
          </a:ln>
        </p:spPr>
        <p:txBody>
          <a:bodyPr anchorCtr="0" anchor="b" bIns="76025" lIns="76025" spcFirstLastPara="1" rIns="76025" wrap="square" tIns="76025">
            <a:noAutofit/>
          </a:bodyPr>
          <a:lstStyle>
            <a:lvl1pPr lvl="0" algn="l">
              <a:lnSpc>
                <a:spcPct val="93000"/>
              </a:lnSpc>
              <a:spcBef>
                <a:spcPts val="0"/>
              </a:spcBef>
              <a:spcAft>
                <a:spcPts val="0"/>
              </a:spcAft>
              <a:buSzPts val="1200"/>
              <a:buChar char="●"/>
              <a:defRPr b="1" sz="1700"/>
            </a:lvl1pPr>
            <a:lvl2pPr lvl="1" algn="ctr">
              <a:lnSpc>
                <a:spcPct val="93000"/>
              </a:lnSpc>
              <a:spcBef>
                <a:spcPts val="0"/>
              </a:spcBef>
              <a:spcAft>
                <a:spcPts val="0"/>
              </a:spcAft>
              <a:buSzPts val="1200"/>
              <a:buChar char="○"/>
              <a:defRPr/>
            </a:lvl2pPr>
            <a:lvl3pPr lvl="2" algn="ctr">
              <a:lnSpc>
                <a:spcPct val="93000"/>
              </a:lnSpc>
              <a:spcBef>
                <a:spcPts val="0"/>
              </a:spcBef>
              <a:spcAft>
                <a:spcPts val="0"/>
              </a:spcAft>
              <a:buSzPts val="1200"/>
              <a:buChar char="■"/>
              <a:defRPr/>
            </a:lvl3pPr>
            <a:lvl4pPr lvl="3" algn="ctr">
              <a:lnSpc>
                <a:spcPct val="93000"/>
              </a:lnSpc>
              <a:spcBef>
                <a:spcPts val="0"/>
              </a:spcBef>
              <a:spcAft>
                <a:spcPts val="0"/>
              </a:spcAft>
              <a:buSzPts val="1200"/>
              <a:buChar char="●"/>
              <a:defRPr/>
            </a:lvl4pPr>
            <a:lvl5pPr lvl="4" algn="ctr">
              <a:lnSpc>
                <a:spcPct val="93000"/>
              </a:lnSpc>
              <a:spcBef>
                <a:spcPts val="0"/>
              </a:spcBef>
              <a:spcAft>
                <a:spcPts val="0"/>
              </a:spcAft>
              <a:buSzPts val="1200"/>
              <a:buChar char="○"/>
              <a:defRPr/>
            </a:lvl5pPr>
            <a:lvl6pPr lvl="5" algn="ctr">
              <a:lnSpc>
                <a:spcPct val="93000"/>
              </a:lnSpc>
              <a:spcBef>
                <a:spcPts val="0"/>
              </a:spcBef>
              <a:spcAft>
                <a:spcPts val="0"/>
              </a:spcAft>
              <a:buSzPts val="1200"/>
              <a:buChar char="■"/>
              <a:defRPr/>
            </a:lvl6pPr>
            <a:lvl7pPr lvl="6" algn="ctr">
              <a:lnSpc>
                <a:spcPct val="93000"/>
              </a:lnSpc>
              <a:spcBef>
                <a:spcPts val="0"/>
              </a:spcBef>
              <a:spcAft>
                <a:spcPts val="0"/>
              </a:spcAft>
              <a:buSzPts val="1200"/>
              <a:buChar char="●"/>
              <a:defRPr/>
            </a:lvl7pPr>
            <a:lvl8pPr lvl="7" algn="ctr">
              <a:lnSpc>
                <a:spcPct val="93000"/>
              </a:lnSpc>
              <a:spcBef>
                <a:spcPts val="0"/>
              </a:spcBef>
              <a:spcAft>
                <a:spcPts val="0"/>
              </a:spcAft>
              <a:buSzPts val="1200"/>
              <a:buChar char="○"/>
              <a:defRPr/>
            </a:lvl8pPr>
            <a:lvl9pPr lvl="8" algn="ctr">
              <a:lnSpc>
                <a:spcPct val="93000"/>
              </a:lnSpc>
              <a:spcBef>
                <a:spcPts val="0"/>
              </a:spcBef>
              <a:spcAft>
                <a:spcPts val="0"/>
              </a:spcAft>
              <a:buSzPts val="1200"/>
              <a:buChar char="■"/>
              <a:defRPr/>
            </a:lvl9pPr>
          </a:lstStyle>
          <a:p/>
        </p:txBody>
      </p:sp>
      <p:sp>
        <p:nvSpPr>
          <p:cNvPr id="3220" name="Google Shape;3220;p501"/>
          <p:cNvSpPr txBox="1"/>
          <p:nvPr>
            <p:ph idx="1" type="body"/>
          </p:nvPr>
        </p:nvSpPr>
        <p:spPr>
          <a:xfrm>
            <a:off x="3575520" y="205222"/>
            <a:ext cx="5112000" cy="43896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lvl1pPr>
            <a:lvl2pPr indent="-304800" lvl="1" marL="914400" algn="l">
              <a:lnSpc>
                <a:spcPct val="93000"/>
              </a:lnSpc>
              <a:spcBef>
                <a:spcPts val="0"/>
              </a:spcBef>
              <a:spcAft>
                <a:spcPts val="0"/>
              </a:spcAft>
              <a:buSzPts val="1200"/>
              <a:buChar char="○"/>
              <a:defRPr sz="2300"/>
            </a:lvl2pPr>
            <a:lvl3pPr indent="-304800" lvl="2" marL="1371600" algn="l">
              <a:lnSpc>
                <a:spcPct val="93000"/>
              </a:lnSpc>
              <a:spcBef>
                <a:spcPts val="0"/>
              </a:spcBef>
              <a:spcAft>
                <a:spcPts val="0"/>
              </a:spcAft>
              <a:buSzPts val="1200"/>
              <a:buChar char="■"/>
              <a:defRPr sz="2000"/>
            </a:lvl3pPr>
            <a:lvl4pPr indent="-304800" lvl="3" marL="1828800" algn="l">
              <a:lnSpc>
                <a:spcPct val="93000"/>
              </a:lnSpc>
              <a:spcBef>
                <a:spcPts val="0"/>
              </a:spcBef>
              <a:spcAft>
                <a:spcPts val="0"/>
              </a:spcAft>
              <a:buSzPts val="1200"/>
              <a:buChar char="●"/>
              <a:defRPr sz="1700"/>
            </a:lvl4pPr>
            <a:lvl5pPr indent="-304800" lvl="4" marL="2286000" algn="l">
              <a:lnSpc>
                <a:spcPct val="93000"/>
              </a:lnSpc>
              <a:spcBef>
                <a:spcPts val="0"/>
              </a:spcBef>
              <a:spcAft>
                <a:spcPts val="0"/>
              </a:spcAft>
              <a:buSzPts val="1200"/>
              <a:buChar char="○"/>
              <a:defRPr sz="1700"/>
            </a:lvl5pPr>
            <a:lvl6pPr indent="-304800" lvl="5" marL="2743200" algn="l">
              <a:lnSpc>
                <a:spcPct val="93000"/>
              </a:lnSpc>
              <a:spcBef>
                <a:spcPts val="0"/>
              </a:spcBef>
              <a:spcAft>
                <a:spcPts val="0"/>
              </a:spcAft>
              <a:buSzPts val="1200"/>
              <a:buChar char="■"/>
              <a:defRPr sz="1700"/>
            </a:lvl6pPr>
            <a:lvl7pPr indent="-304800" lvl="6" marL="3200400" algn="l">
              <a:lnSpc>
                <a:spcPct val="93000"/>
              </a:lnSpc>
              <a:spcBef>
                <a:spcPts val="0"/>
              </a:spcBef>
              <a:spcAft>
                <a:spcPts val="0"/>
              </a:spcAft>
              <a:buSzPts val="1200"/>
              <a:buChar char="●"/>
              <a:defRPr sz="1700"/>
            </a:lvl7pPr>
            <a:lvl8pPr indent="-304800" lvl="7" marL="3657600" algn="l">
              <a:lnSpc>
                <a:spcPct val="93000"/>
              </a:lnSpc>
              <a:spcBef>
                <a:spcPts val="0"/>
              </a:spcBef>
              <a:spcAft>
                <a:spcPts val="0"/>
              </a:spcAft>
              <a:buSzPts val="1200"/>
              <a:buChar char="○"/>
              <a:defRPr sz="1700"/>
            </a:lvl8pPr>
            <a:lvl9pPr indent="-304800" lvl="8" marL="4114800" algn="l">
              <a:lnSpc>
                <a:spcPct val="93000"/>
              </a:lnSpc>
              <a:spcBef>
                <a:spcPts val="0"/>
              </a:spcBef>
              <a:spcAft>
                <a:spcPts val="0"/>
              </a:spcAft>
              <a:buSzPts val="1200"/>
              <a:buChar char="■"/>
              <a:defRPr sz="1700"/>
            </a:lvl9pPr>
          </a:lstStyle>
          <a:p/>
        </p:txBody>
      </p:sp>
      <p:sp>
        <p:nvSpPr>
          <p:cNvPr id="3221" name="Google Shape;3221;p501"/>
          <p:cNvSpPr txBox="1"/>
          <p:nvPr>
            <p:ph idx="2" type="body"/>
          </p:nvPr>
        </p:nvSpPr>
        <p:spPr>
          <a:xfrm>
            <a:off x="457920" y="1075793"/>
            <a:ext cx="3008100" cy="3519000"/>
          </a:xfrm>
          <a:prstGeom prst="rect">
            <a:avLst/>
          </a:prstGeom>
          <a:noFill/>
          <a:ln>
            <a:noFill/>
          </a:ln>
        </p:spPr>
        <p:txBody>
          <a:bodyPr anchorCtr="0" anchor="t" bIns="76025" lIns="76025" spcFirstLastPara="1" rIns="76025" wrap="square" tIns="76025">
            <a:noAutofit/>
          </a:bodyPr>
          <a:lstStyle>
            <a:lvl1pPr indent="-228600" lvl="0" marL="457200" algn="l">
              <a:lnSpc>
                <a:spcPct val="93000"/>
              </a:lnSpc>
              <a:spcBef>
                <a:spcPts val="0"/>
              </a:spcBef>
              <a:spcAft>
                <a:spcPts val="0"/>
              </a:spcAft>
              <a:buSzPts val="1200"/>
              <a:buFont typeface="Arial"/>
              <a:buNone/>
              <a:defRPr sz="1200"/>
            </a:lvl1pPr>
            <a:lvl2pPr indent="-228600" lvl="1" marL="914400" algn="l">
              <a:lnSpc>
                <a:spcPct val="93000"/>
              </a:lnSpc>
              <a:spcBef>
                <a:spcPts val="0"/>
              </a:spcBef>
              <a:spcAft>
                <a:spcPts val="0"/>
              </a:spcAft>
              <a:buSzPts val="1200"/>
              <a:buFont typeface="Arial"/>
              <a:buNone/>
              <a:defRPr sz="1000"/>
            </a:lvl2pPr>
            <a:lvl3pPr indent="-228600" lvl="2" marL="1371600" algn="l">
              <a:lnSpc>
                <a:spcPct val="93000"/>
              </a:lnSpc>
              <a:spcBef>
                <a:spcPts val="0"/>
              </a:spcBef>
              <a:spcAft>
                <a:spcPts val="0"/>
              </a:spcAft>
              <a:buSzPts val="1200"/>
              <a:buFont typeface="Arial"/>
              <a:buNone/>
              <a:defRPr sz="800"/>
            </a:lvl3pPr>
            <a:lvl4pPr indent="-228600" lvl="3" marL="1828800" algn="l">
              <a:lnSpc>
                <a:spcPct val="93000"/>
              </a:lnSpc>
              <a:spcBef>
                <a:spcPts val="0"/>
              </a:spcBef>
              <a:spcAft>
                <a:spcPts val="0"/>
              </a:spcAft>
              <a:buSzPts val="1200"/>
              <a:buFont typeface="Arial"/>
              <a:buNone/>
              <a:defRPr sz="700"/>
            </a:lvl4pPr>
            <a:lvl5pPr indent="-228600" lvl="4" marL="2286000" algn="l">
              <a:lnSpc>
                <a:spcPct val="93000"/>
              </a:lnSpc>
              <a:spcBef>
                <a:spcPts val="0"/>
              </a:spcBef>
              <a:spcAft>
                <a:spcPts val="0"/>
              </a:spcAft>
              <a:buSzPts val="1200"/>
              <a:buFont typeface="Arial"/>
              <a:buNone/>
              <a:defRPr sz="700"/>
            </a:lvl5pPr>
            <a:lvl6pPr indent="-228600" lvl="5" marL="2743200" algn="l">
              <a:lnSpc>
                <a:spcPct val="93000"/>
              </a:lnSpc>
              <a:spcBef>
                <a:spcPts val="0"/>
              </a:spcBef>
              <a:spcAft>
                <a:spcPts val="0"/>
              </a:spcAft>
              <a:buSzPts val="1200"/>
              <a:buFont typeface="Arial"/>
              <a:buNone/>
              <a:defRPr sz="700"/>
            </a:lvl6pPr>
            <a:lvl7pPr indent="-228600" lvl="6" marL="3200400" algn="l">
              <a:lnSpc>
                <a:spcPct val="93000"/>
              </a:lnSpc>
              <a:spcBef>
                <a:spcPts val="0"/>
              </a:spcBef>
              <a:spcAft>
                <a:spcPts val="0"/>
              </a:spcAft>
              <a:buSzPts val="1200"/>
              <a:buFont typeface="Arial"/>
              <a:buNone/>
              <a:defRPr sz="700"/>
            </a:lvl7pPr>
            <a:lvl8pPr indent="-228600" lvl="7" marL="3657600" algn="l">
              <a:lnSpc>
                <a:spcPct val="93000"/>
              </a:lnSpc>
              <a:spcBef>
                <a:spcPts val="0"/>
              </a:spcBef>
              <a:spcAft>
                <a:spcPts val="0"/>
              </a:spcAft>
              <a:buSzPts val="1200"/>
              <a:buFont typeface="Arial"/>
              <a:buNone/>
              <a:defRPr sz="700"/>
            </a:lvl8pPr>
            <a:lvl9pPr indent="-228600" lvl="8" marL="4114800" algn="l">
              <a:lnSpc>
                <a:spcPct val="93000"/>
              </a:lnSpc>
              <a:spcBef>
                <a:spcPts val="0"/>
              </a:spcBef>
              <a:spcAft>
                <a:spcPts val="0"/>
              </a:spcAft>
              <a:buSzPts val="1200"/>
              <a:buFont typeface="Arial"/>
              <a:buNone/>
              <a:defRPr sz="700"/>
            </a:lvl9pPr>
          </a:lstStyle>
          <a:p/>
        </p:txBody>
      </p:sp>
    </p:spTree>
  </p:cSld>
  <p:clrMapOvr>
    <a:masterClrMapping/>
  </p:clrMapOvr>
</p:sldLayout>
</file>

<file path=ppt/slideLayouts/slideLayout4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22" name="Shape 3222"/>
        <p:cNvGrpSpPr/>
        <p:nvPr/>
      </p:nvGrpSpPr>
      <p:grpSpPr>
        <a:xfrm>
          <a:off x="0" y="0"/>
          <a:ext cx="0" cy="0"/>
          <a:chOff x="0" y="0"/>
          <a:chExt cx="0" cy="0"/>
        </a:xfrm>
      </p:grpSpPr>
      <p:sp>
        <p:nvSpPr>
          <p:cNvPr id="3223" name="Google Shape;3223;p502"/>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Tree>
  </p:cSld>
  <p:clrMapOvr>
    <a:masterClrMapping/>
  </p:clrMapOvr>
</p:sldLayout>
</file>

<file path=ppt/slideLayouts/slideLayout4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_WITH_TEXT" type="twoTxTwoObj">
  <p:cSld name="TWO_OBJECTS_WITH_TEXT">
    <p:spTree>
      <p:nvGrpSpPr>
        <p:cNvPr id="3224" name="Shape 3224"/>
        <p:cNvGrpSpPr/>
        <p:nvPr/>
      </p:nvGrpSpPr>
      <p:grpSpPr>
        <a:xfrm>
          <a:off x="0" y="0"/>
          <a:ext cx="0" cy="0"/>
          <a:chOff x="0" y="0"/>
          <a:chExt cx="0" cy="0"/>
        </a:xfrm>
      </p:grpSpPr>
      <p:sp>
        <p:nvSpPr>
          <p:cNvPr id="3225" name="Google Shape;3225;p503"/>
          <p:cNvSpPr txBox="1"/>
          <p:nvPr>
            <p:ph type="title"/>
          </p:nvPr>
        </p:nvSpPr>
        <p:spPr>
          <a:xfrm>
            <a:off x="457920" y="206302"/>
            <a:ext cx="8229600" cy="8565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a:lvl1pPr>
            <a:lvl2pPr lvl="1" algn="ctr">
              <a:lnSpc>
                <a:spcPct val="93000"/>
              </a:lnSpc>
              <a:spcBef>
                <a:spcPts val="0"/>
              </a:spcBef>
              <a:spcAft>
                <a:spcPts val="0"/>
              </a:spcAft>
              <a:buSzPts val="1200"/>
              <a:buChar char="○"/>
              <a:defRPr/>
            </a:lvl2pPr>
            <a:lvl3pPr lvl="2" algn="ctr">
              <a:lnSpc>
                <a:spcPct val="93000"/>
              </a:lnSpc>
              <a:spcBef>
                <a:spcPts val="0"/>
              </a:spcBef>
              <a:spcAft>
                <a:spcPts val="0"/>
              </a:spcAft>
              <a:buSzPts val="1200"/>
              <a:buChar char="■"/>
              <a:defRPr/>
            </a:lvl3pPr>
            <a:lvl4pPr lvl="3" algn="ctr">
              <a:lnSpc>
                <a:spcPct val="93000"/>
              </a:lnSpc>
              <a:spcBef>
                <a:spcPts val="0"/>
              </a:spcBef>
              <a:spcAft>
                <a:spcPts val="0"/>
              </a:spcAft>
              <a:buSzPts val="1200"/>
              <a:buChar char="●"/>
              <a:defRPr/>
            </a:lvl4pPr>
            <a:lvl5pPr lvl="4" algn="ctr">
              <a:lnSpc>
                <a:spcPct val="93000"/>
              </a:lnSpc>
              <a:spcBef>
                <a:spcPts val="0"/>
              </a:spcBef>
              <a:spcAft>
                <a:spcPts val="0"/>
              </a:spcAft>
              <a:buSzPts val="1200"/>
              <a:buChar char="○"/>
              <a:defRPr/>
            </a:lvl5pPr>
            <a:lvl6pPr lvl="5" algn="ctr">
              <a:lnSpc>
                <a:spcPct val="93000"/>
              </a:lnSpc>
              <a:spcBef>
                <a:spcPts val="0"/>
              </a:spcBef>
              <a:spcAft>
                <a:spcPts val="0"/>
              </a:spcAft>
              <a:buSzPts val="1200"/>
              <a:buChar char="■"/>
              <a:defRPr/>
            </a:lvl6pPr>
            <a:lvl7pPr lvl="6" algn="ctr">
              <a:lnSpc>
                <a:spcPct val="93000"/>
              </a:lnSpc>
              <a:spcBef>
                <a:spcPts val="0"/>
              </a:spcBef>
              <a:spcAft>
                <a:spcPts val="0"/>
              </a:spcAft>
              <a:buSzPts val="1200"/>
              <a:buChar char="●"/>
              <a:defRPr/>
            </a:lvl7pPr>
            <a:lvl8pPr lvl="7" algn="ctr">
              <a:lnSpc>
                <a:spcPct val="93000"/>
              </a:lnSpc>
              <a:spcBef>
                <a:spcPts val="0"/>
              </a:spcBef>
              <a:spcAft>
                <a:spcPts val="0"/>
              </a:spcAft>
              <a:buSzPts val="1200"/>
              <a:buChar char="○"/>
              <a:defRPr/>
            </a:lvl8pPr>
            <a:lvl9pPr lvl="8" algn="ctr">
              <a:lnSpc>
                <a:spcPct val="93000"/>
              </a:lnSpc>
              <a:spcBef>
                <a:spcPts val="0"/>
              </a:spcBef>
              <a:spcAft>
                <a:spcPts val="0"/>
              </a:spcAft>
              <a:buSzPts val="1200"/>
              <a:buChar char="■"/>
              <a:defRPr/>
            </a:lvl9pPr>
          </a:lstStyle>
          <a:p/>
        </p:txBody>
      </p:sp>
      <p:sp>
        <p:nvSpPr>
          <p:cNvPr id="3226" name="Google Shape;3226;p503"/>
          <p:cNvSpPr txBox="1"/>
          <p:nvPr>
            <p:ph idx="1" type="body"/>
          </p:nvPr>
        </p:nvSpPr>
        <p:spPr>
          <a:xfrm>
            <a:off x="457920" y="1151401"/>
            <a:ext cx="4039200" cy="479700"/>
          </a:xfrm>
          <a:prstGeom prst="rect">
            <a:avLst/>
          </a:prstGeom>
          <a:noFill/>
          <a:ln>
            <a:noFill/>
          </a:ln>
        </p:spPr>
        <p:txBody>
          <a:bodyPr anchorCtr="0" anchor="b" bIns="76025" lIns="76025" spcFirstLastPara="1" rIns="76025" wrap="square" tIns="76025">
            <a:noAutofit/>
          </a:bodyPr>
          <a:lstStyle>
            <a:lvl1pPr indent="-228600" lvl="0" marL="457200" algn="l">
              <a:lnSpc>
                <a:spcPct val="93000"/>
              </a:lnSpc>
              <a:spcBef>
                <a:spcPts val="0"/>
              </a:spcBef>
              <a:spcAft>
                <a:spcPts val="0"/>
              </a:spcAft>
              <a:buSzPts val="1200"/>
              <a:buFont typeface="Arial"/>
              <a:buNone/>
              <a:defRPr b="1" sz="2000"/>
            </a:lvl1pPr>
            <a:lvl2pPr indent="-228600" lvl="1" marL="914400" algn="l">
              <a:lnSpc>
                <a:spcPct val="93000"/>
              </a:lnSpc>
              <a:spcBef>
                <a:spcPts val="0"/>
              </a:spcBef>
              <a:spcAft>
                <a:spcPts val="0"/>
              </a:spcAft>
              <a:buSzPts val="1200"/>
              <a:buFont typeface="Arial"/>
              <a:buNone/>
              <a:defRPr b="1" sz="1700"/>
            </a:lvl2pPr>
            <a:lvl3pPr indent="-228600" lvl="2" marL="1371600" algn="l">
              <a:lnSpc>
                <a:spcPct val="93000"/>
              </a:lnSpc>
              <a:spcBef>
                <a:spcPts val="0"/>
              </a:spcBef>
              <a:spcAft>
                <a:spcPts val="0"/>
              </a:spcAft>
              <a:buSzPts val="1200"/>
              <a:buFont typeface="Arial"/>
              <a:buNone/>
              <a:defRPr b="1" sz="1500"/>
            </a:lvl3pPr>
            <a:lvl4pPr indent="-228600" lvl="3" marL="1828800" algn="l">
              <a:lnSpc>
                <a:spcPct val="93000"/>
              </a:lnSpc>
              <a:spcBef>
                <a:spcPts val="0"/>
              </a:spcBef>
              <a:spcAft>
                <a:spcPts val="0"/>
              </a:spcAft>
              <a:buSzPts val="1200"/>
              <a:buFont typeface="Arial"/>
              <a:buNone/>
              <a:defRPr b="1" sz="1300"/>
            </a:lvl4pPr>
            <a:lvl5pPr indent="-228600" lvl="4" marL="2286000" algn="l">
              <a:lnSpc>
                <a:spcPct val="93000"/>
              </a:lnSpc>
              <a:spcBef>
                <a:spcPts val="0"/>
              </a:spcBef>
              <a:spcAft>
                <a:spcPts val="0"/>
              </a:spcAft>
              <a:buSzPts val="1200"/>
              <a:buFont typeface="Arial"/>
              <a:buNone/>
              <a:defRPr b="1" sz="1300"/>
            </a:lvl5pPr>
            <a:lvl6pPr indent="-228600" lvl="5" marL="2743200" algn="l">
              <a:lnSpc>
                <a:spcPct val="93000"/>
              </a:lnSpc>
              <a:spcBef>
                <a:spcPts val="0"/>
              </a:spcBef>
              <a:spcAft>
                <a:spcPts val="0"/>
              </a:spcAft>
              <a:buSzPts val="1200"/>
              <a:buFont typeface="Arial"/>
              <a:buNone/>
              <a:defRPr b="1" sz="1300"/>
            </a:lvl6pPr>
            <a:lvl7pPr indent="-228600" lvl="6" marL="3200400" algn="l">
              <a:lnSpc>
                <a:spcPct val="93000"/>
              </a:lnSpc>
              <a:spcBef>
                <a:spcPts val="0"/>
              </a:spcBef>
              <a:spcAft>
                <a:spcPts val="0"/>
              </a:spcAft>
              <a:buSzPts val="1200"/>
              <a:buFont typeface="Arial"/>
              <a:buNone/>
              <a:defRPr b="1" sz="1300"/>
            </a:lvl7pPr>
            <a:lvl8pPr indent="-228600" lvl="7" marL="3657600" algn="l">
              <a:lnSpc>
                <a:spcPct val="93000"/>
              </a:lnSpc>
              <a:spcBef>
                <a:spcPts val="0"/>
              </a:spcBef>
              <a:spcAft>
                <a:spcPts val="0"/>
              </a:spcAft>
              <a:buSzPts val="1200"/>
              <a:buFont typeface="Arial"/>
              <a:buNone/>
              <a:defRPr b="1" sz="1300"/>
            </a:lvl8pPr>
            <a:lvl9pPr indent="-228600" lvl="8" marL="4114800" algn="l">
              <a:lnSpc>
                <a:spcPct val="93000"/>
              </a:lnSpc>
              <a:spcBef>
                <a:spcPts val="0"/>
              </a:spcBef>
              <a:spcAft>
                <a:spcPts val="0"/>
              </a:spcAft>
              <a:buSzPts val="1200"/>
              <a:buFont typeface="Arial"/>
              <a:buNone/>
              <a:defRPr b="1" sz="1300"/>
            </a:lvl9pPr>
          </a:lstStyle>
          <a:p/>
        </p:txBody>
      </p:sp>
      <p:sp>
        <p:nvSpPr>
          <p:cNvPr id="3227" name="Google Shape;3227;p503"/>
          <p:cNvSpPr txBox="1"/>
          <p:nvPr>
            <p:ph idx="2" type="body"/>
          </p:nvPr>
        </p:nvSpPr>
        <p:spPr>
          <a:xfrm>
            <a:off x="457920" y="1630971"/>
            <a:ext cx="4039200" cy="29637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000"/>
            </a:lvl1pPr>
            <a:lvl2pPr indent="-304800" lvl="1" marL="914400" algn="l">
              <a:lnSpc>
                <a:spcPct val="93000"/>
              </a:lnSpc>
              <a:spcBef>
                <a:spcPts val="0"/>
              </a:spcBef>
              <a:spcAft>
                <a:spcPts val="0"/>
              </a:spcAft>
              <a:buSzPts val="1200"/>
              <a:buChar char="○"/>
              <a:defRPr sz="1700"/>
            </a:lvl2pPr>
            <a:lvl3pPr indent="-304800" lvl="2" marL="1371600" algn="l">
              <a:lnSpc>
                <a:spcPct val="93000"/>
              </a:lnSpc>
              <a:spcBef>
                <a:spcPts val="0"/>
              </a:spcBef>
              <a:spcAft>
                <a:spcPts val="0"/>
              </a:spcAft>
              <a:buSzPts val="1200"/>
              <a:buChar char="■"/>
              <a:defRPr sz="1500"/>
            </a:lvl3pPr>
            <a:lvl4pPr indent="-304800" lvl="3" marL="1828800" algn="l">
              <a:lnSpc>
                <a:spcPct val="93000"/>
              </a:lnSpc>
              <a:spcBef>
                <a:spcPts val="0"/>
              </a:spcBef>
              <a:spcAft>
                <a:spcPts val="0"/>
              </a:spcAft>
              <a:buSzPts val="1200"/>
              <a:buChar char="●"/>
              <a:defRPr sz="1300"/>
            </a:lvl4pPr>
            <a:lvl5pPr indent="-304800" lvl="4" marL="2286000" algn="l">
              <a:lnSpc>
                <a:spcPct val="93000"/>
              </a:lnSpc>
              <a:spcBef>
                <a:spcPts val="0"/>
              </a:spcBef>
              <a:spcAft>
                <a:spcPts val="0"/>
              </a:spcAft>
              <a:buSzPts val="1200"/>
              <a:buChar char="○"/>
              <a:defRPr sz="1300"/>
            </a:lvl5pPr>
            <a:lvl6pPr indent="-304800" lvl="5" marL="2743200" algn="l">
              <a:lnSpc>
                <a:spcPct val="93000"/>
              </a:lnSpc>
              <a:spcBef>
                <a:spcPts val="0"/>
              </a:spcBef>
              <a:spcAft>
                <a:spcPts val="0"/>
              </a:spcAft>
              <a:buSzPts val="1200"/>
              <a:buChar char="■"/>
              <a:defRPr sz="1300"/>
            </a:lvl6pPr>
            <a:lvl7pPr indent="-304800" lvl="6" marL="3200400" algn="l">
              <a:lnSpc>
                <a:spcPct val="93000"/>
              </a:lnSpc>
              <a:spcBef>
                <a:spcPts val="0"/>
              </a:spcBef>
              <a:spcAft>
                <a:spcPts val="0"/>
              </a:spcAft>
              <a:buSzPts val="1200"/>
              <a:buChar char="●"/>
              <a:defRPr sz="1300"/>
            </a:lvl7pPr>
            <a:lvl8pPr indent="-304800" lvl="7" marL="3657600" algn="l">
              <a:lnSpc>
                <a:spcPct val="93000"/>
              </a:lnSpc>
              <a:spcBef>
                <a:spcPts val="0"/>
              </a:spcBef>
              <a:spcAft>
                <a:spcPts val="0"/>
              </a:spcAft>
              <a:buSzPts val="1200"/>
              <a:buChar char="○"/>
              <a:defRPr sz="1300"/>
            </a:lvl8pPr>
            <a:lvl9pPr indent="-304800" lvl="8" marL="4114800" algn="l">
              <a:lnSpc>
                <a:spcPct val="93000"/>
              </a:lnSpc>
              <a:spcBef>
                <a:spcPts val="0"/>
              </a:spcBef>
              <a:spcAft>
                <a:spcPts val="0"/>
              </a:spcAft>
              <a:buSzPts val="1200"/>
              <a:buChar char="■"/>
              <a:defRPr sz="1300"/>
            </a:lvl9pPr>
          </a:lstStyle>
          <a:p/>
        </p:txBody>
      </p:sp>
      <p:sp>
        <p:nvSpPr>
          <p:cNvPr id="3228" name="Google Shape;3228;p503"/>
          <p:cNvSpPr txBox="1"/>
          <p:nvPr>
            <p:ph idx="3" type="body"/>
          </p:nvPr>
        </p:nvSpPr>
        <p:spPr>
          <a:xfrm>
            <a:off x="4645440" y="1151401"/>
            <a:ext cx="4042200" cy="479700"/>
          </a:xfrm>
          <a:prstGeom prst="rect">
            <a:avLst/>
          </a:prstGeom>
          <a:noFill/>
          <a:ln>
            <a:noFill/>
          </a:ln>
        </p:spPr>
        <p:txBody>
          <a:bodyPr anchorCtr="0" anchor="b" bIns="76025" lIns="76025" spcFirstLastPara="1" rIns="76025" wrap="square" tIns="76025">
            <a:noAutofit/>
          </a:bodyPr>
          <a:lstStyle>
            <a:lvl1pPr indent="-228600" lvl="0" marL="457200" algn="l">
              <a:lnSpc>
                <a:spcPct val="93000"/>
              </a:lnSpc>
              <a:spcBef>
                <a:spcPts val="0"/>
              </a:spcBef>
              <a:spcAft>
                <a:spcPts val="0"/>
              </a:spcAft>
              <a:buSzPts val="1200"/>
              <a:buFont typeface="Arial"/>
              <a:buNone/>
              <a:defRPr b="1" sz="2000"/>
            </a:lvl1pPr>
            <a:lvl2pPr indent="-228600" lvl="1" marL="914400" algn="l">
              <a:lnSpc>
                <a:spcPct val="93000"/>
              </a:lnSpc>
              <a:spcBef>
                <a:spcPts val="0"/>
              </a:spcBef>
              <a:spcAft>
                <a:spcPts val="0"/>
              </a:spcAft>
              <a:buSzPts val="1200"/>
              <a:buFont typeface="Arial"/>
              <a:buNone/>
              <a:defRPr b="1" sz="1700"/>
            </a:lvl2pPr>
            <a:lvl3pPr indent="-228600" lvl="2" marL="1371600" algn="l">
              <a:lnSpc>
                <a:spcPct val="93000"/>
              </a:lnSpc>
              <a:spcBef>
                <a:spcPts val="0"/>
              </a:spcBef>
              <a:spcAft>
                <a:spcPts val="0"/>
              </a:spcAft>
              <a:buSzPts val="1200"/>
              <a:buFont typeface="Arial"/>
              <a:buNone/>
              <a:defRPr b="1" sz="1500"/>
            </a:lvl3pPr>
            <a:lvl4pPr indent="-228600" lvl="3" marL="1828800" algn="l">
              <a:lnSpc>
                <a:spcPct val="93000"/>
              </a:lnSpc>
              <a:spcBef>
                <a:spcPts val="0"/>
              </a:spcBef>
              <a:spcAft>
                <a:spcPts val="0"/>
              </a:spcAft>
              <a:buSzPts val="1200"/>
              <a:buFont typeface="Arial"/>
              <a:buNone/>
              <a:defRPr b="1" sz="1300"/>
            </a:lvl4pPr>
            <a:lvl5pPr indent="-228600" lvl="4" marL="2286000" algn="l">
              <a:lnSpc>
                <a:spcPct val="93000"/>
              </a:lnSpc>
              <a:spcBef>
                <a:spcPts val="0"/>
              </a:spcBef>
              <a:spcAft>
                <a:spcPts val="0"/>
              </a:spcAft>
              <a:buSzPts val="1200"/>
              <a:buFont typeface="Arial"/>
              <a:buNone/>
              <a:defRPr b="1" sz="1300"/>
            </a:lvl5pPr>
            <a:lvl6pPr indent="-228600" lvl="5" marL="2743200" algn="l">
              <a:lnSpc>
                <a:spcPct val="93000"/>
              </a:lnSpc>
              <a:spcBef>
                <a:spcPts val="0"/>
              </a:spcBef>
              <a:spcAft>
                <a:spcPts val="0"/>
              </a:spcAft>
              <a:buSzPts val="1200"/>
              <a:buFont typeface="Arial"/>
              <a:buNone/>
              <a:defRPr b="1" sz="1300"/>
            </a:lvl6pPr>
            <a:lvl7pPr indent="-228600" lvl="6" marL="3200400" algn="l">
              <a:lnSpc>
                <a:spcPct val="93000"/>
              </a:lnSpc>
              <a:spcBef>
                <a:spcPts val="0"/>
              </a:spcBef>
              <a:spcAft>
                <a:spcPts val="0"/>
              </a:spcAft>
              <a:buSzPts val="1200"/>
              <a:buFont typeface="Arial"/>
              <a:buNone/>
              <a:defRPr b="1" sz="1300"/>
            </a:lvl7pPr>
            <a:lvl8pPr indent="-228600" lvl="7" marL="3657600" algn="l">
              <a:lnSpc>
                <a:spcPct val="93000"/>
              </a:lnSpc>
              <a:spcBef>
                <a:spcPts val="0"/>
              </a:spcBef>
              <a:spcAft>
                <a:spcPts val="0"/>
              </a:spcAft>
              <a:buSzPts val="1200"/>
              <a:buFont typeface="Arial"/>
              <a:buNone/>
              <a:defRPr b="1" sz="1300"/>
            </a:lvl8pPr>
            <a:lvl9pPr indent="-228600" lvl="8" marL="4114800" algn="l">
              <a:lnSpc>
                <a:spcPct val="93000"/>
              </a:lnSpc>
              <a:spcBef>
                <a:spcPts val="0"/>
              </a:spcBef>
              <a:spcAft>
                <a:spcPts val="0"/>
              </a:spcAft>
              <a:buSzPts val="1200"/>
              <a:buFont typeface="Arial"/>
              <a:buNone/>
              <a:defRPr b="1" sz="1300"/>
            </a:lvl9pPr>
          </a:lstStyle>
          <a:p/>
        </p:txBody>
      </p:sp>
      <p:sp>
        <p:nvSpPr>
          <p:cNvPr id="3229" name="Google Shape;3229;p503"/>
          <p:cNvSpPr txBox="1"/>
          <p:nvPr>
            <p:ph idx="4" type="body"/>
          </p:nvPr>
        </p:nvSpPr>
        <p:spPr>
          <a:xfrm>
            <a:off x="4645440" y="1630971"/>
            <a:ext cx="4042200" cy="29637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000"/>
            </a:lvl1pPr>
            <a:lvl2pPr indent="-304800" lvl="1" marL="914400" algn="l">
              <a:lnSpc>
                <a:spcPct val="93000"/>
              </a:lnSpc>
              <a:spcBef>
                <a:spcPts val="0"/>
              </a:spcBef>
              <a:spcAft>
                <a:spcPts val="0"/>
              </a:spcAft>
              <a:buSzPts val="1200"/>
              <a:buChar char="○"/>
              <a:defRPr sz="1700"/>
            </a:lvl2pPr>
            <a:lvl3pPr indent="-304800" lvl="2" marL="1371600" algn="l">
              <a:lnSpc>
                <a:spcPct val="93000"/>
              </a:lnSpc>
              <a:spcBef>
                <a:spcPts val="0"/>
              </a:spcBef>
              <a:spcAft>
                <a:spcPts val="0"/>
              </a:spcAft>
              <a:buSzPts val="1200"/>
              <a:buChar char="■"/>
              <a:defRPr sz="1500"/>
            </a:lvl3pPr>
            <a:lvl4pPr indent="-304800" lvl="3" marL="1828800" algn="l">
              <a:lnSpc>
                <a:spcPct val="93000"/>
              </a:lnSpc>
              <a:spcBef>
                <a:spcPts val="0"/>
              </a:spcBef>
              <a:spcAft>
                <a:spcPts val="0"/>
              </a:spcAft>
              <a:buSzPts val="1200"/>
              <a:buChar char="●"/>
              <a:defRPr sz="1300"/>
            </a:lvl4pPr>
            <a:lvl5pPr indent="-304800" lvl="4" marL="2286000" algn="l">
              <a:lnSpc>
                <a:spcPct val="93000"/>
              </a:lnSpc>
              <a:spcBef>
                <a:spcPts val="0"/>
              </a:spcBef>
              <a:spcAft>
                <a:spcPts val="0"/>
              </a:spcAft>
              <a:buSzPts val="1200"/>
              <a:buChar char="○"/>
              <a:defRPr sz="1300"/>
            </a:lvl5pPr>
            <a:lvl6pPr indent="-304800" lvl="5" marL="2743200" algn="l">
              <a:lnSpc>
                <a:spcPct val="93000"/>
              </a:lnSpc>
              <a:spcBef>
                <a:spcPts val="0"/>
              </a:spcBef>
              <a:spcAft>
                <a:spcPts val="0"/>
              </a:spcAft>
              <a:buSzPts val="1200"/>
              <a:buChar char="■"/>
              <a:defRPr sz="1300"/>
            </a:lvl6pPr>
            <a:lvl7pPr indent="-304800" lvl="6" marL="3200400" algn="l">
              <a:lnSpc>
                <a:spcPct val="93000"/>
              </a:lnSpc>
              <a:spcBef>
                <a:spcPts val="0"/>
              </a:spcBef>
              <a:spcAft>
                <a:spcPts val="0"/>
              </a:spcAft>
              <a:buSzPts val="1200"/>
              <a:buChar char="●"/>
              <a:defRPr sz="1300"/>
            </a:lvl7pPr>
            <a:lvl8pPr indent="-304800" lvl="7" marL="3657600" algn="l">
              <a:lnSpc>
                <a:spcPct val="93000"/>
              </a:lnSpc>
              <a:spcBef>
                <a:spcPts val="0"/>
              </a:spcBef>
              <a:spcAft>
                <a:spcPts val="0"/>
              </a:spcAft>
              <a:buSzPts val="1200"/>
              <a:buChar char="○"/>
              <a:defRPr sz="1300"/>
            </a:lvl8pPr>
            <a:lvl9pPr indent="-304800" lvl="8" marL="4114800" algn="l">
              <a:lnSpc>
                <a:spcPct val="93000"/>
              </a:lnSpc>
              <a:spcBef>
                <a:spcPts val="0"/>
              </a:spcBef>
              <a:spcAft>
                <a:spcPts val="0"/>
              </a:spcAft>
              <a:buSzPts val="1200"/>
              <a:buChar char="■"/>
              <a:defRPr sz="1300"/>
            </a:lvl9pPr>
          </a:lstStyle>
          <a:p/>
        </p:txBody>
      </p:sp>
    </p:spTree>
  </p:cSld>
  <p:clrMapOvr>
    <a:masterClrMapping/>
  </p:clrMapOvr>
</p:sldLayout>
</file>

<file path=ppt/slideLayouts/slideLayout4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spTree>
      <p:nvGrpSpPr>
        <p:cNvPr id="3230" name="Shape 3230"/>
        <p:cNvGrpSpPr/>
        <p:nvPr/>
      </p:nvGrpSpPr>
      <p:grpSpPr>
        <a:xfrm>
          <a:off x="0" y="0"/>
          <a:ext cx="0" cy="0"/>
          <a:chOff x="0" y="0"/>
          <a:chExt cx="0" cy="0"/>
        </a:xfrm>
      </p:grpSpPr>
      <p:sp>
        <p:nvSpPr>
          <p:cNvPr id="3231" name="Google Shape;3231;p504"/>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32" name="Google Shape;3232;p504"/>
          <p:cNvSpPr txBox="1"/>
          <p:nvPr>
            <p:ph idx="1" type="body"/>
          </p:nvPr>
        </p:nvSpPr>
        <p:spPr>
          <a:xfrm>
            <a:off x="456480" y="1203246"/>
            <a:ext cx="4042200" cy="33915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300"/>
            </a:lvl1pPr>
            <a:lvl2pPr indent="-304800" lvl="1" marL="914400" algn="l">
              <a:lnSpc>
                <a:spcPct val="93000"/>
              </a:lnSpc>
              <a:spcBef>
                <a:spcPts val="0"/>
              </a:spcBef>
              <a:spcAft>
                <a:spcPts val="0"/>
              </a:spcAft>
              <a:buSzPts val="1200"/>
              <a:buChar char="○"/>
              <a:defRPr sz="2000"/>
            </a:lvl2pPr>
            <a:lvl3pPr indent="-304800" lvl="2" marL="1371600" algn="l">
              <a:lnSpc>
                <a:spcPct val="93000"/>
              </a:lnSpc>
              <a:spcBef>
                <a:spcPts val="0"/>
              </a:spcBef>
              <a:spcAft>
                <a:spcPts val="0"/>
              </a:spcAft>
              <a:buSzPts val="1200"/>
              <a:buChar char="■"/>
              <a:defRPr sz="1700"/>
            </a:lvl3pPr>
            <a:lvl4pPr indent="-304800" lvl="3" marL="1828800" algn="l">
              <a:lnSpc>
                <a:spcPct val="93000"/>
              </a:lnSpc>
              <a:spcBef>
                <a:spcPts val="0"/>
              </a:spcBef>
              <a:spcAft>
                <a:spcPts val="0"/>
              </a:spcAft>
              <a:buSzPts val="1200"/>
              <a:buChar char="●"/>
              <a:defRPr sz="1500"/>
            </a:lvl4pPr>
            <a:lvl5pPr indent="-304800" lvl="4" marL="2286000" algn="l">
              <a:lnSpc>
                <a:spcPct val="93000"/>
              </a:lnSpc>
              <a:spcBef>
                <a:spcPts val="0"/>
              </a:spcBef>
              <a:spcAft>
                <a:spcPts val="0"/>
              </a:spcAft>
              <a:buSzPts val="1200"/>
              <a:buChar char="○"/>
              <a:defRPr sz="1500"/>
            </a:lvl5pPr>
            <a:lvl6pPr indent="-304800" lvl="5" marL="2743200" algn="l">
              <a:lnSpc>
                <a:spcPct val="93000"/>
              </a:lnSpc>
              <a:spcBef>
                <a:spcPts val="0"/>
              </a:spcBef>
              <a:spcAft>
                <a:spcPts val="0"/>
              </a:spcAft>
              <a:buSzPts val="1200"/>
              <a:buChar char="■"/>
              <a:defRPr sz="1500"/>
            </a:lvl6pPr>
            <a:lvl7pPr indent="-304800" lvl="6" marL="3200400" algn="l">
              <a:lnSpc>
                <a:spcPct val="93000"/>
              </a:lnSpc>
              <a:spcBef>
                <a:spcPts val="0"/>
              </a:spcBef>
              <a:spcAft>
                <a:spcPts val="0"/>
              </a:spcAft>
              <a:buSzPts val="1200"/>
              <a:buChar char="●"/>
              <a:defRPr sz="1500"/>
            </a:lvl7pPr>
            <a:lvl8pPr indent="-304800" lvl="7" marL="3657600" algn="l">
              <a:lnSpc>
                <a:spcPct val="93000"/>
              </a:lnSpc>
              <a:spcBef>
                <a:spcPts val="0"/>
              </a:spcBef>
              <a:spcAft>
                <a:spcPts val="0"/>
              </a:spcAft>
              <a:buSzPts val="1200"/>
              <a:buChar char="○"/>
              <a:defRPr sz="1500"/>
            </a:lvl8pPr>
            <a:lvl9pPr indent="-304800" lvl="8" marL="4114800" algn="l">
              <a:lnSpc>
                <a:spcPct val="93000"/>
              </a:lnSpc>
              <a:spcBef>
                <a:spcPts val="0"/>
              </a:spcBef>
              <a:spcAft>
                <a:spcPts val="0"/>
              </a:spcAft>
              <a:buSzPts val="1200"/>
              <a:buChar char="■"/>
              <a:defRPr sz="1500"/>
            </a:lvl9pPr>
          </a:lstStyle>
          <a:p/>
        </p:txBody>
      </p:sp>
      <p:sp>
        <p:nvSpPr>
          <p:cNvPr id="3233" name="Google Shape;3233;p504"/>
          <p:cNvSpPr txBox="1"/>
          <p:nvPr>
            <p:ph idx="2" type="body"/>
          </p:nvPr>
        </p:nvSpPr>
        <p:spPr>
          <a:xfrm>
            <a:off x="4636800" y="1203246"/>
            <a:ext cx="4043400" cy="33915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300"/>
            </a:lvl1pPr>
            <a:lvl2pPr indent="-304800" lvl="1" marL="914400" algn="l">
              <a:lnSpc>
                <a:spcPct val="93000"/>
              </a:lnSpc>
              <a:spcBef>
                <a:spcPts val="0"/>
              </a:spcBef>
              <a:spcAft>
                <a:spcPts val="0"/>
              </a:spcAft>
              <a:buSzPts val="1200"/>
              <a:buChar char="○"/>
              <a:defRPr sz="2000"/>
            </a:lvl2pPr>
            <a:lvl3pPr indent="-304800" lvl="2" marL="1371600" algn="l">
              <a:lnSpc>
                <a:spcPct val="93000"/>
              </a:lnSpc>
              <a:spcBef>
                <a:spcPts val="0"/>
              </a:spcBef>
              <a:spcAft>
                <a:spcPts val="0"/>
              </a:spcAft>
              <a:buSzPts val="1200"/>
              <a:buChar char="■"/>
              <a:defRPr sz="1700"/>
            </a:lvl3pPr>
            <a:lvl4pPr indent="-304800" lvl="3" marL="1828800" algn="l">
              <a:lnSpc>
                <a:spcPct val="93000"/>
              </a:lnSpc>
              <a:spcBef>
                <a:spcPts val="0"/>
              </a:spcBef>
              <a:spcAft>
                <a:spcPts val="0"/>
              </a:spcAft>
              <a:buSzPts val="1200"/>
              <a:buChar char="●"/>
              <a:defRPr sz="1500"/>
            </a:lvl4pPr>
            <a:lvl5pPr indent="-304800" lvl="4" marL="2286000" algn="l">
              <a:lnSpc>
                <a:spcPct val="93000"/>
              </a:lnSpc>
              <a:spcBef>
                <a:spcPts val="0"/>
              </a:spcBef>
              <a:spcAft>
                <a:spcPts val="0"/>
              </a:spcAft>
              <a:buSzPts val="1200"/>
              <a:buChar char="○"/>
              <a:defRPr sz="1500"/>
            </a:lvl5pPr>
            <a:lvl6pPr indent="-304800" lvl="5" marL="2743200" algn="l">
              <a:lnSpc>
                <a:spcPct val="93000"/>
              </a:lnSpc>
              <a:spcBef>
                <a:spcPts val="0"/>
              </a:spcBef>
              <a:spcAft>
                <a:spcPts val="0"/>
              </a:spcAft>
              <a:buSzPts val="1200"/>
              <a:buChar char="■"/>
              <a:defRPr sz="1500"/>
            </a:lvl6pPr>
            <a:lvl7pPr indent="-304800" lvl="6" marL="3200400" algn="l">
              <a:lnSpc>
                <a:spcPct val="93000"/>
              </a:lnSpc>
              <a:spcBef>
                <a:spcPts val="0"/>
              </a:spcBef>
              <a:spcAft>
                <a:spcPts val="0"/>
              </a:spcAft>
              <a:buSzPts val="1200"/>
              <a:buChar char="●"/>
              <a:defRPr sz="1500"/>
            </a:lvl7pPr>
            <a:lvl8pPr indent="-304800" lvl="7" marL="3657600" algn="l">
              <a:lnSpc>
                <a:spcPct val="93000"/>
              </a:lnSpc>
              <a:spcBef>
                <a:spcPts val="0"/>
              </a:spcBef>
              <a:spcAft>
                <a:spcPts val="0"/>
              </a:spcAft>
              <a:buSzPts val="1200"/>
              <a:buChar char="○"/>
              <a:defRPr sz="1500"/>
            </a:lvl8pPr>
            <a:lvl9pPr indent="-304800" lvl="8" marL="4114800" algn="l">
              <a:lnSpc>
                <a:spcPct val="93000"/>
              </a:lnSpc>
              <a:spcBef>
                <a:spcPts val="0"/>
              </a:spcBef>
              <a:spcAft>
                <a:spcPts val="0"/>
              </a:spcAft>
              <a:buSzPts val="1200"/>
              <a:buChar char="■"/>
              <a:defRPr sz="1500"/>
            </a:lvl9pPr>
          </a:lstStyle>
          <a:p/>
        </p:txBody>
      </p:sp>
    </p:spTree>
  </p:cSld>
  <p:clrMapOvr>
    <a:masterClrMapping/>
  </p:clrMapOvr>
</p:sldLayout>
</file>

<file path=ppt/slideLayouts/slideLayout4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34" name="Shape 3234"/>
        <p:cNvGrpSpPr/>
        <p:nvPr/>
      </p:nvGrpSpPr>
      <p:grpSpPr>
        <a:xfrm>
          <a:off x="0" y="0"/>
          <a:ext cx="0" cy="0"/>
          <a:chOff x="0" y="0"/>
          <a:chExt cx="0" cy="0"/>
        </a:xfrm>
      </p:grpSpPr>
      <p:sp>
        <p:nvSpPr>
          <p:cNvPr id="3235" name="Google Shape;3235;p505"/>
          <p:cNvSpPr txBox="1"/>
          <p:nvPr>
            <p:ph type="title"/>
          </p:nvPr>
        </p:nvSpPr>
        <p:spPr>
          <a:xfrm>
            <a:off x="722880" y="3305147"/>
            <a:ext cx="7771500" cy="1021800"/>
          </a:xfrm>
          <a:prstGeom prst="rect">
            <a:avLst/>
          </a:prstGeom>
          <a:noFill/>
          <a:ln>
            <a:noFill/>
          </a:ln>
        </p:spPr>
        <p:txBody>
          <a:bodyPr anchorCtr="0" anchor="t" bIns="76025" lIns="76025" spcFirstLastPara="1" rIns="76025" wrap="square" tIns="76025">
            <a:noAutofit/>
          </a:bodyPr>
          <a:lstStyle>
            <a:lvl1pPr lvl="0" algn="l">
              <a:lnSpc>
                <a:spcPct val="93000"/>
              </a:lnSpc>
              <a:spcBef>
                <a:spcPts val="0"/>
              </a:spcBef>
              <a:spcAft>
                <a:spcPts val="0"/>
              </a:spcAft>
              <a:buSzPts val="1200"/>
              <a:buChar char="●"/>
              <a:defRPr b="1" sz="3300" cap="small"/>
            </a:lvl1pPr>
            <a:lvl2pPr lvl="1" algn="ctr">
              <a:lnSpc>
                <a:spcPct val="93000"/>
              </a:lnSpc>
              <a:spcBef>
                <a:spcPts val="0"/>
              </a:spcBef>
              <a:spcAft>
                <a:spcPts val="0"/>
              </a:spcAft>
              <a:buSzPts val="1200"/>
              <a:buChar char="○"/>
              <a:defRPr/>
            </a:lvl2pPr>
            <a:lvl3pPr lvl="2" algn="ctr">
              <a:lnSpc>
                <a:spcPct val="93000"/>
              </a:lnSpc>
              <a:spcBef>
                <a:spcPts val="0"/>
              </a:spcBef>
              <a:spcAft>
                <a:spcPts val="0"/>
              </a:spcAft>
              <a:buSzPts val="1200"/>
              <a:buChar char="■"/>
              <a:defRPr/>
            </a:lvl3pPr>
            <a:lvl4pPr lvl="3" algn="ctr">
              <a:lnSpc>
                <a:spcPct val="93000"/>
              </a:lnSpc>
              <a:spcBef>
                <a:spcPts val="0"/>
              </a:spcBef>
              <a:spcAft>
                <a:spcPts val="0"/>
              </a:spcAft>
              <a:buSzPts val="1200"/>
              <a:buChar char="●"/>
              <a:defRPr/>
            </a:lvl4pPr>
            <a:lvl5pPr lvl="4" algn="ctr">
              <a:lnSpc>
                <a:spcPct val="93000"/>
              </a:lnSpc>
              <a:spcBef>
                <a:spcPts val="0"/>
              </a:spcBef>
              <a:spcAft>
                <a:spcPts val="0"/>
              </a:spcAft>
              <a:buSzPts val="1200"/>
              <a:buChar char="○"/>
              <a:defRPr/>
            </a:lvl5pPr>
            <a:lvl6pPr lvl="5" algn="ctr">
              <a:lnSpc>
                <a:spcPct val="93000"/>
              </a:lnSpc>
              <a:spcBef>
                <a:spcPts val="0"/>
              </a:spcBef>
              <a:spcAft>
                <a:spcPts val="0"/>
              </a:spcAft>
              <a:buSzPts val="1200"/>
              <a:buChar char="■"/>
              <a:defRPr/>
            </a:lvl6pPr>
            <a:lvl7pPr lvl="6" algn="ctr">
              <a:lnSpc>
                <a:spcPct val="93000"/>
              </a:lnSpc>
              <a:spcBef>
                <a:spcPts val="0"/>
              </a:spcBef>
              <a:spcAft>
                <a:spcPts val="0"/>
              </a:spcAft>
              <a:buSzPts val="1200"/>
              <a:buChar char="●"/>
              <a:defRPr/>
            </a:lvl7pPr>
            <a:lvl8pPr lvl="7" algn="ctr">
              <a:lnSpc>
                <a:spcPct val="93000"/>
              </a:lnSpc>
              <a:spcBef>
                <a:spcPts val="0"/>
              </a:spcBef>
              <a:spcAft>
                <a:spcPts val="0"/>
              </a:spcAft>
              <a:buSzPts val="1200"/>
              <a:buChar char="○"/>
              <a:defRPr/>
            </a:lvl8pPr>
            <a:lvl9pPr lvl="8" algn="ctr">
              <a:lnSpc>
                <a:spcPct val="93000"/>
              </a:lnSpc>
              <a:spcBef>
                <a:spcPts val="0"/>
              </a:spcBef>
              <a:spcAft>
                <a:spcPts val="0"/>
              </a:spcAft>
              <a:buSzPts val="1200"/>
              <a:buChar char="■"/>
              <a:defRPr/>
            </a:lvl9pPr>
          </a:lstStyle>
          <a:p/>
        </p:txBody>
      </p:sp>
      <p:sp>
        <p:nvSpPr>
          <p:cNvPr id="3236" name="Google Shape;3236;p505"/>
          <p:cNvSpPr txBox="1"/>
          <p:nvPr>
            <p:ph idx="1" type="body"/>
          </p:nvPr>
        </p:nvSpPr>
        <p:spPr>
          <a:xfrm>
            <a:off x="722880" y="2179669"/>
            <a:ext cx="7771500" cy="1125600"/>
          </a:xfrm>
          <a:prstGeom prst="rect">
            <a:avLst/>
          </a:prstGeom>
          <a:noFill/>
          <a:ln>
            <a:noFill/>
          </a:ln>
        </p:spPr>
        <p:txBody>
          <a:bodyPr anchorCtr="0" anchor="b" bIns="76025" lIns="76025" spcFirstLastPara="1" rIns="76025" wrap="square" tIns="76025">
            <a:noAutofit/>
          </a:bodyPr>
          <a:lstStyle>
            <a:lvl1pPr indent="-228600" lvl="0" marL="457200" algn="l">
              <a:lnSpc>
                <a:spcPct val="93000"/>
              </a:lnSpc>
              <a:spcBef>
                <a:spcPts val="0"/>
              </a:spcBef>
              <a:spcAft>
                <a:spcPts val="0"/>
              </a:spcAft>
              <a:buSzPts val="1200"/>
              <a:buFont typeface="Arial"/>
              <a:buNone/>
              <a:defRPr sz="1700"/>
            </a:lvl1pPr>
            <a:lvl2pPr indent="-228600" lvl="1" marL="914400" algn="l">
              <a:lnSpc>
                <a:spcPct val="93000"/>
              </a:lnSpc>
              <a:spcBef>
                <a:spcPts val="0"/>
              </a:spcBef>
              <a:spcAft>
                <a:spcPts val="0"/>
              </a:spcAft>
              <a:buSzPts val="1200"/>
              <a:buFont typeface="Arial"/>
              <a:buNone/>
              <a:defRPr sz="1500"/>
            </a:lvl2pPr>
            <a:lvl3pPr indent="-228600" lvl="2" marL="1371600" algn="l">
              <a:lnSpc>
                <a:spcPct val="93000"/>
              </a:lnSpc>
              <a:spcBef>
                <a:spcPts val="0"/>
              </a:spcBef>
              <a:spcAft>
                <a:spcPts val="0"/>
              </a:spcAft>
              <a:buSzPts val="1200"/>
              <a:buFont typeface="Arial"/>
              <a:buNone/>
              <a:defRPr sz="1300"/>
            </a:lvl3pPr>
            <a:lvl4pPr indent="-228600" lvl="3" marL="1828800" algn="l">
              <a:lnSpc>
                <a:spcPct val="93000"/>
              </a:lnSpc>
              <a:spcBef>
                <a:spcPts val="0"/>
              </a:spcBef>
              <a:spcAft>
                <a:spcPts val="0"/>
              </a:spcAft>
              <a:buSzPts val="1200"/>
              <a:buFont typeface="Arial"/>
              <a:buNone/>
              <a:defRPr sz="1200"/>
            </a:lvl4pPr>
            <a:lvl5pPr indent="-228600" lvl="4" marL="2286000" algn="l">
              <a:lnSpc>
                <a:spcPct val="93000"/>
              </a:lnSpc>
              <a:spcBef>
                <a:spcPts val="0"/>
              </a:spcBef>
              <a:spcAft>
                <a:spcPts val="0"/>
              </a:spcAft>
              <a:buSzPts val="1200"/>
              <a:buFont typeface="Arial"/>
              <a:buNone/>
              <a:defRPr sz="1200"/>
            </a:lvl5pPr>
            <a:lvl6pPr indent="-228600" lvl="5" marL="2743200" algn="l">
              <a:lnSpc>
                <a:spcPct val="93000"/>
              </a:lnSpc>
              <a:spcBef>
                <a:spcPts val="0"/>
              </a:spcBef>
              <a:spcAft>
                <a:spcPts val="0"/>
              </a:spcAft>
              <a:buSzPts val="1200"/>
              <a:buFont typeface="Arial"/>
              <a:buNone/>
              <a:defRPr sz="1200"/>
            </a:lvl6pPr>
            <a:lvl7pPr indent="-228600" lvl="6" marL="3200400" algn="l">
              <a:lnSpc>
                <a:spcPct val="93000"/>
              </a:lnSpc>
              <a:spcBef>
                <a:spcPts val="0"/>
              </a:spcBef>
              <a:spcAft>
                <a:spcPts val="0"/>
              </a:spcAft>
              <a:buSzPts val="1200"/>
              <a:buFont typeface="Arial"/>
              <a:buNone/>
              <a:defRPr sz="1200"/>
            </a:lvl7pPr>
            <a:lvl8pPr indent="-228600" lvl="7" marL="3657600" algn="l">
              <a:lnSpc>
                <a:spcPct val="93000"/>
              </a:lnSpc>
              <a:spcBef>
                <a:spcPts val="0"/>
              </a:spcBef>
              <a:spcAft>
                <a:spcPts val="0"/>
              </a:spcAft>
              <a:buSzPts val="1200"/>
              <a:buFont typeface="Arial"/>
              <a:buNone/>
              <a:defRPr sz="1200"/>
            </a:lvl8pPr>
            <a:lvl9pPr indent="-228600" lvl="8" marL="4114800" algn="l">
              <a:lnSpc>
                <a:spcPct val="93000"/>
              </a:lnSpc>
              <a:spcBef>
                <a:spcPts val="0"/>
              </a:spcBef>
              <a:spcAft>
                <a:spcPts val="0"/>
              </a:spcAft>
              <a:buSzPts val="1200"/>
              <a:buFont typeface="Arial"/>
              <a:buNone/>
              <a:defRPr sz="1200"/>
            </a:lvl9pPr>
          </a:lstStyle>
          <a:p/>
        </p:txBody>
      </p:sp>
    </p:spTree>
  </p:cSld>
  <p:clrMapOvr>
    <a:masterClrMapping/>
  </p:clrMapOvr>
</p:sldLayout>
</file>

<file path=ppt/slideLayouts/slideLayout4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3237" name="Shape 3237"/>
        <p:cNvGrpSpPr/>
        <p:nvPr/>
      </p:nvGrpSpPr>
      <p:grpSpPr>
        <a:xfrm>
          <a:off x="0" y="0"/>
          <a:ext cx="0" cy="0"/>
          <a:chOff x="0" y="0"/>
          <a:chExt cx="0" cy="0"/>
        </a:xfrm>
      </p:grpSpPr>
      <p:sp>
        <p:nvSpPr>
          <p:cNvPr id="3238" name="Google Shape;3238;p506"/>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39" name="Google Shape;3239;p506"/>
          <p:cNvSpPr txBox="1"/>
          <p:nvPr>
            <p:ph idx="1" type="body"/>
          </p:nvPr>
        </p:nvSpPr>
        <p:spPr>
          <a:xfrm>
            <a:off x="456480" y="1203246"/>
            <a:ext cx="8223900" cy="33915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240" name="Shape 3240"/>
        <p:cNvGrpSpPr/>
        <p:nvPr/>
      </p:nvGrpSpPr>
      <p:grpSpPr>
        <a:xfrm>
          <a:off x="0" y="0"/>
          <a:ext cx="0" cy="0"/>
          <a:chOff x="0" y="0"/>
          <a:chExt cx="0" cy="0"/>
        </a:xfrm>
      </p:grpSpPr>
      <p:sp>
        <p:nvSpPr>
          <p:cNvPr id="3241" name="Google Shape;3241;p507"/>
          <p:cNvSpPr txBox="1"/>
          <p:nvPr>
            <p:ph type="ctrTitle"/>
          </p:nvPr>
        </p:nvSpPr>
        <p:spPr>
          <a:xfrm>
            <a:off x="685440" y="1597488"/>
            <a:ext cx="7773000" cy="1102800"/>
          </a:xfrm>
          <a:prstGeom prst="rect">
            <a:avLst/>
          </a:prstGeom>
          <a:noFill/>
          <a:ln>
            <a:noFill/>
          </a:ln>
        </p:spPr>
        <p:txBody>
          <a:bodyPr anchorCtr="0" anchor="t" bIns="76025" lIns="76025" spcFirstLastPara="1" rIns="76025" wrap="square" tIns="76025">
            <a:noAutofit/>
          </a:bodyPr>
          <a:lstStyle>
            <a:lvl1pPr lvl="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1pPr>
            <a:lvl2pPr lvl="1"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2pPr>
            <a:lvl3pPr lvl="2"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3pPr>
            <a:lvl4pPr lvl="3"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4pPr>
            <a:lvl5pPr lvl="4"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5pPr>
            <a:lvl6pPr lvl="5"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6pPr>
            <a:lvl7pPr lvl="6"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7pPr>
            <a:lvl8pPr lvl="7"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8pPr>
            <a:lvl9pPr lvl="8"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9pPr>
          </a:lstStyle>
          <a:p/>
        </p:txBody>
      </p:sp>
      <p:sp>
        <p:nvSpPr>
          <p:cNvPr id="3242" name="Google Shape;3242;p507"/>
          <p:cNvSpPr txBox="1"/>
          <p:nvPr>
            <p:ph idx="1" type="subTitle"/>
          </p:nvPr>
        </p:nvSpPr>
        <p:spPr>
          <a:xfrm>
            <a:off x="1372320" y="2914146"/>
            <a:ext cx="6400800" cy="1314600"/>
          </a:xfrm>
          <a:prstGeom prst="rect">
            <a:avLst/>
          </a:prstGeom>
          <a:noFill/>
          <a:ln>
            <a:noFill/>
          </a:ln>
        </p:spPr>
        <p:txBody>
          <a:bodyPr anchorCtr="0" anchor="t" bIns="76025" lIns="76025" spcFirstLastPara="1" rIns="76025" wrap="square" tIns="76025">
            <a:noAutofit/>
          </a:bodyPr>
          <a:lstStyle>
            <a:lvl1pPr lvl="0" marR="0" algn="ctr">
              <a:lnSpc>
                <a:spcPct val="93000"/>
              </a:lnSpc>
              <a:spcBef>
                <a:spcPts val="0"/>
              </a:spcBef>
              <a:spcAft>
                <a:spcPts val="0"/>
              </a:spcAft>
              <a:buClr>
                <a:srgbClr val="000000"/>
              </a:buClr>
              <a:buSzPts val="1200"/>
              <a:buFont typeface="Arial"/>
              <a:buNone/>
              <a:defRPr b="0" i="0" sz="2700" u="none" cap="none" strike="noStrike">
                <a:solidFill>
                  <a:srgbClr val="000000"/>
                </a:solidFill>
                <a:latin typeface="Arial"/>
                <a:ea typeface="Arial"/>
                <a:cs typeface="Arial"/>
                <a:sym typeface="Arial"/>
              </a:defRPr>
            </a:lvl1pPr>
            <a:lvl2pPr lvl="1" marR="0" algn="ctr">
              <a:lnSpc>
                <a:spcPct val="93000"/>
              </a:lnSpc>
              <a:spcBef>
                <a:spcPts val="0"/>
              </a:spcBef>
              <a:spcAft>
                <a:spcPts val="0"/>
              </a:spcAft>
              <a:buClr>
                <a:srgbClr val="000000"/>
              </a:buClr>
              <a:buSzPts val="1200"/>
              <a:buFont typeface="Arial"/>
              <a:buNone/>
              <a:defRPr b="0" i="0" sz="2300" u="none" cap="none" strike="noStrike">
                <a:solidFill>
                  <a:srgbClr val="000000"/>
                </a:solidFill>
                <a:latin typeface="Arial"/>
                <a:ea typeface="Arial"/>
                <a:cs typeface="Arial"/>
                <a:sym typeface="Arial"/>
              </a:defRPr>
            </a:lvl2pPr>
            <a:lvl3pPr lvl="2" marR="0" algn="ctr">
              <a:lnSpc>
                <a:spcPct val="93000"/>
              </a:lnSpc>
              <a:spcBef>
                <a:spcPts val="0"/>
              </a:spcBef>
              <a:spcAft>
                <a:spcPts val="0"/>
              </a:spcAft>
              <a:buClr>
                <a:srgbClr val="000000"/>
              </a:buClr>
              <a:buSzPts val="1200"/>
              <a:buFont typeface="Arial"/>
              <a:buNone/>
              <a:defRPr b="0" i="0" sz="2000" u="none" cap="none" strike="noStrike">
                <a:solidFill>
                  <a:srgbClr val="000000"/>
                </a:solidFill>
                <a:latin typeface="Arial"/>
                <a:ea typeface="Arial"/>
                <a:cs typeface="Arial"/>
                <a:sym typeface="Arial"/>
              </a:defRPr>
            </a:lvl3pPr>
            <a:lvl4pPr lvl="3"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4pPr>
            <a:lvl5pPr lvl="4"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5pPr>
            <a:lvl6pPr lvl="5"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6pPr>
            <a:lvl7pPr lvl="6"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7pPr>
            <a:lvl8pPr lvl="7"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8pPr>
            <a:lvl9pPr lvl="8"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4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47" name="Shape 3247"/>
        <p:cNvGrpSpPr/>
        <p:nvPr/>
      </p:nvGrpSpPr>
      <p:grpSpPr>
        <a:xfrm>
          <a:off x="0" y="0"/>
          <a:ext cx="0" cy="0"/>
          <a:chOff x="0" y="0"/>
          <a:chExt cx="0" cy="0"/>
        </a:xfrm>
      </p:grpSpPr>
      <p:sp>
        <p:nvSpPr>
          <p:cNvPr id="3248" name="Google Shape;3248;p50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249" name="Google Shape;3249;p50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250" name="Google Shape;3250;p50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251" name="Shape 3251"/>
        <p:cNvGrpSpPr/>
        <p:nvPr/>
      </p:nvGrpSpPr>
      <p:grpSpPr>
        <a:xfrm>
          <a:off x="0" y="0"/>
          <a:ext cx="0" cy="0"/>
          <a:chOff x="0" y="0"/>
          <a:chExt cx="0" cy="0"/>
        </a:xfrm>
      </p:grpSpPr>
      <p:sp>
        <p:nvSpPr>
          <p:cNvPr id="3252" name="Google Shape;3252;p51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253" name="Google Shape;3253;p510"/>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254" name="Google Shape;3254;p510"/>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255" name="Google Shape;3255;p5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41" name="Shape 341"/>
        <p:cNvGrpSpPr/>
        <p:nvPr/>
      </p:nvGrpSpPr>
      <p:grpSpPr>
        <a:xfrm>
          <a:off x="0" y="0"/>
          <a:ext cx="0" cy="0"/>
          <a:chOff x="0" y="0"/>
          <a:chExt cx="0" cy="0"/>
        </a:xfrm>
      </p:grpSpPr>
      <p:sp>
        <p:nvSpPr>
          <p:cNvPr id="342" name="Google Shape;342;p51"/>
          <p:cNvSpPr txBox="1"/>
          <p:nvPr>
            <p:ph type="title"/>
          </p:nvPr>
        </p:nvSpPr>
        <p:spPr>
          <a:xfrm>
            <a:off x="859154" y="371602"/>
            <a:ext cx="7324200" cy="490500"/>
          </a:xfrm>
          <a:prstGeom prst="rect">
            <a:avLst/>
          </a:prstGeom>
          <a:noFill/>
          <a:ln>
            <a:noFill/>
          </a:ln>
          <a:effectLst>
            <a:outerShdw blurRad="63500" dir="2700000" dist="35921">
              <a:schemeClr val="lt2"/>
            </a:outerShdw>
          </a:effectLst>
        </p:spPr>
        <p:txBody>
          <a:bodyPr anchorCtr="0" anchor="t" bIns="0" lIns="0" spcFirstLastPara="1" rIns="0" wrap="square" tIns="0">
            <a:spAutoFit/>
          </a:bodyPr>
          <a:lstStyle>
            <a:lvl1pPr lvl="0" algn="l">
              <a:lnSpc>
                <a:spcPct val="90000"/>
              </a:lnSpc>
              <a:spcBef>
                <a:spcPts val="0"/>
              </a:spcBef>
              <a:spcAft>
                <a:spcPts val="0"/>
              </a:spcAft>
              <a:buSzPts val="1400"/>
              <a:buNone/>
              <a:defRPr b="0" i="0" sz="2900">
                <a:solidFill>
                  <a:srgbClr val="003459"/>
                </a:solidFill>
                <a:latin typeface="Cambria"/>
                <a:ea typeface="Cambria"/>
                <a:cs typeface="Cambria"/>
                <a:sym typeface="Cambria"/>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43" name="Google Shape;343;p51"/>
          <p:cNvSpPr txBox="1"/>
          <p:nvPr>
            <p:ph idx="1" type="body"/>
          </p:nvPr>
        </p:nvSpPr>
        <p:spPr>
          <a:xfrm>
            <a:off x="859154" y="1033652"/>
            <a:ext cx="5347200" cy="2053500"/>
          </a:xfrm>
          <a:prstGeom prst="rect">
            <a:avLst/>
          </a:prstGeom>
          <a:noFill/>
          <a:ln>
            <a:noFill/>
          </a:ln>
          <a:effectLst>
            <a:outerShdw blurRad="63500" dir="2700000" dist="35921">
              <a:schemeClr val="lt2"/>
            </a:outerShdw>
          </a:effectLst>
        </p:spPr>
        <p:txBody>
          <a:bodyPr anchorCtr="0" anchor="t" bIns="0" lIns="0" spcFirstLastPara="1" rIns="0" wrap="square" tIns="0">
            <a:spAutoFit/>
          </a:bodyPr>
          <a:lstStyle>
            <a:lvl1pPr indent="-228600" lvl="0" marL="457200" algn="l">
              <a:lnSpc>
                <a:spcPct val="100000"/>
              </a:lnSpc>
              <a:spcBef>
                <a:spcPts val="720"/>
              </a:spcBef>
              <a:spcAft>
                <a:spcPts val="0"/>
              </a:spcAft>
              <a:buSzPts val="2880"/>
              <a:buNone/>
              <a:defRPr b="0" i="0" sz="2100">
                <a:solidFill>
                  <a:srgbClr val="003459"/>
                </a:solidFill>
                <a:latin typeface="Tahoma"/>
                <a:ea typeface="Tahoma"/>
                <a:cs typeface="Tahoma"/>
                <a:sym typeface="Tahoma"/>
              </a:defRPr>
            </a:lvl1pPr>
            <a:lvl2pPr indent="-228600" lvl="1" marL="914400" algn="l">
              <a:lnSpc>
                <a:spcPct val="100000"/>
              </a:lnSpc>
              <a:spcBef>
                <a:spcPts val="720"/>
              </a:spcBef>
              <a:spcAft>
                <a:spcPts val="0"/>
              </a:spcAft>
              <a:buSzPts val="2700"/>
              <a:buNone/>
              <a:defRPr/>
            </a:lvl2pPr>
            <a:lvl3pPr indent="-228600" lvl="2" marL="1371600" algn="l">
              <a:lnSpc>
                <a:spcPct val="100000"/>
              </a:lnSpc>
              <a:spcBef>
                <a:spcPts val="720"/>
              </a:spcBef>
              <a:spcAft>
                <a:spcPts val="0"/>
              </a:spcAft>
              <a:buSzPts val="1800"/>
              <a:buNone/>
              <a:defRPr/>
            </a:lvl3pPr>
            <a:lvl4pPr indent="-228600" lvl="3" marL="1828800" algn="l">
              <a:lnSpc>
                <a:spcPct val="100000"/>
              </a:lnSpc>
              <a:spcBef>
                <a:spcPts val="720"/>
              </a:spcBef>
              <a:spcAft>
                <a:spcPts val="0"/>
              </a:spcAft>
              <a:buSzPts val="1800"/>
              <a:buNone/>
              <a:defRPr/>
            </a:lvl4pPr>
            <a:lvl5pPr indent="-228600" lvl="4" marL="2286000" algn="l">
              <a:lnSpc>
                <a:spcPct val="100000"/>
              </a:lnSpc>
              <a:spcBef>
                <a:spcPts val="720"/>
              </a:spcBef>
              <a:spcAft>
                <a:spcPts val="0"/>
              </a:spcAft>
              <a:buSzPts val="1800"/>
              <a:buNone/>
              <a:defRPr/>
            </a:lvl5pPr>
            <a:lvl6pPr indent="-228600" lvl="5" marL="2743200" algn="l">
              <a:lnSpc>
                <a:spcPct val="100000"/>
              </a:lnSpc>
              <a:spcBef>
                <a:spcPts val="720"/>
              </a:spcBef>
              <a:spcAft>
                <a:spcPts val="0"/>
              </a:spcAft>
              <a:buSzPts val="1800"/>
              <a:buNone/>
              <a:defRPr/>
            </a:lvl6pPr>
            <a:lvl7pPr indent="-228600" lvl="6" marL="3200400" algn="l">
              <a:lnSpc>
                <a:spcPct val="100000"/>
              </a:lnSpc>
              <a:spcBef>
                <a:spcPts val="720"/>
              </a:spcBef>
              <a:spcAft>
                <a:spcPts val="0"/>
              </a:spcAft>
              <a:buSzPts val="1800"/>
              <a:buNone/>
              <a:defRPr/>
            </a:lvl7pPr>
            <a:lvl8pPr indent="-228600" lvl="7" marL="3657600" algn="l">
              <a:lnSpc>
                <a:spcPct val="100000"/>
              </a:lnSpc>
              <a:spcBef>
                <a:spcPts val="720"/>
              </a:spcBef>
              <a:spcAft>
                <a:spcPts val="0"/>
              </a:spcAft>
              <a:buSzPts val="1800"/>
              <a:buNone/>
              <a:defRPr/>
            </a:lvl8pPr>
            <a:lvl9pPr indent="-228600" lvl="8" marL="4114800" algn="l">
              <a:lnSpc>
                <a:spcPct val="100000"/>
              </a:lnSpc>
              <a:spcBef>
                <a:spcPts val="720"/>
              </a:spcBef>
              <a:spcAft>
                <a:spcPts val="0"/>
              </a:spcAft>
              <a:buSzPts val="1800"/>
              <a:buNone/>
              <a:defRPr/>
            </a:lvl9pPr>
          </a:lstStyle>
          <a:p/>
        </p:txBody>
      </p:sp>
      <p:sp>
        <p:nvSpPr>
          <p:cNvPr id="344" name="Google Shape;344;p5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45" name="Google Shape;345;p5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46" name="Google Shape;346;p51"/>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400">
              <a:solidFill>
                <a:srgbClr val="000000"/>
              </a:solidFill>
            </a:endParaRPr>
          </a:p>
        </p:txBody>
      </p:sp>
    </p:spTree>
  </p:cSld>
  <p:clrMapOvr>
    <a:masterClrMapping/>
  </p:clrMapOvr>
</p:sldLayout>
</file>

<file path=ppt/slideLayouts/slideLayout4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256" name="Shape 3256"/>
        <p:cNvGrpSpPr/>
        <p:nvPr/>
      </p:nvGrpSpPr>
      <p:grpSpPr>
        <a:xfrm>
          <a:off x="0" y="0"/>
          <a:ext cx="0" cy="0"/>
          <a:chOff x="0" y="0"/>
          <a:chExt cx="0" cy="0"/>
        </a:xfrm>
      </p:grpSpPr>
      <p:sp>
        <p:nvSpPr>
          <p:cNvPr id="3257" name="Google Shape;3257;p511"/>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3258" name="Google Shape;3258;p511"/>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259" name="Google Shape;3259;p5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60" name="Shape 3260"/>
        <p:cNvGrpSpPr/>
        <p:nvPr/>
      </p:nvGrpSpPr>
      <p:grpSpPr>
        <a:xfrm>
          <a:off x="0" y="0"/>
          <a:ext cx="0" cy="0"/>
          <a:chOff x="0" y="0"/>
          <a:chExt cx="0" cy="0"/>
        </a:xfrm>
      </p:grpSpPr>
      <p:sp>
        <p:nvSpPr>
          <p:cNvPr id="3261" name="Google Shape;3261;p512"/>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3262" name="Google Shape;3262;p5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63" name="Shape 3263"/>
        <p:cNvGrpSpPr/>
        <p:nvPr/>
      </p:nvGrpSpPr>
      <p:grpSpPr>
        <a:xfrm>
          <a:off x="0" y="0"/>
          <a:ext cx="0" cy="0"/>
          <a:chOff x="0" y="0"/>
          <a:chExt cx="0" cy="0"/>
        </a:xfrm>
      </p:grpSpPr>
      <p:sp>
        <p:nvSpPr>
          <p:cNvPr id="3264" name="Google Shape;3264;p5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265" name="Google Shape;3265;p5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66" name="Shape 3266"/>
        <p:cNvGrpSpPr/>
        <p:nvPr/>
      </p:nvGrpSpPr>
      <p:grpSpPr>
        <a:xfrm>
          <a:off x="0" y="0"/>
          <a:ext cx="0" cy="0"/>
          <a:chOff x="0" y="0"/>
          <a:chExt cx="0" cy="0"/>
        </a:xfrm>
      </p:grpSpPr>
      <p:sp>
        <p:nvSpPr>
          <p:cNvPr id="3267" name="Google Shape;3267;p514"/>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268" name="Google Shape;3268;p514"/>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269" name="Google Shape;3269;p5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70" name="Shape 3270"/>
        <p:cNvGrpSpPr/>
        <p:nvPr/>
      </p:nvGrpSpPr>
      <p:grpSpPr>
        <a:xfrm>
          <a:off x="0" y="0"/>
          <a:ext cx="0" cy="0"/>
          <a:chOff x="0" y="0"/>
          <a:chExt cx="0" cy="0"/>
        </a:xfrm>
      </p:grpSpPr>
      <p:sp>
        <p:nvSpPr>
          <p:cNvPr id="3271" name="Google Shape;3271;p515"/>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272" name="Google Shape;3272;p5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273" name="Shape 3273"/>
        <p:cNvGrpSpPr/>
        <p:nvPr/>
      </p:nvGrpSpPr>
      <p:grpSpPr>
        <a:xfrm>
          <a:off x="0" y="0"/>
          <a:ext cx="0" cy="0"/>
          <a:chOff x="0" y="0"/>
          <a:chExt cx="0" cy="0"/>
        </a:xfrm>
      </p:grpSpPr>
      <p:sp>
        <p:nvSpPr>
          <p:cNvPr id="3274" name="Google Shape;3274;p51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5" name="Google Shape;3275;p516"/>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276" name="Google Shape;3276;p516"/>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277" name="Google Shape;3277;p516"/>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278" name="Google Shape;3278;p5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279" name="Shape 3279"/>
        <p:cNvGrpSpPr/>
        <p:nvPr/>
      </p:nvGrpSpPr>
      <p:grpSpPr>
        <a:xfrm>
          <a:off x="0" y="0"/>
          <a:ext cx="0" cy="0"/>
          <a:chOff x="0" y="0"/>
          <a:chExt cx="0" cy="0"/>
        </a:xfrm>
      </p:grpSpPr>
      <p:sp>
        <p:nvSpPr>
          <p:cNvPr id="3280" name="Google Shape;3280;p51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3281" name="Google Shape;3281;p5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282" name="Shape 3282"/>
        <p:cNvGrpSpPr/>
        <p:nvPr/>
      </p:nvGrpSpPr>
      <p:grpSpPr>
        <a:xfrm>
          <a:off x="0" y="0"/>
          <a:ext cx="0" cy="0"/>
          <a:chOff x="0" y="0"/>
          <a:chExt cx="0" cy="0"/>
        </a:xfrm>
      </p:grpSpPr>
      <p:sp>
        <p:nvSpPr>
          <p:cNvPr id="3283" name="Google Shape;3283;p518"/>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3284" name="Google Shape;3284;p51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3285" name="Google Shape;3285;p5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86" name="Shape 3286"/>
        <p:cNvGrpSpPr/>
        <p:nvPr/>
      </p:nvGrpSpPr>
      <p:grpSpPr>
        <a:xfrm>
          <a:off x="0" y="0"/>
          <a:ext cx="0" cy="0"/>
          <a:chOff x="0" y="0"/>
          <a:chExt cx="0" cy="0"/>
        </a:xfrm>
      </p:grpSpPr>
      <p:sp>
        <p:nvSpPr>
          <p:cNvPr id="3287" name="Google Shape;3287;p5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298" name="Shape 3298"/>
        <p:cNvGrpSpPr/>
        <p:nvPr/>
      </p:nvGrpSpPr>
      <p:grpSpPr>
        <a:xfrm>
          <a:off x="0" y="0"/>
          <a:ext cx="0" cy="0"/>
          <a:chOff x="0" y="0"/>
          <a:chExt cx="0" cy="0"/>
        </a:xfrm>
      </p:grpSpPr>
      <p:sp>
        <p:nvSpPr>
          <p:cNvPr id="3299" name="Google Shape;3299;p521"/>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00" name="Google Shape;3300;p521"/>
          <p:cNvSpPr txBox="1"/>
          <p:nvPr>
            <p:ph idx="1" type="body"/>
          </p:nvPr>
        </p:nvSpPr>
        <p:spPr>
          <a:xfrm>
            <a:off x="457200" y="1314450"/>
            <a:ext cx="8229600" cy="32802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lnSpc>
                <a:spcPct val="100000"/>
              </a:lnSpc>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lnSpc>
                <a:spcPct val="100000"/>
              </a:lnSpc>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lnSpc>
                <a:spcPct val="100000"/>
              </a:lnSpc>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lnSpc>
                <a:spcPct val="100000"/>
              </a:lnSpc>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01" name="Google Shape;3301;p52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02" name="Google Shape;3302;p52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03" name="Google Shape;3303;p52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type="tx">
  <p:cSld name="TITLE_AND_BODY">
    <p:spTree>
      <p:nvGrpSpPr>
        <p:cNvPr id="347" name="Shape 347"/>
        <p:cNvGrpSpPr/>
        <p:nvPr/>
      </p:nvGrpSpPr>
      <p:grpSpPr>
        <a:xfrm>
          <a:off x="0" y="0"/>
          <a:ext cx="0" cy="0"/>
          <a:chOff x="0" y="0"/>
          <a:chExt cx="0" cy="0"/>
        </a:xfrm>
      </p:grpSpPr>
      <p:sp>
        <p:nvSpPr>
          <p:cNvPr id="348" name="Google Shape;348;p52"/>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49" name="Google Shape;349;p52"/>
          <p:cNvSpPr txBox="1"/>
          <p:nvPr>
            <p:ph idx="1" type="body"/>
          </p:nvPr>
        </p:nvSpPr>
        <p:spPr>
          <a:xfrm>
            <a:off x="1295400" y="1485900"/>
            <a:ext cx="7315200" cy="30861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indent="-320040" lvl="0" marL="457200" algn="l">
              <a:lnSpc>
                <a:spcPct val="100000"/>
              </a:lnSpc>
              <a:spcBef>
                <a:spcPts val="360"/>
              </a:spcBef>
              <a:spcAft>
                <a:spcPts val="0"/>
              </a:spcAft>
              <a:buSzPts val="1440"/>
              <a:buChar char=":"/>
              <a:defRPr/>
            </a:lvl1pPr>
            <a:lvl2pPr indent="-314325" lvl="1" marL="914400" algn="l">
              <a:lnSpc>
                <a:spcPct val="100000"/>
              </a:lnSpc>
              <a:spcBef>
                <a:spcPts val="360"/>
              </a:spcBef>
              <a:spcAft>
                <a:spcPts val="0"/>
              </a:spcAft>
              <a:buSzPts val="1350"/>
              <a:buChar char="="/>
              <a:defRPr/>
            </a:lvl2pPr>
            <a:lvl3pPr indent="-285750" lvl="2" marL="1371600" algn="l">
              <a:lnSpc>
                <a:spcPct val="100000"/>
              </a:lnSpc>
              <a:spcBef>
                <a:spcPts val="360"/>
              </a:spcBef>
              <a:spcAft>
                <a:spcPts val="0"/>
              </a:spcAft>
              <a:buSzPts val="900"/>
              <a:buChar char="!"/>
              <a:defRPr/>
            </a:lvl3pPr>
            <a:lvl4pPr indent="-285750" lvl="3" marL="1828800" algn="l">
              <a:lnSpc>
                <a:spcPct val="100000"/>
              </a:lnSpc>
              <a:spcBef>
                <a:spcPts val="360"/>
              </a:spcBef>
              <a:spcAft>
                <a:spcPts val="0"/>
              </a:spcAft>
              <a:buSzPts val="900"/>
              <a:buChar char="!"/>
              <a:defRPr/>
            </a:lvl4pPr>
            <a:lvl5pPr indent="-285750" lvl="4" marL="2286000" algn="l">
              <a:lnSpc>
                <a:spcPct val="100000"/>
              </a:lnSpc>
              <a:spcBef>
                <a:spcPts val="360"/>
              </a:spcBef>
              <a:spcAft>
                <a:spcPts val="0"/>
              </a:spcAft>
              <a:buSzPts val="900"/>
              <a:buChar char="!"/>
              <a:defRPr/>
            </a:lvl5pPr>
            <a:lvl6pPr indent="-285750" lvl="5" marL="2743200" algn="l">
              <a:lnSpc>
                <a:spcPct val="100000"/>
              </a:lnSpc>
              <a:spcBef>
                <a:spcPts val="360"/>
              </a:spcBef>
              <a:spcAft>
                <a:spcPts val="0"/>
              </a:spcAft>
              <a:buSzPts val="900"/>
              <a:buChar char="!"/>
              <a:defRPr/>
            </a:lvl6pPr>
            <a:lvl7pPr indent="-285750" lvl="6" marL="3200400" algn="l">
              <a:lnSpc>
                <a:spcPct val="100000"/>
              </a:lnSpc>
              <a:spcBef>
                <a:spcPts val="360"/>
              </a:spcBef>
              <a:spcAft>
                <a:spcPts val="0"/>
              </a:spcAft>
              <a:buSzPts val="900"/>
              <a:buChar char="!"/>
              <a:defRPr/>
            </a:lvl7pPr>
            <a:lvl8pPr indent="-285750" lvl="7" marL="3657600" algn="l">
              <a:lnSpc>
                <a:spcPct val="100000"/>
              </a:lnSpc>
              <a:spcBef>
                <a:spcPts val="360"/>
              </a:spcBef>
              <a:spcAft>
                <a:spcPts val="0"/>
              </a:spcAft>
              <a:buSzPts val="900"/>
              <a:buChar char="!"/>
              <a:defRPr/>
            </a:lvl8pPr>
            <a:lvl9pPr indent="-285750" lvl="8" marL="4114800" algn="l">
              <a:lnSpc>
                <a:spcPct val="100000"/>
              </a:lnSpc>
              <a:spcBef>
                <a:spcPts val="360"/>
              </a:spcBef>
              <a:spcAft>
                <a:spcPts val="0"/>
              </a:spcAft>
              <a:buSzPts val="900"/>
              <a:buChar char="!"/>
              <a:defRPr/>
            </a:lvl9pPr>
          </a:lstStyle>
          <a:p/>
        </p:txBody>
      </p:sp>
      <p:sp>
        <p:nvSpPr>
          <p:cNvPr id="350" name="Google Shape;350;p52"/>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51" name="Google Shape;351;p52"/>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52" name="Google Shape;352;p52"/>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1pPr>
            <a:lvl2pPr indent="0" lvl="1"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2pPr>
            <a:lvl3pPr indent="0" lvl="2"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3pPr>
            <a:lvl4pPr indent="0" lvl="3"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4pPr>
            <a:lvl5pPr indent="0" lvl="4"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5pPr>
            <a:lvl6pPr indent="0" lvl="5"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6pPr>
            <a:lvl7pPr indent="0" lvl="6"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7pPr>
            <a:lvl8pPr indent="0" lvl="7"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8pPr>
            <a:lvl9pPr indent="0" lvl="8"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3304" name="Shape 3304"/>
        <p:cNvGrpSpPr/>
        <p:nvPr/>
      </p:nvGrpSpPr>
      <p:grpSpPr>
        <a:xfrm>
          <a:off x="0" y="0"/>
          <a:ext cx="0" cy="0"/>
          <a:chOff x="0" y="0"/>
          <a:chExt cx="0" cy="0"/>
        </a:xfrm>
      </p:grpSpPr>
      <p:sp>
        <p:nvSpPr>
          <p:cNvPr id="3305" name="Google Shape;3305;p522"/>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06" name="Google Shape;3306;p522"/>
          <p:cNvSpPr/>
          <p:nvPr/>
        </p:nvSpPr>
        <p:spPr>
          <a:xfrm>
            <a:off x="91440" y="76200"/>
            <a:ext cx="8961000" cy="4998900"/>
          </a:xfrm>
          <a:prstGeom prst="roundRect">
            <a:avLst>
              <a:gd fmla="val 1735" name="adj"/>
            </a:avLst>
          </a:prstGeom>
          <a:blipFill rotWithShape="1">
            <a:blip r:embed="rId2">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07" name="Google Shape;3307;p52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08" name="Google Shape;3308;p52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09" name="Google Shape;3309;p522"/>
          <p:cNvSpPr/>
          <p:nvPr/>
        </p:nvSpPr>
        <p:spPr>
          <a:xfrm>
            <a:off x="345440" y="2206951"/>
            <a:ext cx="7147800" cy="18480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0" name="Google Shape;3310;p522"/>
          <p:cNvSpPr/>
          <p:nvPr/>
        </p:nvSpPr>
        <p:spPr>
          <a:xfrm>
            <a:off x="7572652" y="2208475"/>
            <a:ext cx="1190400" cy="18447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1" name="Google Shape;3311;p522"/>
          <p:cNvSpPr/>
          <p:nvPr/>
        </p:nvSpPr>
        <p:spPr>
          <a:xfrm>
            <a:off x="7712714" y="2352494"/>
            <a:ext cx="910200" cy="1556700"/>
          </a:xfrm>
          <a:prstGeom prst="rect">
            <a:avLst/>
          </a:prstGeom>
          <a:solidFill>
            <a:schemeClr val="accent3">
              <a:alpha val="69411"/>
            </a:schemeClr>
          </a:solidFill>
          <a:ln cap="flat" cmpd="sng"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2" name="Google Shape;3312;p522"/>
          <p:cNvSpPr/>
          <p:nvPr/>
        </p:nvSpPr>
        <p:spPr>
          <a:xfrm>
            <a:off x="445483" y="2291716"/>
            <a:ext cx="6947700" cy="16842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3" name="Google Shape;3313;p522"/>
          <p:cNvSpPr txBox="1"/>
          <p:nvPr>
            <p:ph idx="12" type="sldNum"/>
          </p:nvPr>
        </p:nvSpPr>
        <p:spPr>
          <a:xfrm>
            <a:off x="7786826" y="3468951"/>
            <a:ext cx="762000" cy="342900"/>
          </a:xfrm>
          <a:prstGeom prst="rect">
            <a:avLst/>
          </a:prstGeom>
          <a:noFill/>
          <a:ln>
            <a:noFill/>
          </a:ln>
        </p:spPr>
        <p:txBody>
          <a:bodyPr anchorCtr="0" anchor="ctr" bIns="45700" lIns="91425" spcFirstLastPara="1" rIns="91425" wrap="square" tIns="45700">
            <a:noAutofit/>
          </a:bodyPr>
          <a:lstStyle>
            <a:lvl1pPr indent="0" lvl="0"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3314" name="Google Shape;3314;p522"/>
          <p:cNvSpPr/>
          <p:nvPr/>
        </p:nvSpPr>
        <p:spPr>
          <a:xfrm>
            <a:off x="541822" y="3419457"/>
            <a:ext cx="6755100" cy="498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5" name="Google Shape;3315;p522"/>
          <p:cNvSpPr/>
          <p:nvPr/>
        </p:nvSpPr>
        <p:spPr>
          <a:xfrm>
            <a:off x="538971" y="2354580"/>
            <a:ext cx="6760800" cy="1558200"/>
          </a:xfrm>
          <a:prstGeom prst="rect">
            <a:avLst/>
          </a:prstGeom>
          <a:no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6" name="Google Shape;3316;p522"/>
          <p:cNvSpPr txBox="1"/>
          <p:nvPr>
            <p:ph idx="1" type="subTitle"/>
          </p:nvPr>
        </p:nvSpPr>
        <p:spPr>
          <a:xfrm>
            <a:off x="642805" y="3486150"/>
            <a:ext cx="65532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360"/>
              </a:spcBef>
              <a:spcAft>
                <a:spcPts val="0"/>
              </a:spcAft>
              <a:buClr>
                <a:schemeClr val="accent1"/>
              </a:buClr>
              <a:buSzPts val="2400"/>
              <a:buFont typeface="Arial"/>
              <a:buNone/>
              <a:defRPr b="0" i="0" sz="1800" u="none" cap="none" strike="noStrike">
                <a:solidFill>
                  <a:srgbClr val="FFFFFF"/>
                </a:solidFill>
                <a:latin typeface="Century Gothic"/>
                <a:ea typeface="Century Gothic"/>
                <a:cs typeface="Century Gothic"/>
                <a:sym typeface="Century Gothic"/>
              </a:defRPr>
            </a:lvl1pPr>
            <a:lvl2pPr lvl="1" marR="0" algn="ctr">
              <a:lnSpc>
                <a:spcPct val="100000"/>
              </a:lnSpc>
              <a:spcBef>
                <a:spcPts val="400"/>
              </a:spcBef>
              <a:spcAft>
                <a:spcPts val="0"/>
              </a:spcAft>
              <a:buClr>
                <a:schemeClr val="accent2"/>
              </a:buClr>
              <a:buSzPts val="2000"/>
              <a:buFont typeface="Arial"/>
              <a:buNone/>
              <a:defRPr b="0" i="0" sz="2000" u="none" cap="none" strike="noStrike">
                <a:solidFill>
                  <a:srgbClr val="888888"/>
                </a:solidFill>
                <a:latin typeface="Century Gothic"/>
                <a:ea typeface="Century Gothic"/>
                <a:cs typeface="Century Gothic"/>
                <a:sym typeface="Century Gothic"/>
              </a:defRPr>
            </a:lvl2pPr>
            <a:lvl3pPr lvl="2" marR="0" algn="ctr">
              <a:lnSpc>
                <a:spcPct val="100000"/>
              </a:lnSpc>
              <a:spcBef>
                <a:spcPts val="360"/>
              </a:spcBef>
              <a:spcAft>
                <a:spcPts val="0"/>
              </a:spcAft>
              <a:buClr>
                <a:schemeClr val="accent3"/>
              </a:buClr>
              <a:buSzPts val="1800"/>
              <a:buFont typeface="Arial"/>
              <a:buNone/>
              <a:defRPr b="0" i="0" sz="1800" u="none" cap="none" strike="noStrike">
                <a:solidFill>
                  <a:srgbClr val="888888"/>
                </a:solidFill>
                <a:latin typeface="Century Gothic"/>
                <a:ea typeface="Century Gothic"/>
                <a:cs typeface="Century Gothic"/>
                <a:sym typeface="Century Gothic"/>
              </a:defRPr>
            </a:lvl3pPr>
            <a:lvl4pPr lvl="3" marR="0" algn="ctr">
              <a:lnSpc>
                <a:spcPct val="100000"/>
              </a:lnSpc>
              <a:spcBef>
                <a:spcPts val="320"/>
              </a:spcBef>
              <a:spcAft>
                <a:spcPts val="0"/>
              </a:spcAft>
              <a:buClr>
                <a:schemeClr val="accent4"/>
              </a:buClr>
              <a:buSzPts val="1600"/>
              <a:buFont typeface="Arial"/>
              <a:buNone/>
              <a:defRPr b="0" i="0" sz="1600" u="none" cap="none" strike="noStrike">
                <a:solidFill>
                  <a:srgbClr val="888888"/>
                </a:solidFill>
                <a:latin typeface="Century Gothic"/>
                <a:ea typeface="Century Gothic"/>
                <a:cs typeface="Century Gothic"/>
                <a:sym typeface="Century Gothic"/>
              </a:defRPr>
            </a:lvl4pPr>
            <a:lvl5pPr lvl="4" marR="0" algn="ctr">
              <a:lnSpc>
                <a:spcPct val="100000"/>
              </a:lnSpc>
              <a:spcBef>
                <a:spcPts val="320"/>
              </a:spcBef>
              <a:spcAft>
                <a:spcPts val="0"/>
              </a:spcAft>
              <a:buClr>
                <a:schemeClr val="accent5"/>
              </a:buClr>
              <a:buSzPts val="1600"/>
              <a:buFont typeface="Arial"/>
              <a:buNone/>
              <a:defRPr b="0" i="0" sz="1600" u="none" cap="none" strike="noStrike">
                <a:solidFill>
                  <a:srgbClr val="888888"/>
                </a:solidFill>
                <a:latin typeface="Century Gothic"/>
                <a:ea typeface="Century Gothic"/>
                <a:cs typeface="Century Gothic"/>
                <a:sym typeface="Century Gothic"/>
              </a:defRPr>
            </a:lvl5pPr>
            <a:lvl6pPr lvl="5" marR="0" algn="ctr">
              <a:lnSpc>
                <a:spcPct val="100000"/>
              </a:lnSpc>
              <a:spcBef>
                <a:spcPts val="280"/>
              </a:spcBef>
              <a:spcAft>
                <a:spcPts val="0"/>
              </a:spcAft>
              <a:buClr>
                <a:schemeClr val="accent1"/>
              </a:buClr>
              <a:buSzPts val="1400"/>
              <a:buFont typeface="Arial"/>
              <a:buNone/>
              <a:defRPr b="0" i="0" sz="1400" u="none" cap="none" strike="noStrike">
                <a:solidFill>
                  <a:srgbClr val="888888"/>
                </a:solidFill>
                <a:latin typeface="Century Gothic"/>
                <a:ea typeface="Century Gothic"/>
                <a:cs typeface="Century Gothic"/>
                <a:sym typeface="Century Gothic"/>
              </a:defRPr>
            </a:lvl6pPr>
            <a:lvl7pPr lvl="6" marR="0" algn="ctr">
              <a:lnSpc>
                <a:spcPct val="100000"/>
              </a:lnSpc>
              <a:spcBef>
                <a:spcPts val="280"/>
              </a:spcBef>
              <a:spcAft>
                <a:spcPts val="0"/>
              </a:spcAft>
              <a:buClr>
                <a:schemeClr val="accent2"/>
              </a:buClr>
              <a:buSzPts val="1400"/>
              <a:buFont typeface="Arial"/>
              <a:buNone/>
              <a:defRPr b="0" i="0" sz="1400" u="none" cap="none" strike="noStrike">
                <a:solidFill>
                  <a:srgbClr val="888888"/>
                </a:solidFill>
                <a:latin typeface="Century Gothic"/>
                <a:ea typeface="Century Gothic"/>
                <a:cs typeface="Century Gothic"/>
                <a:sym typeface="Century Gothic"/>
              </a:defRPr>
            </a:lvl7pPr>
            <a:lvl8pPr lvl="7" marR="0" algn="ctr">
              <a:lnSpc>
                <a:spcPct val="100000"/>
              </a:lnSpc>
              <a:spcBef>
                <a:spcPts val="280"/>
              </a:spcBef>
              <a:spcAft>
                <a:spcPts val="0"/>
              </a:spcAft>
              <a:buClr>
                <a:schemeClr val="accent3"/>
              </a:buClr>
              <a:buSzPts val="1400"/>
              <a:buFont typeface="Arial"/>
              <a:buNone/>
              <a:defRPr b="0" i="0" sz="1400" u="none" cap="none" strike="noStrike">
                <a:solidFill>
                  <a:srgbClr val="888888"/>
                </a:solidFill>
                <a:latin typeface="Century Gothic"/>
                <a:ea typeface="Century Gothic"/>
                <a:cs typeface="Century Gothic"/>
                <a:sym typeface="Century Gothic"/>
              </a:defRPr>
            </a:lvl8pPr>
            <a:lvl9pPr lvl="8" marR="0" algn="ctr">
              <a:lnSpc>
                <a:spcPct val="100000"/>
              </a:lnSpc>
              <a:spcBef>
                <a:spcPts val="280"/>
              </a:spcBef>
              <a:spcAft>
                <a:spcPts val="0"/>
              </a:spcAft>
              <a:buClr>
                <a:schemeClr val="accent4"/>
              </a:buClr>
              <a:buSzPts val="1400"/>
              <a:buFont typeface="Arial"/>
              <a:buNone/>
              <a:defRPr b="0" i="0" sz="1400" u="none" cap="none" strike="noStrike">
                <a:solidFill>
                  <a:srgbClr val="888888"/>
                </a:solidFill>
                <a:latin typeface="Century Gothic"/>
                <a:ea typeface="Century Gothic"/>
                <a:cs typeface="Century Gothic"/>
                <a:sym typeface="Century Gothic"/>
              </a:defRPr>
            </a:lvl9pPr>
          </a:lstStyle>
          <a:p/>
        </p:txBody>
      </p:sp>
      <p:sp>
        <p:nvSpPr>
          <p:cNvPr id="3317" name="Google Shape;3317;p522"/>
          <p:cNvSpPr txBox="1"/>
          <p:nvPr>
            <p:ph type="ctrTitle"/>
          </p:nvPr>
        </p:nvSpPr>
        <p:spPr>
          <a:xfrm>
            <a:off x="604705" y="2420275"/>
            <a:ext cx="6629400" cy="9144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Clr>
                <a:srgbClr val="47534C"/>
              </a:buClr>
              <a:buSzPts val="1400"/>
              <a:buFont typeface="Book Antiqua"/>
              <a:buNone/>
              <a:defRPr b="0" i="0" sz="4000" u="none" cap="none" strike="noStrike">
                <a:solidFill>
                  <a:srgbClr val="47534C"/>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Tree>
  </p:cSld>
  <p:clrMapOvr>
    <a:masterClrMapping/>
  </p:clrMapOvr>
</p:sldLayout>
</file>

<file path=ppt/slideLayouts/slideLayout4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3318" name="Shape 3318"/>
        <p:cNvGrpSpPr/>
        <p:nvPr/>
      </p:nvGrpSpPr>
      <p:grpSpPr>
        <a:xfrm>
          <a:off x="0" y="0"/>
          <a:ext cx="0" cy="0"/>
          <a:chOff x="0" y="0"/>
          <a:chExt cx="0" cy="0"/>
        </a:xfrm>
      </p:grpSpPr>
      <p:sp>
        <p:nvSpPr>
          <p:cNvPr id="3319" name="Google Shape;3319;p523"/>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0" name="Google Shape;3320;p523"/>
          <p:cNvSpPr/>
          <p:nvPr/>
        </p:nvSpPr>
        <p:spPr>
          <a:xfrm>
            <a:off x="91440" y="76200"/>
            <a:ext cx="8961000" cy="4998900"/>
          </a:xfrm>
          <a:prstGeom prst="roundRect">
            <a:avLst>
              <a:gd fmla="val 1735" name="adj"/>
            </a:avLst>
          </a:prstGeom>
          <a:blipFill rotWithShape="1">
            <a:blip r:embed="rId2">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1" name="Google Shape;3321;p52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22" name="Google Shape;3322;p523"/>
          <p:cNvSpPr/>
          <p:nvPr/>
        </p:nvSpPr>
        <p:spPr>
          <a:xfrm>
            <a:off x="451976" y="2209800"/>
            <a:ext cx="8265300" cy="18480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3" name="Google Shape;3323;p523"/>
          <p:cNvSpPr/>
          <p:nvPr/>
        </p:nvSpPr>
        <p:spPr>
          <a:xfrm>
            <a:off x="567656" y="2286000"/>
            <a:ext cx="8033700" cy="16842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4" name="Google Shape;3324;p52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25" name="Google Shape;3325;p52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26" name="Google Shape;3326;p523"/>
          <p:cNvSpPr txBox="1"/>
          <p:nvPr>
            <p:ph type="title"/>
          </p:nvPr>
        </p:nvSpPr>
        <p:spPr>
          <a:xfrm>
            <a:off x="736456" y="2400299"/>
            <a:ext cx="7696200" cy="9717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Clr>
                <a:srgbClr val="47534C"/>
              </a:buClr>
              <a:buSzPts val="1400"/>
              <a:buFont typeface="Book Antiqua"/>
              <a:buNone/>
              <a:defRPr b="0" i="0" sz="4000" u="none" cap="none" strike="noStrike">
                <a:solidFill>
                  <a:srgbClr val="47534C"/>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27" name="Google Shape;3327;p523"/>
          <p:cNvSpPr/>
          <p:nvPr/>
        </p:nvSpPr>
        <p:spPr>
          <a:xfrm>
            <a:off x="675496" y="3406140"/>
            <a:ext cx="7818000" cy="498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8" name="Google Shape;3328;p523"/>
          <p:cNvSpPr txBox="1"/>
          <p:nvPr>
            <p:ph idx="1" type="body"/>
          </p:nvPr>
        </p:nvSpPr>
        <p:spPr>
          <a:xfrm>
            <a:off x="736456" y="3455633"/>
            <a:ext cx="7696200" cy="393000"/>
          </a:xfrm>
          <a:prstGeom prst="rect">
            <a:avLst/>
          </a:prstGeom>
          <a:noFill/>
          <a:ln>
            <a:noFill/>
          </a:ln>
        </p:spPr>
        <p:txBody>
          <a:bodyPr anchorCtr="0" anchor="ctr" bIns="91425" lIns="91425" spcFirstLastPara="1" rIns="91425" wrap="square" tIns="91425">
            <a:noAutofit/>
          </a:bodyPr>
          <a:lstStyle>
            <a:lvl1pPr indent="-228600" lvl="0" marL="457200" marR="0" algn="ctr">
              <a:lnSpc>
                <a:spcPct val="100000"/>
              </a:lnSpc>
              <a:spcBef>
                <a:spcPts val="400"/>
              </a:spcBef>
              <a:spcAft>
                <a:spcPts val="0"/>
              </a:spcAft>
              <a:buClr>
                <a:schemeClr val="accent1"/>
              </a:buClr>
              <a:buSzPts val="2400"/>
              <a:buFont typeface="Arial"/>
              <a:buNone/>
              <a:defRPr b="0" i="0" sz="2000" u="none" cap="none" strike="noStrike">
                <a:solidFill>
                  <a:srgbClr val="FFFFFF"/>
                </a:solidFill>
                <a:latin typeface="Century Gothic"/>
                <a:ea typeface="Century Gothic"/>
                <a:cs typeface="Century Gothic"/>
                <a:sym typeface="Century Gothic"/>
              </a:defRPr>
            </a:lvl1pPr>
            <a:lvl2pPr indent="-228600" lvl="1" marL="914400" marR="0" algn="l">
              <a:lnSpc>
                <a:spcPct val="100000"/>
              </a:lnSpc>
              <a:spcBef>
                <a:spcPts val="360"/>
              </a:spcBef>
              <a:spcAft>
                <a:spcPts val="0"/>
              </a:spcAft>
              <a:buClr>
                <a:schemeClr val="accent2"/>
              </a:buClr>
              <a:buSzPts val="2000"/>
              <a:buFont typeface="Arial"/>
              <a:buNone/>
              <a:defRPr b="0" i="0" sz="1800" u="none" cap="none" strike="noStrike">
                <a:solidFill>
                  <a:srgbClr val="888888"/>
                </a:solidFill>
                <a:latin typeface="Century Gothic"/>
                <a:ea typeface="Century Gothic"/>
                <a:cs typeface="Century Gothic"/>
                <a:sym typeface="Century Gothic"/>
              </a:defRPr>
            </a:lvl2pPr>
            <a:lvl3pPr indent="-228600" lvl="2" marL="1371600" marR="0" algn="l">
              <a:lnSpc>
                <a:spcPct val="100000"/>
              </a:lnSpc>
              <a:spcBef>
                <a:spcPts val="320"/>
              </a:spcBef>
              <a:spcAft>
                <a:spcPts val="0"/>
              </a:spcAft>
              <a:buClr>
                <a:schemeClr val="accent3"/>
              </a:buClr>
              <a:buSzPts val="1800"/>
              <a:buFont typeface="Arial"/>
              <a:buNone/>
              <a:defRPr b="0" i="0" sz="1600" u="none" cap="none" strike="noStrike">
                <a:solidFill>
                  <a:srgbClr val="888888"/>
                </a:solidFill>
                <a:latin typeface="Century Gothic"/>
                <a:ea typeface="Century Gothic"/>
                <a:cs typeface="Century Gothic"/>
                <a:sym typeface="Century Gothic"/>
              </a:defRPr>
            </a:lvl3pPr>
            <a:lvl4pPr indent="-228600" lvl="3" marL="1828800" marR="0" algn="l">
              <a:lnSpc>
                <a:spcPct val="100000"/>
              </a:lnSpc>
              <a:spcBef>
                <a:spcPts val="280"/>
              </a:spcBef>
              <a:spcAft>
                <a:spcPts val="0"/>
              </a:spcAft>
              <a:buClr>
                <a:schemeClr val="accent4"/>
              </a:buClr>
              <a:buSzPts val="1600"/>
              <a:buFont typeface="Arial"/>
              <a:buNone/>
              <a:defRPr b="0" i="0" sz="1400" u="none" cap="none" strike="noStrike">
                <a:solidFill>
                  <a:srgbClr val="888888"/>
                </a:solidFill>
                <a:latin typeface="Century Gothic"/>
                <a:ea typeface="Century Gothic"/>
                <a:cs typeface="Century Gothic"/>
                <a:sym typeface="Century Gothic"/>
              </a:defRPr>
            </a:lvl4pPr>
            <a:lvl5pPr indent="-228600" lvl="4" marL="2286000" marR="0" algn="l">
              <a:lnSpc>
                <a:spcPct val="100000"/>
              </a:lnSpc>
              <a:spcBef>
                <a:spcPts val="280"/>
              </a:spcBef>
              <a:spcAft>
                <a:spcPts val="0"/>
              </a:spcAft>
              <a:buClr>
                <a:schemeClr val="accent5"/>
              </a:buClr>
              <a:buSzPts val="1600"/>
              <a:buFont typeface="Arial"/>
              <a:buNone/>
              <a:defRPr b="0" i="0" sz="1400" u="none" cap="none" strike="noStrike">
                <a:solidFill>
                  <a:srgbClr val="888888"/>
                </a:solidFill>
                <a:latin typeface="Century Gothic"/>
                <a:ea typeface="Century Gothic"/>
                <a:cs typeface="Century Gothic"/>
                <a:sym typeface="Century Gothic"/>
              </a:defRPr>
            </a:lvl5pPr>
            <a:lvl6pPr indent="-228600" lvl="5" marL="2743200" marR="0" algn="l">
              <a:lnSpc>
                <a:spcPct val="100000"/>
              </a:lnSpc>
              <a:spcBef>
                <a:spcPts val="280"/>
              </a:spcBef>
              <a:spcAft>
                <a:spcPts val="0"/>
              </a:spcAft>
              <a:buClr>
                <a:schemeClr val="accent1"/>
              </a:buClr>
              <a:buSzPts val="1400"/>
              <a:buFont typeface="Arial"/>
              <a:buNone/>
              <a:defRPr b="0" i="0" sz="1400" u="none" cap="none" strike="noStrike">
                <a:solidFill>
                  <a:srgbClr val="888888"/>
                </a:solidFill>
                <a:latin typeface="Century Gothic"/>
                <a:ea typeface="Century Gothic"/>
                <a:cs typeface="Century Gothic"/>
                <a:sym typeface="Century Gothic"/>
              </a:defRPr>
            </a:lvl6pPr>
            <a:lvl7pPr indent="-228600" lvl="6" marL="3200400" marR="0" algn="l">
              <a:lnSpc>
                <a:spcPct val="100000"/>
              </a:lnSpc>
              <a:spcBef>
                <a:spcPts val="280"/>
              </a:spcBef>
              <a:spcAft>
                <a:spcPts val="0"/>
              </a:spcAft>
              <a:buClr>
                <a:schemeClr val="accent2"/>
              </a:buClr>
              <a:buSzPts val="1400"/>
              <a:buFont typeface="Arial"/>
              <a:buNone/>
              <a:defRPr b="0" i="0" sz="1400" u="none" cap="none" strike="noStrike">
                <a:solidFill>
                  <a:srgbClr val="888888"/>
                </a:solidFill>
                <a:latin typeface="Century Gothic"/>
                <a:ea typeface="Century Gothic"/>
                <a:cs typeface="Century Gothic"/>
                <a:sym typeface="Century Gothic"/>
              </a:defRPr>
            </a:lvl7pPr>
            <a:lvl8pPr indent="-228600" lvl="7" marL="3657600" marR="0" algn="l">
              <a:lnSpc>
                <a:spcPct val="100000"/>
              </a:lnSpc>
              <a:spcBef>
                <a:spcPts val="280"/>
              </a:spcBef>
              <a:spcAft>
                <a:spcPts val="0"/>
              </a:spcAft>
              <a:buClr>
                <a:schemeClr val="accent3"/>
              </a:buClr>
              <a:buSzPts val="1400"/>
              <a:buFont typeface="Arial"/>
              <a:buNone/>
              <a:defRPr b="0" i="0" sz="1400" u="none" cap="none" strike="noStrike">
                <a:solidFill>
                  <a:srgbClr val="888888"/>
                </a:solidFill>
                <a:latin typeface="Century Gothic"/>
                <a:ea typeface="Century Gothic"/>
                <a:cs typeface="Century Gothic"/>
                <a:sym typeface="Century Gothic"/>
              </a:defRPr>
            </a:lvl8pPr>
            <a:lvl9pPr indent="-228600" lvl="8" marL="4114800" marR="0" algn="l">
              <a:lnSpc>
                <a:spcPct val="100000"/>
              </a:lnSpc>
              <a:spcBef>
                <a:spcPts val="280"/>
              </a:spcBef>
              <a:spcAft>
                <a:spcPts val="0"/>
              </a:spcAft>
              <a:buClr>
                <a:schemeClr val="accent4"/>
              </a:buClr>
              <a:buSzPts val="1400"/>
              <a:buFont typeface="Arial"/>
              <a:buNone/>
              <a:defRPr b="0" i="0" sz="1400" u="none" cap="none" strike="noStrike">
                <a:solidFill>
                  <a:srgbClr val="888888"/>
                </a:solidFill>
                <a:latin typeface="Century Gothic"/>
                <a:ea typeface="Century Gothic"/>
                <a:cs typeface="Century Gothic"/>
                <a:sym typeface="Century Gothic"/>
              </a:defRPr>
            </a:lvl9pPr>
          </a:lstStyle>
          <a:p/>
        </p:txBody>
      </p:sp>
      <p:sp>
        <p:nvSpPr>
          <p:cNvPr id="3329" name="Google Shape;3329;p523"/>
          <p:cNvSpPr/>
          <p:nvPr/>
        </p:nvSpPr>
        <p:spPr>
          <a:xfrm>
            <a:off x="675757" y="2343150"/>
            <a:ext cx="7817700" cy="1558200"/>
          </a:xfrm>
          <a:prstGeom prst="rect">
            <a:avLst/>
          </a:prstGeom>
          <a:no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4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30" name="Shape 3330"/>
        <p:cNvGrpSpPr/>
        <p:nvPr/>
      </p:nvGrpSpPr>
      <p:grpSpPr>
        <a:xfrm>
          <a:off x="0" y="0"/>
          <a:ext cx="0" cy="0"/>
          <a:chOff x="0" y="0"/>
          <a:chExt cx="0" cy="0"/>
        </a:xfrm>
      </p:grpSpPr>
      <p:sp>
        <p:nvSpPr>
          <p:cNvPr id="3331" name="Google Shape;3331;p524"/>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32" name="Google Shape;3332;p524"/>
          <p:cNvSpPr txBox="1"/>
          <p:nvPr>
            <p:ph idx="1" type="body"/>
          </p:nvPr>
        </p:nvSpPr>
        <p:spPr>
          <a:xfrm>
            <a:off x="426128" y="1289303"/>
            <a:ext cx="4038600" cy="33054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accent1"/>
              </a:buClr>
              <a:buSzPts val="2800"/>
              <a:buFont typeface="Arial"/>
              <a:buChar char="•"/>
              <a:defRPr b="0" i="0" sz="2800" u="none" cap="none" strike="noStrike">
                <a:solidFill>
                  <a:schemeClr val="dk2"/>
                </a:solidFill>
                <a:latin typeface="Century Gothic"/>
                <a:ea typeface="Century Gothic"/>
                <a:cs typeface="Century Gothic"/>
                <a:sym typeface="Century Gothic"/>
              </a:defRPr>
            </a:lvl1pPr>
            <a:lvl2pPr indent="-381000" lvl="1" marL="914400" marR="0" algn="l">
              <a:lnSpc>
                <a:spcPct val="100000"/>
              </a:lnSpc>
              <a:spcBef>
                <a:spcPts val="480"/>
              </a:spcBef>
              <a:spcAft>
                <a:spcPts val="0"/>
              </a:spcAft>
              <a:buClr>
                <a:schemeClr val="accent2"/>
              </a:buClr>
              <a:buSzPts val="2400"/>
              <a:buFont typeface="Arial"/>
              <a:buChar char="•"/>
              <a:defRPr b="0" i="0" sz="2400" u="none" cap="none" strike="noStrike">
                <a:solidFill>
                  <a:schemeClr val="dk2"/>
                </a:solidFill>
                <a:latin typeface="Century Gothic"/>
                <a:ea typeface="Century Gothic"/>
                <a:cs typeface="Century Gothic"/>
                <a:sym typeface="Century Gothic"/>
              </a:defRPr>
            </a:lvl2pPr>
            <a:lvl3pPr indent="-355600" lvl="2" marL="1371600" marR="0" algn="l">
              <a:lnSpc>
                <a:spcPct val="100000"/>
              </a:lnSpc>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3pPr>
            <a:lvl4pPr indent="-342900" lvl="3" marL="1828800" marR="0" algn="l">
              <a:lnSpc>
                <a:spcPct val="100000"/>
              </a:lnSpc>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4pPr>
            <a:lvl5pPr indent="-342900" lvl="4" marL="2286000" marR="0" algn="l">
              <a:lnSpc>
                <a:spcPct val="100000"/>
              </a:lnSpc>
              <a:spcBef>
                <a:spcPts val="360"/>
              </a:spcBef>
              <a:spcAft>
                <a:spcPts val="0"/>
              </a:spcAft>
              <a:buClr>
                <a:schemeClr val="accent5"/>
              </a:buClr>
              <a:buSzPts val="1800"/>
              <a:buFont typeface="Arial"/>
              <a:buChar char="•"/>
              <a:defRPr b="0" i="0" sz="1800" u="none" cap="none" strike="noStrike">
                <a:solidFill>
                  <a:schemeClr val="dk2"/>
                </a:solidFill>
                <a:latin typeface="Century Gothic"/>
                <a:ea typeface="Century Gothic"/>
                <a:cs typeface="Century Gothic"/>
                <a:sym typeface="Century Gothic"/>
              </a:defRPr>
            </a:lvl5pPr>
            <a:lvl6pPr indent="-342900" lvl="5" marL="2743200" marR="0" algn="l">
              <a:lnSpc>
                <a:spcPct val="100000"/>
              </a:lnSpc>
              <a:spcBef>
                <a:spcPts val="360"/>
              </a:spcBef>
              <a:spcAft>
                <a:spcPts val="0"/>
              </a:spcAft>
              <a:buClr>
                <a:schemeClr val="accent1"/>
              </a:buClr>
              <a:buSzPts val="1800"/>
              <a:buFont typeface="Arial"/>
              <a:buChar char="•"/>
              <a:defRPr b="0" i="0" sz="1800" u="none" cap="none" strike="noStrike">
                <a:solidFill>
                  <a:schemeClr val="dk2"/>
                </a:solidFill>
                <a:latin typeface="Century Gothic"/>
                <a:ea typeface="Century Gothic"/>
                <a:cs typeface="Century Gothic"/>
                <a:sym typeface="Century Gothic"/>
              </a:defRPr>
            </a:lvl6pPr>
            <a:lvl7pPr indent="-342900" lvl="6" marL="3200400" marR="0" algn="l">
              <a:lnSpc>
                <a:spcPct val="100000"/>
              </a:lnSpc>
              <a:spcBef>
                <a:spcPts val="360"/>
              </a:spcBef>
              <a:spcAft>
                <a:spcPts val="0"/>
              </a:spcAft>
              <a:buClr>
                <a:schemeClr val="accent2"/>
              </a:buClr>
              <a:buSzPts val="1800"/>
              <a:buFont typeface="Arial"/>
              <a:buChar char="•"/>
              <a:defRPr b="0" i="0" sz="1800" u="none" cap="none" strike="noStrike">
                <a:solidFill>
                  <a:schemeClr val="dk2"/>
                </a:solidFill>
                <a:latin typeface="Century Gothic"/>
                <a:ea typeface="Century Gothic"/>
                <a:cs typeface="Century Gothic"/>
                <a:sym typeface="Century Gothic"/>
              </a:defRPr>
            </a:lvl7pPr>
            <a:lvl8pPr indent="-342900" lvl="7" marL="3657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8pPr>
            <a:lvl9pPr indent="-342900" lvl="8" marL="4114800" marR="0" algn="l">
              <a:lnSpc>
                <a:spcPct val="100000"/>
              </a:lnSpc>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9pPr>
          </a:lstStyle>
          <a:p/>
        </p:txBody>
      </p:sp>
      <p:sp>
        <p:nvSpPr>
          <p:cNvPr id="3333" name="Google Shape;3333;p524"/>
          <p:cNvSpPr txBox="1"/>
          <p:nvPr>
            <p:ph idx="2" type="body"/>
          </p:nvPr>
        </p:nvSpPr>
        <p:spPr>
          <a:xfrm>
            <a:off x="4648200" y="1289303"/>
            <a:ext cx="4038600" cy="33054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accent1"/>
              </a:buClr>
              <a:buSzPts val="2800"/>
              <a:buFont typeface="Arial"/>
              <a:buChar char="•"/>
              <a:defRPr b="0" i="0" sz="2800" u="none" cap="none" strike="noStrike">
                <a:solidFill>
                  <a:schemeClr val="dk2"/>
                </a:solidFill>
                <a:latin typeface="Century Gothic"/>
                <a:ea typeface="Century Gothic"/>
                <a:cs typeface="Century Gothic"/>
                <a:sym typeface="Century Gothic"/>
              </a:defRPr>
            </a:lvl1pPr>
            <a:lvl2pPr indent="-381000" lvl="1" marL="914400" marR="0" algn="l">
              <a:lnSpc>
                <a:spcPct val="100000"/>
              </a:lnSpc>
              <a:spcBef>
                <a:spcPts val="480"/>
              </a:spcBef>
              <a:spcAft>
                <a:spcPts val="0"/>
              </a:spcAft>
              <a:buClr>
                <a:schemeClr val="accent2"/>
              </a:buClr>
              <a:buSzPts val="2400"/>
              <a:buFont typeface="Arial"/>
              <a:buChar char="•"/>
              <a:defRPr b="0" i="0" sz="2400" u="none" cap="none" strike="noStrike">
                <a:solidFill>
                  <a:schemeClr val="dk2"/>
                </a:solidFill>
                <a:latin typeface="Century Gothic"/>
                <a:ea typeface="Century Gothic"/>
                <a:cs typeface="Century Gothic"/>
                <a:sym typeface="Century Gothic"/>
              </a:defRPr>
            </a:lvl2pPr>
            <a:lvl3pPr indent="-355600" lvl="2" marL="1371600" marR="0" algn="l">
              <a:lnSpc>
                <a:spcPct val="100000"/>
              </a:lnSpc>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3pPr>
            <a:lvl4pPr indent="-342900" lvl="3" marL="1828800" marR="0" algn="l">
              <a:lnSpc>
                <a:spcPct val="100000"/>
              </a:lnSpc>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4pPr>
            <a:lvl5pPr indent="-342900" lvl="4" marL="2286000" marR="0" algn="l">
              <a:lnSpc>
                <a:spcPct val="100000"/>
              </a:lnSpc>
              <a:spcBef>
                <a:spcPts val="360"/>
              </a:spcBef>
              <a:spcAft>
                <a:spcPts val="0"/>
              </a:spcAft>
              <a:buClr>
                <a:schemeClr val="accent5"/>
              </a:buClr>
              <a:buSzPts val="1800"/>
              <a:buFont typeface="Arial"/>
              <a:buChar char="•"/>
              <a:defRPr b="0" i="0" sz="1800" u="none" cap="none" strike="noStrike">
                <a:solidFill>
                  <a:schemeClr val="dk2"/>
                </a:solidFill>
                <a:latin typeface="Century Gothic"/>
                <a:ea typeface="Century Gothic"/>
                <a:cs typeface="Century Gothic"/>
                <a:sym typeface="Century Gothic"/>
              </a:defRPr>
            </a:lvl5pPr>
            <a:lvl6pPr indent="-342900" lvl="5" marL="2743200" marR="0" algn="l">
              <a:lnSpc>
                <a:spcPct val="100000"/>
              </a:lnSpc>
              <a:spcBef>
                <a:spcPts val="360"/>
              </a:spcBef>
              <a:spcAft>
                <a:spcPts val="0"/>
              </a:spcAft>
              <a:buClr>
                <a:schemeClr val="accent1"/>
              </a:buClr>
              <a:buSzPts val="1800"/>
              <a:buFont typeface="Arial"/>
              <a:buChar char="•"/>
              <a:defRPr b="0" i="0" sz="1800" u="none" cap="none" strike="noStrike">
                <a:solidFill>
                  <a:schemeClr val="dk2"/>
                </a:solidFill>
                <a:latin typeface="Century Gothic"/>
                <a:ea typeface="Century Gothic"/>
                <a:cs typeface="Century Gothic"/>
                <a:sym typeface="Century Gothic"/>
              </a:defRPr>
            </a:lvl6pPr>
            <a:lvl7pPr indent="-342900" lvl="6" marL="3200400" marR="0" algn="l">
              <a:lnSpc>
                <a:spcPct val="100000"/>
              </a:lnSpc>
              <a:spcBef>
                <a:spcPts val="360"/>
              </a:spcBef>
              <a:spcAft>
                <a:spcPts val="0"/>
              </a:spcAft>
              <a:buClr>
                <a:schemeClr val="accent2"/>
              </a:buClr>
              <a:buSzPts val="1800"/>
              <a:buFont typeface="Arial"/>
              <a:buChar char="•"/>
              <a:defRPr b="0" i="0" sz="1800" u="none" cap="none" strike="noStrike">
                <a:solidFill>
                  <a:schemeClr val="dk2"/>
                </a:solidFill>
                <a:latin typeface="Century Gothic"/>
                <a:ea typeface="Century Gothic"/>
                <a:cs typeface="Century Gothic"/>
                <a:sym typeface="Century Gothic"/>
              </a:defRPr>
            </a:lvl7pPr>
            <a:lvl8pPr indent="-342900" lvl="7" marL="3657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8pPr>
            <a:lvl9pPr indent="-342900" lvl="8" marL="4114800" marR="0" algn="l">
              <a:lnSpc>
                <a:spcPct val="100000"/>
              </a:lnSpc>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9pPr>
          </a:lstStyle>
          <a:p/>
        </p:txBody>
      </p:sp>
      <p:sp>
        <p:nvSpPr>
          <p:cNvPr id="3334" name="Google Shape;3334;p52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35" name="Google Shape;3335;p52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36" name="Google Shape;3336;p52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337" name="Shape 3337"/>
        <p:cNvGrpSpPr/>
        <p:nvPr/>
      </p:nvGrpSpPr>
      <p:grpSpPr>
        <a:xfrm>
          <a:off x="0" y="0"/>
          <a:ext cx="0" cy="0"/>
          <a:chOff x="0" y="0"/>
          <a:chExt cx="0" cy="0"/>
        </a:xfrm>
      </p:grpSpPr>
      <p:sp>
        <p:nvSpPr>
          <p:cNvPr id="3338" name="Google Shape;3338;p525"/>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39" name="Google Shape;3339;p525"/>
          <p:cNvSpPr txBox="1"/>
          <p:nvPr>
            <p:ph idx="1" type="body"/>
          </p:nvPr>
        </p:nvSpPr>
        <p:spPr>
          <a:xfrm>
            <a:off x="426128" y="1291829"/>
            <a:ext cx="4040100" cy="480000"/>
          </a:xfrm>
          <a:prstGeom prst="rect">
            <a:avLst/>
          </a:prstGeom>
          <a:noFill/>
          <a:ln>
            <a:noFill/>
          </a:ln>
        </p:spPr>
        <p:txBody>
          <a:bodyPr anchorCtr="0" anchor="b" bIns="91425" lIns="91425" spcFirstLastPara="1" rIns="91425" wrap="square" tIns="91425">
            <a:noAutofit/>
          </a:bodyPr>
          <a:lstStyle>
            <a:lvl1pPr indent="-228600" lvl="0" marL="457200" marR="0" algn="ctr">
              <a:lnSpc>
                <a:spcPct val="100000"/>
              </a:lnSpc>
              <a:spcBef>
                <a:spcPts val="440"/>
              </a:spcBef>
              <a:spcAft>
                <a:spcPts val="0"/>
              </a:spcAft>
              <a:buClr>
                <a:schemeClr val="accent1"/>
              </a:buClr>
              <a:buSzPts val="2400"/>
              <a:buFont typeface="Arial"/>
              <a:buNone/>
              <a:defRPr b="1" i="0" sz="2200" u="none" cap="none" strike="noStrike">
                <a:solidFill>
                  <a:schemeClr val="dk2"/>
                </a:solidFill>
                <a:latin typeface="Century Gothic"/>
                <a:ea typeface="Century Gothic"/>
                <a:cs typeface="Century Gothic"/>
                <a:sym typeface="Century Gothic"/>
              </a:defRPr>
            </a:lvl1pPr>
            <a:lvl2pPr indent="-228600" lvl="1" marL="914400" marR="0" algn="l">
              <a:lnSpc>
                <a:spcPct val="100000"/>
              </a:lnSpc>
              <a:spcBef>
                <a:spcPts val="400"/>
              </a:spcBef>
              <a:spcAft>
                <a:spcPts val="0"/>
              </a:spcAft>
              <a:buClr>
                <a:schemeClr val="accent2"/>
              </a:buClr>
              <a:buSzPts val="2000"/>
              <a:buFont typeface="Arial"/>
              <a:buNone/>
              <a:defRPr b="1" i="0" sz="2000" u="none" cap="none" strike="noStrike">
                <a:solidFill>
                  <a:schemeClr val="dk2"/>
                </a:solidFill>
                <a:latin typeface="Century Gothic"/>
                <a:ea typeface="Century Gothic"/>
                <a:cs typeface="Century Gothic"/>
                <a:sym typeface="Century Gothic"/>
              </a:defRPr>
            </a:lvl2pPr>
            <a:lvl3pPr indent="-228600" lvl="2" marL="1371600" marR="0" algn="l">
              <a:lnSpc>
                <a:spcPct val="100000"/>
              </a:lnSpc>
              <a:spcBef>
                <a:spcPts val="360"/>
              </a:spcBef>
              <a:spcAft>
                <a:spcPts val="0"/>
              </a:spcAft>
              <a:buClr>
                <a:schemeClr val="accent3"/>
              </a:buClr>
              <a:buSzPts val="1800"/>
              <a:buFont typeface="Arial"/>
              <a:buNone/>
              <a:defRPr b="1" i="0" sz="1800" u="none" cap="none" strike="noStrike">
                <a:solidFill>
                  <a:schemeClr val="dk2"/>
                </a:solidFill>
                <a:latin typeface="Century Gothic"/>
                <a:ea typeface="Century Gothic"/>
                <a:cs typeface="Century Gothic"/>
                <a:sym typeface="Century Gothic"/>
              </a:defRPr>
            </a:lvl3pPr>
            <a:lvl4pPr indent="-228600" lvl="3" marL="1828800" marR="0" algn="l">
              <a:lnSpc>
                <a:spcPct val="100000"/>
              </a:lnSpc>
              <a:spcBef>
                <a:spcPts val="320"/>
              </a:spcBef>
              <a:spcAft>
                <a:spcPts val="0"/>
              </a:spcAft>
              <a:buClr>
                <a:schemeClr val="accent4"/>
              </a:buClr>
              <a:buSzPts val="1600"/>
              <a:buFont typeface="Arial"/>
              <a:buNone/>
              <a:defRPr b="1" i="0" sz="1600" u="none" cap="none" strike="noStrike">
                <a:solidFill>
                  <a:schemeClr val="dk2"/>
                </a:solidFill>
                <a:latin typeface="Century Gothic"/>
                <a:ea typeface="Century Gothic"/>
                <a:cs typeface="Century Gothic"/>
                <a:sym typeface="Century Gothic"/>
              </a:defRPr>
            </a:lvl4pPr>
            <a:lvl5pPr indent="-228600" lvl="4" marL="2286000" marR="0" algn="l">
              <a:lnSpc>
                <a:spcPct val="100000"/>
              </a:lnSpc>
              <a:spcBef>
                <a:spcPts val="320"/>
              </a:spcBef>
              <a:spcAft>
                <a:spcPts val="0"/>
              </a:spcAft>
              <a:buClr>
                <a:schemeClr val="accent5"/>
              </a:buClr>
              <a:buSzPts val="1600"/>
              <a:buFont typeface="Arial"/>
              <a:buNone/>
              <a:defRPr b="1" i="0" sz="1600" u="none" cap="none" strike="noStrike">
                <a:solidFill>
                  <a:schemeClr val="dk2"/>
                </a:solidFill>
                <a:latin typeface="Century Gothic"/>
                <a:ea typeface="Century Gothic"/>
                <a:cs typeface="Century Gothic"/>
                <a:sym typeface="Century Gothic"/>
              </a:defRPr>
            </a:lvl5pPr>
            <a:lvl6pPr indent="-228600" lvl="5" marL="2743200" marR="0" algn="l">
              <a:lnSpc>
                <a:spcPct val="100000"/>
              </a:lnSpc>
              <a:spcBef>
                <a:spcPts val="320"/>
              </a:spcBef>
              <a:spcAft>
                <a:spcPts val="0"/>
              </a:spcAft>
              <a:buClr>
                <a:schemeClr val="accent1"/>
              </a:buClr>
              <a:buSzPts val="1400"/>
              <a:buFont typeface="Arial"/>
              <a:buNone/>
              <a:defRPr b="1" i="0" sz="1600" u="none" cap="none" strike="noStrike">
                <a:solidFill>
                  <a:schemeClr val="dk2"/>
                </a:solidFill>
                <a:latin typeface="Century Gothic"/>
                <a:ea typeface="Century Gothic"/>
                <a:cs typeface="Century Gothic"/>
                <a:sym typeface="Century Gothic"/>
              </a:defRPr>
            </a:lvl6pPr>
            <a:lvl7pPr indent="-228600" lvl="6" marL="3200400" marR="0" algn="l">
              <a:lnSpc>
                <a:spcPct val="100000"/>
              </a:lnSpc>
              <a:spcBef>
                <a:spcPts val="320"/>
              </a:spcBef>
              <a:spcAft>
                <a:spcPts val="0"/>
              </a:spcAft>
              <a:buClr>
                <a:schemeClr val="accent2"/>
              </a:buClr>
              <a:buSzPts val="1400"/>
              <a:buFont typeface="Arial"/>
              <a:buNone/>
              <a:defRPr b="1" i="0" sz="1600" u="none" cap="none" strike="noStrike">
                <a:solidFill>
                  <a:schemeClr val="dk2"/>
                </a:solidFill>
                <a:latin typeface="Century Gothic"/>
                <a:ea typeface="Century Gothic"/>
                <a:cs typeface="Century Gothic"/>
                <a:sym typeface="Century Gothic"/>
              </a:defRPr>
            </a:lvl7pPr>
            <a:lvl8pPr indent="-228600" lvl="7" marL="3657600" marR="0" algn="l">
              <a:lnSpc>
                <a:spcPct val="100000"/>
              </a:lnSpc>
              <a:spcBef>
                <a:spcPts val="320"/>
              </a:spcBef>
              <a:spcAft>
                <a:spcPts val="0"/>
              </a:spcAft>
              <a:buClr>
                <a:schemeClr val="accent3"/>
              </a:buClr>
              <a:buSzPts val="1400"/>
              <a:buFont typeface="Arial"/>
              <a:buNone/>
              <a:defRPr b="1" i="0" sz="1600" u="none" cap="none" strike="noStrike">
                <a:solidFill>
                  <a:schemeClr val="dk2"/>
                </a:solidFill>
                <a:latin typeface="Century Gothic"/>
                <a:ea typeface="Century Gothic"/>
                <a:cs typeface="Century Gothic"/>
                <a:sym typeface="Century Gothic"/>
              </a:defRPr>
            </a:lvl8pPr>
            <a:lvl9pPr indent="-228600" lvl="8" marL="4114800" marR="0" algn="l">
              <a:lnSpc>
                <a:spcPct val="100000"/>
              </a:lnSpc>
              <a:spcBef>
                <a:spcPts val="320"/>
              </a:spcBef>
              <a:spcAft>
                <a:spcPts val="0"/>
              </a:spcAft>
              <a:buClr>
                <a:schemeClr val="accent4"/>
              </a:buClr>
              <a:buSzPts val="1400"/>
              <a:buFont typeface="Arial"/>
              <a:buNone/>
              <a:defRPr b="1" i="0" sz="1600" u="none" cap="none" strike="noStrike">
                <a:solidFill>
                  <a:schemeClr val="dk2"/>
                </a:solidFill>
                <a:latin typeface="Century Gothic"/>
                <a:ea typeface="Century Gothic"/>
                <a:cs typeface="Century Gothic"/>
                <a:sym typeface="Century Gothic"/>
              </a:defRPr>
            </a:lvl9pPr>
          </a:lstStyle>
          <a:p/>
        </p:txBody>
      </p:sp>
      <p:sp>
        <p:nvSpPr>
          <p:cNvPr id="3340" name="Google Shape;3340;p525"/>
          <p:cNvSpPr txBox="1"/>
          <p:nvPr>
            <p:ph idx="2" type="body"/>
          </p:nvPr>
        </p:nvSpPr>
        <p:spPr>
          <a:xfrm>
            <a:off x="426128" y="1828800"/>
            <a:ext cx="4040100" cy="27660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30200" lvl="5" marL="2743200" marR="0" algn="l">
              <a:lnSpc>
                <a:spcPct val="100000"/>
              </a:lnSpc>
              <a:spcBef>
                <a:spcPts val="320"/>
              </a:spcBef>
              <a:spcAft>
                <a:spcPts val="0"/>
              </a:spcAft>
              <a:buClr>
                <a:schemeClr val="accent1"/>
              </a:buClr>
              <a:buSzPts val="1600"/>
              <a:buFont typeface="Arial"/>
              <a:buChar char="•"/>
              <a:defRPr b="0" i="0" sz="1600" u="none" cap="none" strike="noStrike">
                <a:solidFill>
                  <a:schemeClr val="dk2"/>
                </a:solidFill>
                <a:latin typeface="Century Gothic"/>
                <a:ea typeface="Century Gothic"/>
                <a:cs typeface="Century Gothic"/>
                <a:sym typeface="Century Gothic"/>
              </a:defRPr>
            </a:lvl6pPr>
            <a:lvl7pPr indent="-330200" lvl="6" marL="3200400" marR="0" algn="l">
              <a:lnSpc>
                <a:spcPct val="100000"/>
              </a:lnSpc>
              <a:spcBef>
                <a:spcPts val="320"/>
              </a:spcBef>
              <a:spcAft>
                <a:spcPts val="0"/>
              </a:spcAft>
              <a:buClr>
                <a:schemeClr val="accent2"/>
              </a:buClr>
              <a:buSzPts val="1600"/>
              <a:buFont typeface="Arial"/>
              <a:buChar char="•"/>
              <a:defRPr b="0" i="0" sz="1600" u="none" cap="none" strike="noStrike">
                <a:solidFill>
                  <a:schemeClr val="dk2"/>
                </a:solidFill>
                <a:latin typeface="Century Gothic"/>
                <a:ea typeface="Century Gothic"/>
                <a:cs typeface="Century Gothic"/>
                <a:sym typeface="Century Gothic"/>
              </a:defRPr>
            </a:lvl7pPr>
            <a:lvl8pPr indent="-330200" lvl="7" marL="3657600" marR="0" algn="l">
              <a:lnSpc>
                <a:spcPct val="100000"/>
              </a:lnSpc>
              <a:spcBef>
                <a:spcPts val="32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8pPr>
            <a:lvl9pPr indent="-330200" lvl="8" marL="4114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9pPr>
          </a:lstStyle>
          <a:p/>
        </p:txBody>
      </p:sp>
      <p:sp>
        <p:nvSpPr>
          <p:cNvPr id="3341" name="Google Shape;3341;p525"/>
          <p:cNvSpPr txBox="1"/>
          <p:nvPr>
            <p:ph idx="3" type="body"/>
          </p:nvPr>
        </p:nvSpPr>
        <p:spPr>
          <a:xfrm>
            <a:off x="4645025" y="1291829"/>
            <a:ext cx="4041900" cy="480000"/>
          </a:xfrm>
          <a:prstGeom prst="rect">
            <a:avLst/>
          </a:prstGeom>
          <a:noFill/>
          <a:ln>
            <a:noFill/>
          </a:ln>
        </p:spPr>
        <p:txBody>
          <a:bodyPr anchorCtr="0" anchor="b" bIns="91425" lIns="91425" spcFirstLastPara="1" rIns="91425" wrap="square" tIns="91425">
            <a:noAutofit/>
          </a:bodyPr>
          <a:lstStyle>
            <a:lvl1pPr indent="-228600" lvl="0" marL="457200" marR="0" algn="ctr">
              <a:lnSpc>
                <a:spcPct val="100000"/>
              </a:lnSpc>
              <a:spcBef>
                <a:spcPts val="440"/>
              </a:spcBef>
              <a:spcAft>
                <a:spcPts val="0"/>
              </a:spcAft>
              <a:buClr>
                <a:schemeClr val="accent1"/>
              </a:buClr>
              <a:buSzPts val="2400"/>
              <a:buFont typeface="Arial"/>
              <a:buNone/>
              <a:defRPr b="1" i="0" sz="2200" u="none" cap="none" strike="noStrike">
                <a:solidFill>
                  <a:schemeClr val="dk2"/>
                </a:solidFill>
                <a:latin typeface="Century Gothic"/>
                <a:ea typeface="Century Gothic"/>
                <a:cs typeface="Century Gothic"/>
                <a:sym typeface="Century Gothic"/>
              </a:defRPr>
            </a:lvl1pPr>
            <a:lvl2pPr indent="-228600" lvl="1" marL="914400" marR="0" algn="l">
              <a:lnSpc>
                <a:spcPct val="100000"/>
              </a:lnSpc>
              <a:spcBef>
                <a:spcPts val="400"/>
              </a:spcBef>
              <a:spcAft>
                <a:spcPts val="0"/>
              </a:spcAft>
              <a:buClr>
                <a:schemeClr val="accent2"/>
              </a:buClr>
              <a:buSzPts val="2000"/>
              <a:buFont typeface="Arial"/>
              <a:buNone/>
              <a:defRPr b="1" i="0" sz="2000" u="none" cap="none" strike="noStrike">
                <a:solidFill>
                  <a:schemeClr val="dk2"/>
                </a:solidFill>
                <a:latin typeface="Century Gothic"/>
                <a:ea typeface="Century Gothic"/>
                <a:cs typeface="Century Gothic"/>
                <a:sym typeface="Century Gothic"/>
              </a:defRPr>
            </a:lvl2pPr>
            <a:lvl3pPr indent="-228600" lvl="2" marL="1371600" marR="0" algn="l">
              <a:lnSpc>
                <a:spcPct val="100000"/>
              </a:lnSpc>
              <a:spcBef>
                <a:spcPts val="360"/>
              </a:spcBef>
              <a:spcAft>
                <a:spcPts val="0"/>
              </a:spcAft>
              <a:buClr>
                <a:schemeClr val="accent3"/>
              </a:buClr>
              <a:buSzPts val="1800"/>
              <a:buFont typeface="Arial"/>
              <a:buNone/>
              <a:defRPr b="1" i="0" sz="1800" u="none" cap="none" strike="noStrike">
                <a:solidFill>
                  <a:schemeClr val="dk2"/>
                </a:solidFill>
                <a:latin typeface="Century Gothic"/>
                <a:ea typeface="Century Gothic"/>
                <a:cs typeface="Century Gothic"/>
                <a:sym typeface="Century Gothic"/>
              </a:defRPr>
            </a:lvl3pPr>
            <a:lvl4pPr indent="-228600" lvl="3" marL="1828800" marR="0" algn="l">
              <a:lnSpc>
                <a:spcPct val="100000"/>
              </a:lnSpc>
              <a:spcBef>
                <a:spcPts val="320"/>
              </a:spcBef>
              <a:spcAft>
                <a:spcPts val="0"/>
              </a:spcAft>
              <a:buClr>
                <a:schemeClr val="accent4"/>
              </a:buClr>
              <a:buSzPts val="1600"/>
              <a:buFont typeface="Arial"/>
              <a:buNone/>
              <a:defRPr b="1" i="0" sz="1600" u="none" cap="none" strike="noStrike">
                <a:solidFill>
                  <a:schemeClr val="dk2"/>
                </a:solidFill>
                <a:latin typeface="Century Gothic"/>
                <a:ea typeface="Century Gothic"/>
                <a:cs typeface="Century Gothic"/>
                <a:sym typeface="Century Gothic"/>
              </a:defRPr>
            </a:lvl4pPr>
            <a:lvl5pPr indent="-228600" lvl="4" marL="2286000" marR="0" algn="l">
              <a:lnSpc>
                <a:spcPct val="100000"/>
              </a:lnSpc>
              <a:spcBef>
                <a:spcPts val="320"/>
              </a:spcBef>
              <a:spcAft>
                <a:spcPts val="0"/>
              </a:spcAft>
              <a:buClr>
                <a:schemeClr val="accent5"/>
              </a:buClr>
              <a:buSzPts val="1600"/>
              <a:buFont typeface="Arial"/>
              <a:buNone/>
              <a:defRPr b="1" i="0" sz="1600" u="none" cap="none" strike="noStrike">
                <a:solidFill>
                  <a:schemeClr val="dk2"/>
                </a:solidFill>
                <a:latin typeface="Century Gothic"/>
                <a:ea typeface="Century Gothic"/>
                <a:cs typeface="Century Gothic"/>
                <a:sym typeface="Century Gothic"/>
              </a:defRPr>
            </a:lvl5pPr>
            <a:lvl6pPr indent="-228600" lvl="5" marL="2743200" marR="0" algn="l">
              <a:lnSpc>
                <a:spcPct val="100000"/>
              </a:lnSpc>
              <a:spcBef>
                <a:spcPts val="320"/>
              </a:spcBef>
              <a:spcAft>
                <a:spcPts val="0"/>
              </a:spcAft>
              <a:buClr>
                <a:schemeClr val="accent1"/>
              </a:buClr>
              <a:buSzPts val="1400"/>
              <a:buFont typeface="Arial"/>
              <a:buNone/>
              <a:defRPr b="1" i="0" sz="1600" u="none" cap="none" strike="noStrike">
                <a:solidFill>
                  <a:schemeClr val="dk2"/>
                </a:solidFill>
                <a:latin typeface="Century Gothic"/>
                <a:ea typeface="Century Gothic"/>
                <a:cs typeface="Century Gothic"/>
                <a:sym typeface="Century Gothic"/>
              </a:defRPr>
            </a:lvl6pPr>
            <a:lvl7pPr indent="-228600" lvl="6" marL="3200400" marR="0" algn="l">
              <a:lnSpc>
                <a:spcPct val="100000"/>
              </a:lnSpc>
              <a:spcBef>
                <a:spcPts val="320"/>
              </a:spcBef>
              <a:spcAft>
                <a:spcPts val="0"/>
              </a:spcAft>
              <a:buClr>
                <a:schemeClr val="accent2"/>
              </a:buClr>
              <a:buSzPts val="1400"/>
              <a:buFont typeface="Arial"/>
              <a:buNone/>
              <a:defRPr b="1" i="0" sz="1600" u="none" cap="none" strike="noStrike">
                <a:solidFill>
                  <a:schemeClr val="dk2"/>
                </a:solidFill>
                <a:latin typeface="Century Gothic"/>
                <a:ea typeface="Century Gothic"/>
                <a:cs typeface="Century Gothic"/>
                <a:sym typeface="Century Gothic"/>
              </a:defRPr>
            </a:lvl7pPr>
            <a:lvl8pPr indent="-228600" lvl="7" marL="3657600" marR="0" algn="l">
              <a:lnSpc>
                <a:spcPct val="100000"/>
              </a:lnSpc>
              <a:spcBef>
                <a:spcPts val="320"/>
              </a:spcBef>
              <a:spcAft>
                <a:spcPts val="0"/>
              </a:spcAft>
              <a:buClr>
                <a:schemeClr val="accent3"/>
              </a:buClr>
              <a:buSzPts val="1400"/>
              <a:buFont typeface="Arial"/>
              <a:buNone/>
              <a:defRPr b="1" i="0" sz="1600" u="none" cap="none" strike="noStrike">
                <a:solidFill>
                  <a:schemeClr val="dk2"/>
                </a:solidFill>
                <a:latin typeface="Century Gothic"/>
                <a:ea typeface="Century Gothic"/>
                <a:cs typeface="Century Gothic"/>
                <a:sym typeface="Century Gothic"/>
              </a:defRPr>
            </a:lvl8pPr>
            <a:lvl9pPr indent="-228600" lvl="8" marL="4114800" marR="0" algn="l">
              <a:lnSpc>
                <a:spcPct val="100000"/>
              </a:lnSpc>
              <a:spcBef>
                <a:spcPts val="320"/>
              </a:spcBef>
              <a:spcAft>
                <a:spcPts val="0"/>
              </a:spcAft>
              <a:buClr>
                <a:schemeClr val="accent4"/>
              </a:buClr>
              <a:buSzPts val="1400"/>
              <a:buFont typeface="Arial"/>
              <a:buNone/>
              <a:defRPr b="1" i="0" sz="1600" u="none" cap="none" strike="noStrike">
                <a:solidFill>
                  <a:schemeClr val="dk2"/>
                </a:solidFill>
                <a:latin typeface="Century Gothic"/>
                <a:ea typeface="Century Gothic"/>
                <a:cs typeface="Century Gothic"/>
                <a:sym typeface="Century Gothic"/>
              </a:defRPr>
            </a:lvl9pPr>
          </a:lstStyle>
          <a:p/>
        </p:txBody>
      </p:sp>
      <p:sp>
        <p:nvSpPr>
          <p:cNvPr id="3342" name="Google Shape;3342;p525"/>
          <p:cNvSpPr txBox="1"/>
          <p:nvPr>
            <p:ph idx="4" type="body"/>
          </p:nvPr>
        </p:nvSpPr>
        <p:spPr>
          <a:xfrm>
            <a:off x="4645025" y="1828800"/>
            <a:ext cx="4041900" cy="27660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30200" lvl="5" marL="2743200" marR="0" algn="l">
              <a:lnSpc>
                <a:spcPct val="100000"/>
              </a:lnSpc>
              <a:spcBef>
                <a:spcPts val="320"/>
              </a:spcBef>
              <a:spcAft>
                <a:spcPts val="0"/>
              </a:spcAft>
              <a:buClr>
                <a:schemeClr val="accent1"/>
              </a:buClr>
              <a:buSzPts val="1600"/>
              <a:buFont typeface="Arial"/>
              <a:buChar char="•"/>
              <a:defRPr b="0" i="0" sz="1600" u="none" cap="none" strike="noStrike">
                <a:solidFill>
                  <a:schemeClr val="dk2"/>
                </a:solidFill>
                <a:latin typeface="Century Gothic"/>
                <a:ea typeface="Century Gothic"/>
                <a:cs typeface="Century Gothic"/>
                <a:sym typeface="Century Gothic"/>
              </a:defRPr>
            </a:lvl6pPr>
            <a:lvl7pPr indent="-330200" lvl="6" marL="3200400" marR="0" algn="l">
              <a:lnSpc>
                <a:spcPct val="100000"/>
              </a:lnSpc>
              <a:spcBef>
                <a:spcPts val="320"/>
              </a:spcBef>
              <a:spcAft>
                <a:spcPts val="0"/>
              </a:spcAft>
              <a:buClr>
                <a:schemeClr val="accent2"/>
              </a:buClr>
              <a:buSzPts val="1600"/>
              <a:buFont typeface="Arial"/>
              <a:buChar char="•"/>
              <a:defRPr b="0" i="0" sz="1600" u="none" cap="none" strike="noStrike">
                <a:solidFill>
                  <a:schemeClr val="dk2"/>
                </a:solidFill>
                <a:latin typeface="Century Gothic"/>
                <a:ea typeface="Century Gothic"/>
                <a:cs typeface="Century Gothic"/>
                <a:sym typeface="Century Gothic"/>
              </a:defRPr>
            </a:lvl7pPr>
            <a:lvl8pPr indent="-330200" lvl="7" marL="3657600" marR="0" algn="l">
              <a:lnSpc>
                <a:spcPct val="100000"/>
              </a:lnSpc>
              <a:spcBef>
                <a:spcPts val="32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8pPr>
            <a:lvl9pPr indent="-330200" lvl="8" marL="4114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9pPr>
          </a:lstStyle>
          <a:p/>
        </p:txBody>
      </p:sp>
      <p:sp>
        <p:nvSpPr>
          <p:cNvPr id="3343" name="Google Shape;3343;p52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4" name="Google Shape;3344;p52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5" name="Google Shape;3345;p52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46" name="Shape 3346"/>
        <p:cNvGrpSpPr/>
        <p:nvPr/>
      </p:nvGrpSpPr>
      <p:grpSpPr>
        <a:xfrm>
          <a:off x="0" y="0"/>
          <a:ext cx="0" cy="0"/>
          <a:chOff x="0" y="0"/>
          <a:chExt cx="0" cy="0"/>
        </a:xfrm>
      </p:grpSpPr>
      <p:sp>
        <p:nvSpPr>
          <p:cNvPr id="3347" name="Google Shape;3347;p526"/>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48" name="Google Shape;3348;p52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9" name="Google Shape;3349;p52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50" name="Google Shape;3350;p52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3351" name="Shape 3351"/>
        <p:cNvGrpSpPr/>
        <p:nvPr/>
      </p:nvGrpSpPr>
      <p:grpSpPr>
        <a:xfrm>
          <a:off x="0" y="0"/>
          <a:ext cx="0" cy="0"/>
          <a:chOff x="0" y="0"/>
          <a:chExt cx="0" cy="0"/>
        </a:xfrm>
      </p:grpSpPr>
      <p:sp>
        <p:nvSpPr>
          <p:cNvPr id="3352" name="Google Shape;3352;p527"/>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3" name="Google Shape;3353;p527"/>
          <p:cNvSpPr/>
          <p:nvPr/>
        </p:nvSpPr>
        <p:spPr>
          <a:xfrm>
            <a:off x="91440" y="76200"/>
            <a:ext cx="8961000" cy="4998900"/>
          </a:xfrm>
          <a:prstGeom prst="roundRect">
            <a:avLst>
              <a:gd fmla="val 1735" name="adj"/>
            </a:avLst>
          </a:prstGeom>
          <a:blipFill rotWithShape="1">
            <a:blip r:embed="rId2">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4" name="Google Shape;3354;p52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55" name="Google Shape;3355;p52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56" name="Google Shape;3356;p52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3357" name="Shape 3357"/>
        <p:cNvGrpSpPr/>
        <p:nvPr/>
      </p:nvGrpSpPr>
      <p:grpSpPr>
        <a:xfrm>
          <a:off x="0" y="0"/>
          <a:ext cx="0" cy="0"/>
          <a:chOff x="0" y="0"/>
          <a:chExt cx="0" cy="0"/>
        </a:xfrm>
      </p:grpSpPr>
      <p:sp>
        <p:nvSpPr>
          <p:cNvPr id="3358" name="Google Shape;3358;p528"/>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9" name="Google Shape;3359;p528"/>
          <p:cNvSpPr/>
          <p:nvPr/>
        </p:nvSpPr>
        <p:spPr>
          <a:xfrm>
            <a:off x="91440" y="76200"/>
            <a:ext cx="8961000" cy="4998900"/>
          </a:xfrm>
          <a:prstGeom prst="roundRect">
            <a:avLst>
              <a:gd fmla="val 1735" name="adj"/>
            </a:avLst>
          </a:prstGeom>
          <a:blipFill rotWithShape="1">
            <a:blip r:embed="rId2">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0" name="Google Shape;3360;p528"/>
          <p:cNvSpPr txBox="1"/>
          <p:nvPr>
            <p:ph idx="1" type="body"/>
          </p:nvPr>
        </p:nvSpPr>
        <p:spPr>
          <a:xfrm>
            <a:off x="3886200" y="514350"/>
            <a:ext cx="4572000" cy="39432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accent1"/>
              </a:buClr>
              <a:buSzPts val="3200"/>
              <a:buFont typeface="Arial"/>
              <a:buChar char="•"/>
              <a:defRPr b="0" i="0" sz="3200" u="none" cap="none" strike="noStrike">
                <a:solidFill>
                  <a:schemeClr val="dk2"/>
                </a:solidFill>
                <a:latin typeface="Century Gothic"/>
                <a:ea typeface="Century Gothic"/>
                <a:cs typeface="Century Gothic"/>
                <a:sym typeface="Century Gothic"/>
              </a:defRPr>
            </a:lvl1pPr>
            <a:lvl2pPr indent="-406400" lvl="1" marL="914400" marR="0" algn="l">
              <a:lnSpc>
                <a:spcPct val="100000"/>
              </a:lnSpc>
              <a:spcBef>
                <a:spcPts val="560"/>
              </a:spcBef>
              <a:spcAft>
                <a:spcPts val="0"/>
              </a:spcAft>
              <a:buClr>
                <a:schemeClr val="accent2"/>
              </a:buClr>
              <a:buSzPts val="2800"/>
              <a:buFont typeface="Arial"/>
              <a:buChar char="•"/>
              <a:defRPr b="0" i="0" sz="2800" u="none" cap="none" strike="noStrike">
                <a:solidFill>
                  <a:schemeClr val="dk2"/>
                </a:solidFill>
                <a:latin typeface="Century Gothic"/>
                <a:ea typeface="Century Gothic"/>
                <a:cs typeface="Century Gothic"/>
                <a:sym typeface="Century Gothic"/>
              </a:defRPr>
            </a:lvl2pPr>
            <a:lvl3pPr indent="-381000" lvl="2" marL="1371600" marR="0" algn="l">
              <a:lnSpc>
                <a:spcPct val="100000"/>
              </a:lnSpc>
              <a:spcBef>
                <a:spcPts val="480"/>
              </a:spcBef>
              <a:spcAft>
                <a:spcPts val="0"/>
              </a:spcAft>
              <a:buClr>
                <a:schemeClr val="accent3"/>
              </a:buClr>
              <a:buSzPts val="2400"/>
              <a:buFont typeface="Arial"/>
              <a:buChar char="•"/>
              <a:defRPr b="0" i="0" sz="2400" u="none" cap="none" strike="noStrike">
                <a:solidFill>
                  <a:schemeClr val="dk2"/>
                </a:solidFill>
                <a:latin typeface="Century Gothic"/>
                <a:ea typeface="Century Gothic"/>
                <a:cs typeface="Century Gothic"/>
                <a:sym typeface="Century Gothic"/>
              </a:defRPr>
            </a:lvl3pPr>
            <a:lvl4pPr indent="-355600" lvl="3" marL="1828800" marR="0" algn="l">
              <a:lnSpc>
                <a:spcPct val="100000"/>
              </a:lnSpc>
              <a:spcBef>
                <a:spcPts val="400"/>
              </a:spcBef>
              <a:spcAft>
                <a:spcPts val="0"/>
              </a:spcAft>
              <a:buClr>
                <a:schemeClr val="accent4"/>
              </a:buClr>
              <a:buSzPts val="2000"/>
              <a:buFont typeface="Arial"/>
              <a:buChar char="•"/>
              <a:defRPr b="0" i="0" sz="2000" u="none" cap="none" strike="noStrike">
                <a:solidFill>
                  <a:schemeClr val="dk2"/>
                </a:solidFill>
                <a:latin typeface="Century Gothic"/>
                <a:ea typeface="Century Gothic"/>
                <a:cs typeface="Century Gothic"/>
                <a:sym typeface="Century Gothic"/>
              </a:defRPr>
            </a:lvl4pPr>
            <a:lvl5pPr indent="-355600" lvl="4" marL="2286000" marR="0" algn="l">
              <a:lnSpc>
                <a:spcPct val="100000"/>
              </a:lnSpc>
              <a:spcBef>
                <a:spcPts val="400"/>
              </a:spcBef>
              <a:spcAft>
                <a:spcPts val="0"/>
              </a:spcAft>
              <a:buClr>
                <a:schemeClr val="accent5"/>
              </a:buClr>
              <a:buSzPts val="2000"/>
              <a:buFont typeface="Arial"/>
              <a:buChar char="•"/>
              <a:defRPr b="0" i="0" sz="2000" u="none" cap="none" strike="noStrike">
                <a:solidFill>
                  <a:schemeClr val="dk2"/>
                </a:solidFill>
                <a:latin typeface="Century Gothic"/>
                <a:ea typeface="Century Gothic"/>
                <a:cs typeface="Century Gothic"/>
                <a:sym typeface="Century Gothic"/>
              </a:defRPr>
            </a:lvl5pPr>
            <a:lvl6pPr indent="-355600" lvl="5" marL="2743200" marR="0" algn="l">
              <a:lnSpc>
                <a:spcPct val="100000"/>
              </a:lnSpc>
              <a:spcBef>
                <a:spcPts val="400"/>
              </a:spcBef>
              <a:spcAft>
                <a:spcPts val="0"/>
              </a:spcAft>
              <a:buClr>
                <a:schemeClr val="accent1"/>
              </a:buClr>
              <a:buSzPts val="2000"/>
              <a:buFont typeface="Arial"/>
              <a:buChar char="•"/>
              <a:defRPr b="0" i="0" sz="2000" u="none" cap="none" strike="noStrike">
                <a:solidFill>
                  <a:schemeClr val="dk2"/>
                </a:solidFill>
                <a:latin typeface="Century Gothic"/>
                <a:ea typeface="Century Gothic"/>
                <a:cs typeface="Century Gothic"/>
                <a:sym typeface="Century Gothic"/>
              </a:defRPr>
            </a:lvl6pPr>
            <a:lvl7pPr indent="-355600" lvl="6" marL="3200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7pPr>
            <a:lvl8pPr indent="-355600" lvl="7" marL="3657600" marR="0" algn="l">
              <a:lnSpc>
                <a:spcPct val="100000"/>
              </a:lnSpc>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8pPr>
            <a:lvl9pPr indent="-355600" lvl="8" marL="4114800" marR="0" algn="l">
              <a:lnSpc>
                <a:spcPct val="100000"/>
              </a:lnSpc>
              <a:spcBef>
                <a:spcPts val="400"/>
              </a:spcBef>
              <a:spcAft>
                <a:spcPts val="0"/>
              </a:spcAft>
              <a:buClr>
                <a:schemeClr val="accent4"/>
              </a:buClr>
              <a:buSzPts val="2000"/>
              <a:buFont typeface="Arial"/>
              <a:buChar char="•"/>
              <a:defRPr b="0" i="0" sz="2000" u="none" cap="none" strike="noStrike">
                <a:solidFill>
                  <a:schemeClr val="dk2"/>
                </a:solidFill>
                <a:latin typeface="Century Gothic"/>
                <a:ea typeface="Century Gothic"/>
                <a:cs typeface="Century Gothic"/>
                <a:sym typeface="Century Gothic"/>
              </a:defRPr>
            </a:lvl9pPr>
          </a:lstStyle>
          <a:p/>
        </p:txBody>
      </p:sp>
      <p:sp>
        <p:nvSpPr>
          <p:cNvPr id="3361" name="Google Shape;3361;p52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62" name="Google Shape;3362;p52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63" name="Google Shape;3363;p52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64" name="Google Shape;3364;p528"/>
          <p:cNvSpPr/>
          <p:nvPr/>
        </p:nvSpPr>
        <p:spPr>
          <a:xfrm>
            <a:off x="560034" y="1129284"/>
            <a:ext cx="2716500" cy="26427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5" name="Google Shape;3365;p528"/>
          <p:cNvSpPr/>
          <p:nvPr/>
        </p:nvSpPr>
        <p:spPr>
          <a:xfrm>
            <a:off x="676690" y="1231854"/>
            <a:ext cx="2483400" cy="2425800"/>
          </a:xfrm>
          <a:prstGeom prst="rect">
            <a:avLst/>
          </a:prstGeom>
          <a:solidFill>
            <a:srgbClr val="FFFFFF"/>
          </a:solid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6" name="Google Shape;3366;p528"/>
          <p:cNvSpPr txBox="1"/>
          <p:nvPr>
            <p:ph idx="2" type="body"/>
          </p:nvPr>
        </p:nvSpPr>
        <p:spPr>
          <a:xfrm>
            <a:off x="769000" y="2228850"/>
            <a:ext cx="2298600" cy="1314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400"/>
              </a:spcBef>
              <a:spcAft>
                <a:spcPts val="0"/>
              </a:spcAft>
              <a:buClr>
                <a:schemeClr val="accent1"/>
              </a:buClr>
              <a:buSzPts val="2400"/>
              <a:buFont typeface="Arial"/>
              <a:buNone/>
              <a:defRPr b="0" i="0" sz="1400" u="none" cap="none" strike="noStrike">
                <a:solidFill>
                  <a:srgbClr val="47534C"/>
                </a:solidFill>
                <a:latin typeface="Century Gothic"/>
                <a:ea typeface="Century Gothic"/>
                <a:cs typeface="Century Gothic"/>
                <a:sym typeface="Century Gothic"/>
              </a:defRPr>
            </a:lvl1pPr>
            <a:lvl2pPr indent="-228600" lvl="1" marL="914400" marR="0" algn="l">
              <a:lnSpc>
                <a:spcPct val="100000"/>
              </a:lnSpc>
              <a:spcBef>
                <a:spcPts val="240"/>
              </a:spcBef>
              <a:spcAft>
                <a:spcPts val="0"/>
              </a:spcAft>
              <a:buClr>
                <a:schemeClr val="accent2"/>
              </a:buClr>
              <a:buSzPts val="2000"/>
              <a:buFont typeface="Arial"/>
              <a:buNone/>
              <a:defRPr b="0" i="0" sz="1200" u="none" cap="none" strike="noStrike">
                <a:solidFill>
                  <a:schemeClr val="dk2"/>
                </a:solidFill>
                <a:latin typeface="Century Gothic"/>
                <a:ea typeface="Century Gothic"/>
                <a:cs typeface="Century Gothic"/>
                <a:sym typeface="Century Gothic"/>
              </a:defRPr>
            </a:lvl2pPr>
            <a:lvl3pPr indent="-228600" lvl="2" marL="1371600" marR="0" algn="l">
              <a:lnSpc>
                <a:spcPct val="100000"/>
              </a:lnSpc>
              <a:spcBef>
                <a:spcPts val="200"/>
              </a:spcBef>
              <a:spcAft>
                <a:spcPts val="0"/>
              </a:spcAft>
              <a:buClr>
                <a:schemeClr val="accent3"/>
              </a:buClr>
              <a:buSzPts val="1800"/>
              <a:buFont typeface="Arial"/>
              <a:buNone/>
              <a:defRPr b="0" i="0" sz="1000" u="none" cap="none" strike="noStrike">
                <a:solidFill>
                  <a:schemeClr val="dk2"/>
                </a:solidFill>
                <a:latin typeface="Century Gothic"/>
                <a:ea typeface="Century Gothic"/>
                <a:cs typeface="Century Gothic"/>
                <a:sym typeface="Century Gothic"/>
              </a:defRPr>
            </a:lvl3pPr>
            <a:lvl4pPr indent="-228600" lvl="3" marL="1828800" marR="0" algn="l">
              <a:lnSpc>
                <a:spcPct val="100000"/>
              </a:lnSpc>
              <a:spcBef>
                <a:spcPts val="180"/>
              </a:spcBef>
              <a:spcAft>
                <a:spcPts val="0"/>
              </a:spcAft>
              <a:buClr>
                <a:schemeClr val="accent4"/>
              </a:buClr>
              <a:buSzPts val="1600"/>
              <a:buFont typeface="Arial"/>
              <a:buNone/>
              <a:defRPr b="0" i="0" sz="900" u="none" cap="none" strike="noStrike">
                <a:solidFill>
                  <a:schemeClr val="dk2"/>
                </a:solidFill>
                <a:latin typeface="Century Gothic"/>
                <a:ea typeface="Century Gothic"/>
                <a:cs typeface="Century Gothic"/>
                <a:sym typeface="Century Gothic"/>
              </a:defRPr>
            </a:lvl4pPr>
            <a:lvl5pPr indent="-228600" lvl="4" marL="2286000" marR="0" algn="l">
              <a:lnSpc>
                <a:spcPct val="100000"/>
              </a:lnSpc>
              <a:spcBef>
                <a:spcPts val="180"/>
              </a:spcBef>
              <a:spcAft>
                <a:spcPts val="0"/>
              </a:spcAft>
              <a:buClr>
                <a:schemeClr val="accent5"/>
              </a:buClr>
              <a:buSzPts val="1600"/>
              <a:buFont typeface="Arial"/>
              <a:buNone/>
              <a:defRPr b="0" i="0" sz="900" u="none" cap="none" strike="noStrike">
                <a:solidFill>
                  <a:schemeClr val="dk2"/>
                </a:solidFill>
                <a:latin typeface="Century Gothic"/>
                <a:ea typeface="Century Gothic"/>
                <a:cs typeface="Century Gothic"/>
                <a:sym typeface="Century Gothic"/>
              </a:defRPr>
            </a:lvl5pPr>
            <a:lvl6pPr indent="-228600" lvl="5" marL="2743200" marR="0" algn="l">
              <a:lnSpc>
                <a:spcPct val="100000"/>
              </a:lnSpc>
              <a:spcBef>
                <a:spcPts val="180"/>
              </a:spcBef>
              <a:spcAft>
                <a:spcPts val="0"/>
              </a:spcAft>
              <a:buClr>
                <a:schemeClr val="accent1"/>
              </a:buClr>
              <a:buSzPts val="1400"/>
              <a:buFont typeface="Arial"/>
              <a:buNone/>
              <a:defRPr b="0" i="0" sz="900" u="none" cap="none" strike="noStrike">
                <a:solidFill>
                  <a:schemeClr val="dk2"/>
                </a:solidFill>
                <a:latin typeface="Century Gothic"/>
                <a:ea typeface="Century Gothic"/>
                <a:cs typeface="Century Gothic"/>
                <a:sym typeface="Century Gothic"/>
              </a:defRPr>
            </a:lvl6pPr>
            <a:lvl7pPr indent="-228600" lvl="6" marL="3200400" marR="0" algn="l">
              <a:lnSpc>
                <a:spcPct val="100000"/>
              </a:lnSpc>
              <a:spcBef>
                <a:spcPts val="180"/>
              </a:spcBef>
              <a:spcAft>
                <a:spcPts val="0"/>
              </a:spcAft>
              <a:buClr>
                <a:schemeClr val="accent2"/>
              </a:buClr>
              <a:buSzPts val="1400"/>
              <a:buFont typeface="Arial"/>
              <a:buNone/>
              <a:defRPr b="0" i="0" sz="900" u="none" cap="none" strike="noStrike">
                <a:solidFill>
                  <a:schemeClr val="dk2"/>
                </a:solidFill>
                <a:latin typeface="Century Gothic"/>
                <a:ea typeface="Century Gothic"/>
                <a:cs typeface="Century Gothic"/>
                <a:sym typeface="Century Gothic"/>
              </a:defRPr>
            </a:lvl7pPr>
            <a:lvl8pPr indent="-228600" lvl="7" marL="3657600" marR="0" algn="l">
              <a:lnSpc>
                <a:spcPct val="100000"/>
              </a:lnSpc>
              <a:spcBef>
                <a:spcPts val="180"/>
              </a:spcBef>
              <a:spcAft>
                <a:spcPts val="0"/>
              </a:spcAft>
              <a:buClr>
                <a:schemeClr val="accent3"/>
              </a:buClr>
              <a:buSzPts val="1400"/>
              <a:buFont typeface="Arial"/>
              <a:buNone/>
              <a:defRPr b="0" i="0" sz="900" u="none" cap="none" strike="noStrike">
                <a:solidFill>
                  <a:schemeClr val="dk2"/>
                </a:solidFill>
                <a:latin typeface="Century Gothic"/>
                <a:ea typeface="Century Gothic"/>
                <a:cs typeface="Century Gothic"/>
                <a:sym typeface="Century Gothic"/>
              </a:defRPr>
            </a:lvl8pPr>
            <a:lvl9pPr indent="-228600" lvl="8" marL="4114800" marR="0" algn="l">
              <a:lnSpc>
                <a:spcPct val="100000"/>
              </a:lnSpc>
              <a:spcBef>
                <a:spcPts val="180"/>
              </a:spcBef>
              <a:spcAft>
                <a:spcPts val="0"/>
              </a:spcAft>
              <a:buClr>
                <a:schemeClr val="accent4"/>
              </a:buClr>
              <a:buSzPts val="1400"/>
              <a:buFont typeface="Arial"/>
              <a:buNone/>
              <a:defRPr b="0" i="0" sz="900" u="none" cap="none" strike="noStrike">
                <a:solidFill>
                  <a:schemeClr val="dk2"/>
                </a:solidFill>
                <a:latin typeface="Century Gothic"/>
                <a:ea typeface="Century Gothic"/>
                <a:cs typeface="Century Gothic"/>
                <a:sym typeface="Century Gothic"/>
              </a:defRPr>
            </a:lvl9pPr>
          </a:lstStyle>
          <a:p/>
        </p:txBody>
      </p:sp>
      <p:sp>
        <p:nvSpPr>
          <p:cNvPr id="3367" name="Google Shape;3367;p528"/>
          <p:cNvSpPr txBox="1"/>
          <p:nvPr>
            <p:ph type="title"/>
          </p:nvPr>
        </p:nvSpPr>
        <p:spPr>
          <a:xfrm>
            <a:off x="769000" y="1300734"/>
            <a:ext cx="2298600" cy="8937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rgbClr val="6B7C72"/>
              </a:buClr>
              <a:buSzPts val="1400"/>
              <a:buFont typeface="Book Antiqua"/>
              <a:buNone/>
              <a:defRPr b="0" i="0" sz="20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Tree>
  </p:cSld>
  <p:clrMapOvr>
    <a:masterClrMapping/>
  </p:clrMapOvr>
</p:sldLayout>
</file>

<file path=ppt/slideLayouts/slideLayout4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3368" name="Shape 3368"/>
        <p:cNvGrpSpPr/>
        <p:nvPr/>
      </p:nvGrpSpPr>
      <p:grpSpPr>
        <a:xfrm>
          <a:off x="0" y="0"/>
          <a:ext cx="0" cy="0"/>
          <a:chOff x="0" y="0"/>
          <a:chExt cx="0" cy="0"/>
        </a:xfrm>
      </p:grpSpPr>
      <p:sp>
        <p:nvSpPr>
          <p:cNvPr id="3369" name="Google Shape;3369;p529"/>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0" name="Google Shape;3370;p529"/>
          <p:cNvSpPr/>
          <p:nvPr/>
        </p:nvSpPr>
        <p:spPr>
          <a:xfrm>
            <a:off x="91440" y="76200"/>
            <a:ext cx="8961000" cy="4998900"/>
          </a:xfrm>
          <a:prstGeom prst="roundRect">
            <a:avLst>
              <a:gd fmla="val 1735" name="adj"/>
            </a:avLst>
          </a:prstGeom>
          <a:blipFill rotWithShape="1">
            <a:blip r:embed="rId2">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1" name="Google Shape;3371;p529"/>
          <p:cNvSpPr/>
          <p:nvPr>
            <p:ph idx="2" type="pic"/>
          </p:nvPr>
        </p:nvSpPr>
        <p:spPr>
          <a:xfrm>
            <a:off x="685800" y="466078"/>
            <a:ext cx="7772400" cy="3248700"/>
          </a:xfrm>
          <a:prstGeom prst="rect">
            <a:avLst/>
          </a:prstGeom>
          <a:solidFill>
            <a:schemeClr val="lt2"/>
          </a:solidFill>
          <a:ln>
            <a:noFill/>
          </a:ln>
        </p:spPr>
      </p:sp>
      <p:sp>
        <p:nvSpPr>
          <p:cNvPr id="3372" name="Google Shape;3372;p52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73" name="Google Shape;3373;p52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74" name="Google Shape;3374;p529"/>
          <p:cNvSpPr/>
          <p:nvPr/>
        </p:nvSpPr>
        <p:spPr>
          <a:xfrm>
            <a:off x="685800" y="3714750"/>
            <a:ext cx="7772400" cy="10287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5" name="Google Shape;3375;p529"/>
          <p:cNvSpPr/>
          <p:nvPr/>
        </p:nvSpPr>
        <p:spPr>
          <a:xfrm>
            <a:off x="761999" y="3771900"/>
            <a:ext cx="7600800" cy="9024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6" name="Google Shape;3376;p52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77" name="Google Shape;3377;p529"/>
          <p:cNvSpPr/>
          <p:nvPr/>
        </p:nvSpPr>
        <p:spPr>
          <a:xfrm>
            <a:off x="914400" y="4229100"/>
            <a:ext cx="7328400" cy="339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8" name="Google Shape;3378;p529"/>
          <p:cNvSpPr/>
          <p:nvPr/>
        </p:nvSpPr>
        <p:spPr>
          <a:xfrm>
            <a:off x="605589" y="3806190"/>
            <a:ext cx="7946100" cy="8229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9" name="Google Shape;3379;p529"/>
          <p:cNvSpPr txBox="1"/>
          <p:nvPr>
            <p:ph idx="1" type="body"/>
          </p:nvPr>
        </p:nvSpPr>
        <p:spPr>
          <a:xfrm>
            <a:off x="956289" y="4242417"/>
            <a:ext cx="7244700" cy="301200"/>
          </a:xfrm>
          <a:prstGeom prst="rect">
            <a:avLst/>
          </a:prstGeom>
          <a:noFill/>
          <a:ln>
            <a:noFill/>
          </a:ln>
        </p:spPr>
        <p:txBody>
          <a:bodyPr anchorCtr="0" anchor="ctr" bIns="91425" lIns="91425" spcFirstLastPara="1" rIns="91425" wrap="square" tIns="91425">
            <a:noAutofit/>
          </a:bodyPr>
          <a:lstStyle>
            <a:lvl1pPr indent="-228600" lvl="0" marL="457200" marR="0" algn="ctr">
              <a:lnSpc>
                <a:spcPct val="100000"/>
              </a:lnSpc>
              <a:spcBef>
                <a:spcPts val="300"/>
              </a:spcBef>
              <a:spcAft>
                <a:spcPts val="0"/>
              </a:spcAft>
              <a:buClr>
                <a:schemeClr val="accent1"/>
              </a:buClr>
              <a:buSzPts val="2400"/>
              <a:buFont typeface="Arial"/>
              <a:buNone/>
              <a:defRPr b="0" i="0" sz="1500" u="none" cap="none" strike="noStrike">
                <a:solidFill>
                  <a:srgbClr val="FFFFFF"/>
                </a:solidFill>
                <a:latin typeface="Century Gothic"/>
                <a:ea typeface="Century Gothic"/>
                <a:cs typeface="Century Gothic"/>
                <a:sym typeface="Century Gothic"/>
              </a:defRPr>
            </a:lvl1pPr>
            <a:lvl2pPr indent="-228600" lvl="1" marL="914400" marR="0" algn="l">
              <a:lnSpc>
                <a:spcPct val="100000"/>
              </a:lnSpc>
              <a:spcBef>
                <a:spcPts val="240"/>
              </a:spcBef>
              <a:spcAft>
                <a:spcPts val="0"/>
              </a:spcAft>
              <a:buClr>
                <a:schemeClr val="accent2"/>
              </a:buClr>
              <a:buSzPts val="2000"/>
              <a:buFont typeface="Arial"/>
              <a:buNone/>
              <a:defRPr b="0" i="0" sz="1200" u="none" cap="none" strike="noStrike">
                <a:solidFill>
                  <a:schemeClr val="dk2"/>
                </a:solidFill>
                <a:latin typeface="Century Gothic"/>
                <a:ea typeface="Century Gothic"/>
                <a:cs typeface="Century Gothic"/>
                <a:sym typeface="Century Gothic"/>
              </a:defRPr>
            </a:lvl2pPr>
            <a:lvl3pPr indent="-228600" lvl="2" marL="1371600" marR="0" algn="l">
              <a:lnSpc>
                <a:spcPct val="100000"/>
              </a:lnSpc>
              <a:spcBef>
                <a:spcPts val="200"/>
              </a:spcBef>
              <a:spcAft>
                <a:spcPts val="0"/>
              </a:spcAft>
              <a:buClr>
                <a:schemeClr val="accent3"/>
              </a:buClr>
              <a:buSzPts val="1800"/>
              <a:buFont typeface="Arial"/>
              <a:buNone/>
              <a:defRPr b="0" i="0" sz="1000" u="none" cap="none" strike="noStrike">
                <a:solidFill>
                  <a:schemeClr val="dk2"/>
                </a:solidFill>
                <a:latin typeface="Century Gothic"/>
                <a:ea typeface="Century Gothic"/>
                <a:cs typeface="Century Gothic"/>
                <a:sym typeface="Century Gothic"/>
              </a:defRPr>
            </a:lvl3pPr>
            <a:lvl4pPr indent="-228600" lvl="3" marL="1828800" marR="0" algn="l">
              <a:lnSpc>
                <a:spcPct val="100000"/>
              </a:lnSpc>
              <a:spcBef>
                <a:spcPts val="180"/>
              </a:spcBef>
              <a:spcAft>
                <a:spcPts val="0"/>
              </a:spcAft>
              <a:buClr>
                <a:schemeClr val="accent4"/>
              </a:buClr>
              <a:buSzPts val="1600"/>
              <a:buFont typeface="Arial"/>
              <a:buNone/>
              <a:defRPr b="0" i="0" sz="900" u="none" cap="none" strike="noStrike">
                <a:solidFill>
                  <a:schemeClr val="dk2"/>
                </a:solidFill>
                <a:latin typeface="Century Gothic"/>
                <a:ea typeface="Century Gothic"/>
                <a:cs typeface="Century Gothic"/>
                <a:sym typeface="Century Gothic"/>
              </a:defRPr>
            </a:lvl4pPr>
            <a:lvl5pPr indent="-228600" lvl="4" marL="2286000" marR="0" algn="l">
              <a:lnSpc>
                <a:spcPct val="100000"/>
              </a:lnSpc>
              <a:spcBef>
                <a:spcPts val="180"/>
              </a:spcBef>
              <a:spcAft>
                <a:spcPts val="0"/>
              </a:spcAft>
              <a:buClr>
                <a:schemeClr val="accent5"/>
              </a:buClr>
              <a:buSzPts val="1600"/>
              <a:buFont typeface="Arial"/>
              <a:buNone/>
              <a:defRPr b="0" i="0" sz="900" u="none" cap="none" strike="noStrike">
                <a:solidFill>
                  <a:schemeClr val="dk2"/>
                </a:solidFill>
                <a:latin typeface="Century Gothic"/>
                <a:ea typeface="Century Gothic"/>
                <a:cs typeface="Century Gothic"/>
                <a:sym typeface="Century Gothic"/>
              </a:defRPr>
            </a:lvl5pPr>
            <a:lvl6pPr indent="-228600" lvl="5" marL="2743200" marR="0" algn="l">
              <a:lnSpc>
                <a:spcPct val="100000"/>
              </a:lnSpc>
              <a:spcBef>
                <a:spcPts val="180"/>
              </a:spcBef>
              <a:spcAft>
                <a:spcPts val="0"/>
              </a:spcAft>
              <a:buClr>
                <a:schemeClr val="accent1"/>
              </a:buClr>
              <a:buSzPts val="1400"/>
              <a:buFont typeface="Arial"/>
              <a:buNone/>
              <a:defRPr b="0" i="0" sz="900" u="none" cap="none" strike="noStrike">
                <a:solidFill>
                  <a:schemeClr val="dk2"/>
                </a:solidFill>
                <a:latin typeface="Century Gothic"/>
                <a:ea typeface="Century Gothic"/>
                <a:cs typeface="Century Gothic"/>
                <a:sym typeface="Century Gothic"/>
              </a:defRPr>
            </a:lvl6pPr>
            <a:lvl7pPr indent="-228600" lvl="6" marL="3200400" marR="0" algn="l">
              <a:lnSpc>
                <a:spcPct val="100000"/>
              </a:lnSpc>
              <a:spcBef>
                <a:spcPts val="180"/>
              </a:spcBef>
              <a:spcAft>
                <a:spcPts val="0"/>
              </a:spcAft>
              <a:buClr>
                <a:schemeClr val="accent2"/>
              </a:buClr>
              <a:buSzPts val="1400"/>
              <a:buFont typeface="Arial"/>
              <a:buNone/>
              <a:defRPr b="0" i="0" sz="900" u="none" cap="none" strike="noStrike">
                <a:solidFill>
                  <a:schemeClr val="dk2"/>
                </a:solidFill>
                <a:latin typeface="Century Gothic"/>
                <a:ea typeface="Century Gothic"/>
                <a:cs typeface="Century Gothic"/>
                <a:sym typeface="Century Gothic"/>
              </a:defRPr>
            </a:lvl7pPr>
            <a:lvl8pPr indent="-228600" lvl="7" marL="3657600" marR="0" algn="l">
              <a:lnSpc>
                <a:spcPct val="100000"/>
              </a:lnSpc>
              <a:spcBef>
                <a:spcPts val="180"/>
              </a:spcBef>
              <a:spcAft>
                <a:spcPts val="0"/>
              </a:spcAft>
              <a:buClr>
                <a:schemeClr val="accent3"/>
              </a:buClr>
              <a:buSzPts val="1400"/>
              <a:buFont typeface="Arial"/>
              <a:buNone/>
              <a:defRPr b="0" i="0" sz="900" u="none" cap="none" strike="noStrike">
                <a:solidFill>
                  <a:schemeClr val="dk2"/>
                </a:solidFill>
                <a:latin typeface="Century Gothic"/>
                <a:ea typeface="Century Gothic"/>
                <a:cs typeface="Century Gothic"/>
                <a:sym typeface="Century Gothic"/>
              </a:defRPr>
            </a:lvl8pPr>
            <a:lvl9pPr indent="-228600" lvl="8" marL="4114800" marR="0" algn="l">
              <a:lnSpc>
                <a:spcPct val="100000"/>
              </a:lnSpc>
              <a:spcBef>
                <a:spcPts val="180"/>
              </a:spcBef>
              <a:spcAft>
                <a:spcPts val="0"/>
              </a:spcAft>
              <a:buClr>
                <a:schemeClr val="accent4"/>
              </a:buClr>
              <a:buSzPts val="1400"/>
              <a:buFont typeface="Arial"/>
              <a:buNone/>
              <a:defRPr b="0" i="0" sz="900" u="none" cap="none" strike="noStrike">
                <a:solidFill>
                  <a:schemeClr val="dk2"/>
                </a:solidFill>
                <a:latin typeface="Century Gothic"/>
                <a:ea typeface="Century Gothic"/>
                <a:cs typeface="Century Gothic"/>
                <a:sym typeface="Century Gothic"/>
              </a:defRPr>
            </a:lvl9pPr>
          </a:lstStyle>
          <a:p/>
        </p:txBody>
      </p:sp>
      <p:sp>
        <p:nvSpPr>
          <p:cNvPr id="3380" name="Google Shape;3380;p529"/>
          <p:cNvSpPr txBox="1"/>
          <p:nvPr>
            <p:ph type="title"/>
          </p:nvPr>
        </p:nvSpPr>
        <p:spPr>
          <a:xfrm>
            <a:off x="914400" y="3829050"/>
            <a:ext cx="7328400" cy="3921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20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Tree>
  </p:cSld>
  <p:clrMapOvr>
    <a:masterClrMapping/>
  </p:clrMapOvr>
</p:sldLayout>
</file>

<file path=ppt/slideLayouts/slideLayout4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3381" name="Shape 3381"/>
        <p:cNvGrpSpPr/>
        <p:nvPr/>
      </p:nvGrpSpPr>
      <p:grpSpPr>
        <a:xfrm>
          <a:off x="0" y="0"/>
          <a:ext cx="0" cy="0"/>
          <a:chOff x="0" y="0"/>
          <a:chExt cx="0" cy="0"/>
        </a:xfrm>
      </p:grpSpPr>
      <p:sp>
        <p:nvSpPr>
          <p:cNvPr id="3382" name="Google Shape;3382;p530"/>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83" name="Google Shape;3383;p530"/>
          <p:cNvSpPr txBox="1"/>
          <p:nvPr>
            <p:ph idx="1" type="body"/>
          </p:nvPr>
        </p:nvSpPr>
        <p:spPr>
          <a:xfrm rot="5400000">
            <a:off x="2931900" y="-1160250"/>
            <a:ext cx="3280200" cy="82296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lnSpc>
                <a:spcPct val="100000"/>
              </a:lnSpc>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lnSpc>
                <a:spcPct val="100000"/>
              </a:lnSpc>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lnSpc>
                <a:spcPct val="100000"/>
              </a:lnSpc>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lnSpc>
                <a:spcPct val="100000"/>
              </a:lnSpc>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84" name="Google Shape;3384;p53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85" name="Google Shape;3385;p53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86" name="Google Shape;3386;p53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3387" name="Shape 3387"/>
        <p:cNvGrpSpPr/>
        <p:nvPr/>
      </p:nvGrpSpPr>
      <p:grpSpPr>
        <a:xfrm>
          <a:off x="0" y="0"/>
          <a:ext cx="0" cy="0"/>
          <a:chOff x="0" y="0"/>
          <a:chExt cx="0" cy="0"/>
        </a:xfrm>
      </p:grpSpPr>
      <p:sp>
        <p:nvSpPr>
          <p:cNvPr id="3388" name="Google Shape;3388;p531"/>
          <p:cNvSpPr/>
          <p:nvPr/>
        </p:nvSpPr>
        <p:spPr>
          <a:xfrm>
            <a:off x="6861702" y="171450"/>
            <a:ext cx="1859400" cy="4592100"/>
          </a:xfrm>
          <a:prstGeom prst="rect">
            <a:avLst/>
          </a:prstGeom>
          <a:solidFill>
            <a:srgbClr val="FFFFFF">
              <a:alpha val="8470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89" name="Google Shape;3389;p531"/>
          <p:cNvSpPr/>
          <p:nvPr/>
        </p:nvSpPr>
        <p:spPr>
          <a:xfrm>
            <a:off x="6955225" y="263557"/>
            <a:ext cx="1672200" cy="44079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90" name="Google Shape;3390;p531"/>
          <p:cNvSpPr txBox="1"/>
          <p:nvPr>
            <p:ph type="title"/>
          </p:nvPr>
        </p:nvSpPr>
        <p:spPr>
          <a:xfrm rot="5400000">
            <a:off x="5620358" y="1724720"/>
            <a:ext cx="4341900" cy="1485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91" name="Google Shape;3391;p531"/>
          <p:cNvSpPr txBox="1"/>
          <p:nvPr>
            <p:ph idx="1" type="body"/>
          </p:nvPr>
        </p:nvSpPr>
        <p:spPr>
          <a:xfrm rot="5400000">
            <a:off x="1371600" y="-628651"/>
            <a:ext cx="4343400" cy="61722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lnSpc>
                <a:spcPct val="100000"/>
              </a:lnSpc>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lnSpc>
                <a:spcPct val="100000"/>
              </a:lnSpc>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lnSpc>
                <a:spcPct val="100000"/>
              </a:lnSpc>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lnSpc>
                <a:spcPct val="100000"/>
              </a:lnSpc>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92" name="Google Shape;3392;p53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93" name="Google Shape;3393;p53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94" name="Google Shape;3394;p53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on left, two objects on right" type="txAndTwoObj">
  <p:cSld name="TEXT_AND_TWO_OBJECTS">
    <p:spTree>
      <p:nvGrpSpPr>
        <p:cNvPr id="353" name="Shape 353"/>
        <p:cNvGrpSpPr/>
        <p:nvPr/>
      </p:nvGrpSpPr>
      <p:grpSpPr>
        <a:xfrm>
          <a:off x="0" y="0"/>
          <a:ext cx="0" cy="0"/>
          <a:chOff x="0" y="0"/>
          <a:chExt cx="0" cy="0"/>
        </a:xfrm>
      </p:grpSpPr>
      <p:sp>
        <p:nvSpPr>
          <p:cNvPr id="354" name="Google Shape;354;p53"/>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55" name="Google Shape;355;p53"/>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56" name="Google Shape;356;p53"/>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1pPr>
            <a:lvl2pPr indent="0" lvl="1"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2pPr>
            <a:lvl3pPr indent="0" lvl="2"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3pPr>
            <a:lvl4pPr indent="0" lvl="3"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4pPr>
            <a:lvl5pPr indent="0" lvl="4"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5pPr>
            <a:lvl6pPr indent="0" lvl="5"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6pPr>
            <a:lvl7pPr indent="0" lvl="6"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7pPr>
            <a:lvl8pPr indent="0" lvl="7"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8pPr>
            <a:lvl9pPr indent="0" lvl="8"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98" name="Shape 3398"/>
        <p:cNvGrpSpPr/>
        <p:nvPr/>
      </p:nvGrpSpPr>
      <p:grpSpPr>
        <a:xfrm>
          <a:off x="0" y="0"/>
          <a:ext cx="0" cy="0"/>
          <a:chOff x="0" y="0"/>
          <a:chExt cx="0" cy="0"/>
        </a:xfrm>
      </p:grpSpPr>
      <p:sp>
        <p:nvSpPr>
          <p:cNvPr id="3399" name="Google Shape;3399;p533"/>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0" name="Google Shape;3400;p533"/>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1" name="Google Shape;3401;p533"/>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2" name="Google Shape;3402;p533"/>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Tree>
  </p:cSld>
  <p:clrMapOvr>
    <a:masterClrMapping/>
  </p:clrMapOvr>
</p:sldLayout>
</file>

<file path=ppt/slideLayouts/slideLayout4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03" name="Shape 3403"/>
        <p:cNvGrpSpPr/>
        <p:nvPr/>
      </p:nvGrpSpPr>
      <p:grpSpPr>
        <a:xfrm>
          <a:off x="0" y="0"/>
          <a:ext cx="0" cy="0"/>
          <a:chOff x="0" y="0"/>
          <a:chExt cx="0" cy="0"/>
        </a:xfrm>
      </p:grpSpPr>
      <p:sp>
        <p:nvSpPr>
          <p:cNvPr id="3404" name="Google Shape;3404;p534"/>
          <p:cNvSpPr/>
          <p:nvPr/>
        </p:nvSpPr>
        <p:spPr>
          <a:xfrm>
            <a:off x="0" y="0"/>
            <a:ext cx="9144000" cy="5176500"/>
          </a:xfrm>
          <a:prstGeom prst="rect">
            <a:avLst/>
          </a:prstGeom>
          <a:gradFill>
            <a:gsLst>
              <a:gs pos="0">
                <a:srgbClr val="003171"/>
              </a:gs>
              <a:gs pos="100000">
                <a:srgbClr val="549FFF"/>
              </a:gs>
            </a:gsLst>
            <a:lin ang="791988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5" name="Google Shape;3405;p534"/>
          <p:cNvSpPr/>
          <p:nvPr/>
        </p:nvSpPr>
        <p:spPr>
          <a:xfrm flipH="1">
            <a:off x="-3833" y="12040"/>
            <a:ext cx="10925834"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40392"/>
                </a:srgbClr>
              </a:gs>
              <a:gs pos="41000">
                <a:srgbClr val="003171">
                  <a:alpha val="94509"/>
                </a:srgbClr>
              </a:gs>
              <a:gs pos="100000">
                <a:srgbClr val="003171">
                  <a:alpha val="94509"/>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6" name="Google Shape;3406;p534"/>
          <p:cNvSpPr/>
          <p:nvPr/>
        </p:nvSpPr>
        <p:spPr>
          <a:xfrm flipH="1">
            <a:off x="14660" y="661"/>
            <a:ext cx="10500940"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7" name="Google Shape;3407;p534"/>
          <p:cNvSpPr/>
          <p:nvPr/>
        </p:nvSpPr>
        <p:spPr>
          <a:xfrm>
            <a:off x="-846667" y="-662"/>
            <a:ext cx="2167467"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392"/>
                </a:srgbClr>
              </a:gs>
              <a:gs pos="100000">
                <a:srgbClr val="65A8FF">
                  <a:alpha val="20392"/>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8" name="Google Shape;3408;p534"/>
          <p:cNvSpPr/>
          <p:nvPr/>
        </p:nvSpPr>
        <p:spPr>
          <a:xfrm flipH="1" rot="10800000">
            <a:off x="-524934" y="132"/>
            <a:ext cx="1403435"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392"/>
                </a:srgbClr>
              </a:gs>
              <a:gs pos="100000">
                <a:srgbClr val="65A8FF">
                  <a:alpha val="20392"/>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9" name="Google Shape;3409;p534"/>
          <p:cNvSpPr txBox="1"/>
          <p:nvPr>
            <p:ph type="ctrTitle"/>
          </p:nvPr>
        </p:nvSpPr>
        <p:spPr>
          <a:xfrm>
            <a:off x="1082040" y="1242060"/>
            <a:ext cx="7050900" cy="1102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lt1"/>
              </a:buClr>
              <a:buSzPts val="4800"/>
              <a:buNone/>
              <a:defRPr sz="4800">
                <a:solidFill>
                  <a:schemeClr val="lt1"/>
                </a:solidFill>
              </a:defRPr>
            </a:lvl1pPr>
            <a:lvl2pPr lvl="1" algn="r">
              <a:lnSpc>
                <a:spcPct val="100000"/>
              </a:lnSpc>
              <a:spcBef>
                <a:spcPts val="0"/>
              </a:spcBef>
              <a:spcAft>
                <a:spcPts val="0"/>
              </a:spcAft>
              <a:buClr>
                <a:schemeClr val="lt1"/>
              </a:buClr>
              <a:buSzPts val="4800"/>
              <a:buNone/>
              <a:defRPr sz="4800">
                <a:solidFill>
                  <a:schemeClr val="lt1"/>
                </a:solidFill>
              </a:defRPr>
            </a:lvl2pPr>
            <a:lvl3pPr lvl="2" algn="r">
              <a:lnSpc>
                <a:spcPct val="100000"/>
              </a:lnSpc>
              <a:spcBef>
                <a:spcPts val="0"/>
              </a:spcBef>
              <a:spcAft>
                <a:spcPts val="0"/>
              </a:spcAft>
              <a:buClr>
                <a:schemeClr val="lt1"/>
              </a:buClr>
              <a:buSzPts val="4800"/>
              <a:buNone/>
              <a:defRPr sz="4800">
                <a:solidFill>
                  <a:schemeClr val="lt1"/>
                </a:solidFill>
              </a:defRPr>
            </a:lvl3pPr>
            <a:lvl4pPr lvl="3" algn="r">
              <a:lnSpc>
                <a:spcPct val="100000"/>
              </a:lnSpc>
              <a:spcBef>
                <a:spcPts val="0"/>
              </a:spcBef>
              <a:spcAft>
                <a:spcPts val="0"/>
              </a:spcAft>
              <a:buClr>
                <a:schemeClr val="lt1"/>
              </a:buClr>
              <a:buSzPts val="4800"/>
              <a:buNone/>
              <a:defRPr sz="4800">
                <a:solidFill>
                  <a:schemeClr val="lt1"/>
                </a:solidFill>
              </a:defRPr>
            </a:lvl4pPr>
            <a:lvl5pPr lvl="4" algn="r">
              <a:lnSpc>
                <a:spcPct val="100000"/>
              </a:lnSpc>
              <a:spcBef>
                <a:spcPts val="0"/>
              </a:spcBef>
              <a:spcAft>
                <a:spcPts val="0"/>
              </a:spcAft>
              <a:buClr>
                <a:schemeClr val="lt1"/>
              </a:buClr>
              <a:buSzPts val="4800"/>
              <a:buNone/>
              <a:defRPr sz="4800">
                <a:solidFill>
                  <a:schemeClr val="lt1"/>
                </a:solidFill>
              </a:defRPr>
            </a:lvl5pPr>
            <a:lvl6pPr lvl="5" algn="r">
              <a:lnSpc>
                <a:spcPct val="100000"/>
              </a:lnSpc>
              <a:spcBef>
                <a:spcPts val="0"/>
              </a:spcBef>
              <a:spcAft>
                <a:spcPts val="0"/>
              </a:spcAft>
              <a:buClr>
                <a:schemeClr val="lt1"/>
              </a:buClr>
              <a:buSzPts val="4800"/>
              <a:buNone/>
              <a:defRPr sz="4800">
                <a:solidFill>
                  <a:schemeClr val="lt1"/>
                </a:solidFill>
              </a:defRPr>
            </a:lvl6pPr>
            <a:lvl7pPr lvl="6" algn="r">
              <a:lnSpc>
                <a:spcPct val="100000"/>
              </a:lnSpc>
              <a:spcBef>
                <a:spcPts val="0"/>
              </a:spcBef>
              <a:spcAft>
                <a:spcPts val="0"/>
              </a:spcAft>
              <a:buClr>
                <a:schemeClr val="lt1"/>
              </a:buClr>
              <a:buSzPts val="4800"/>
              <a:buNone/>
              <a:defRPr sz="4800">
                <a:solidFill>
                  <a:schemeClr val="lt1"/>
                </a:solidFill>
              </a:defRPr>
            </a:lvl7pPr>
            <a:lvl8pPr lvl="7" algn="r">
              <a:lnSpc>
                <a:spcPct val="100000"/>
              </a:lnSpc>
              <a:spcBef>
                <a:spcPts val="0"/>
              </a:spcBef>
              <a:spcAft>
                <a:spcPts val="0"/>
              </a:spcAft>
              <a:buClr>
                <a:schemeClr val="lt1"/>
              </a:buClr>
              <a:buSzPts val="4800"/>
              <a:buNone/>
              <a:defRPr sz="4800">
                <a:solidFill>
                  <a:schemeClr val="lt1"/>
                </a:solidFill>
              </a:defRPr>
            </a:lvl8pPr>
            <a:lvl9pPr lvl="8" algn="r">
              <a:lnSpc>
                <a:spcPct val="100000"/>
              </a:lnSpc>
              <a:spcBef>
                <a:spcPts val="0"/>
              </a:spcBef>
              <a:spcAft>
                <a:spcPts val="0"/>
              </a:spcAft>
              <a:buClr>
                <a:schemeClr val="lt1"/>
              </a:buClr>
              <a:buSzPts val="4800"/>
              <a:buNone/>
              <a:defRPr sz="4800">
                <a:solidFill>
                  <a:schemeClr val="lt1"/>
                </a:solidFill>
              </a:defRPr>
            </a:lvl9pPr>
          </a:lstStyle>
          <a:p/>
        </p:txBody>
      </p:sp>
      <p:sp>
        <p:nvSpPr>
          <p:cNvPr id="3410" name="Google Shape;3410;p534"/>
          <p:cNvSpPr txBox="1"/>
          <p:nvPr>
            <p:ph idx="1" type="subTitle"/>
          </p:nvPr>
        </p:nvSpPr>
        <p:spPr>
          <a:xfrm>
            <a:off x="1082040" y="2423160"/>
            <a:ext cx="7035900" cy="694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1"/>
              </a:buClr>
              <a:buSzPts val="2400"/>
              <a:buNone/>
              <a:defRPr sz="2400">
                <a:solidFill>
                  <a:schemeClr val="lt1"/>
                </a:solidFill>
              </a:defRPr>
            </a:lvl1pPr>
            <a:lvl2pPr lvl="1" algn="r">
              <a:lnSpc>
                <a:spcPct val="100000"/>
              </a:lnSpc>
              <a:spcBef>
                <a:spcPts val="0"/>
              </a:spcBef>
              <a:spcAft>
                <a:spcPts val="0"/>
              </a:spcAft>
              <a:buClr>
                <a:schemeClr val="lt1"/>
              </a:buClr>
              <a:buSzPts val="2400"/>
              <a:buNone/>
              <a:defRPr sz="2400">
                <a:solidFill>
                  <a:schemeClr val="lt1"/>
                </a:solidFill>
              </a:defRPr>
            </a:lvl2pPr>
            <a:lvl3pPr lvl="2" algn="r">
              <a:lnSpc>
                <a:spcPct val="100000"/>
              </a:lnSpc>
              <a:spcBef>
                <a:spcPts val="0"/>
              </a:spcBef>
              <a:spcAft>
                <a:spcPts val="0"/>
              </a:spcAft>
              <a:buClr>
                <a:schemeClr val="lt1"/>
              </a:buClr>
              <a:buSzPts val="2400"/>
              <a:buNone/>
              <a:defRPr>
                <a:solidFill>
                  <a:schemeClr val="lt1"/>
                </a:solidFill>
              </a:defRPr>
            </a:lvl3pPr>
            <a:lvl4pPr lvl="3" algn="r">
              <a:lnSpc>
                <a:spcPct val="100000"/>
              </a:lnSpc>
              <a:spcBef>
                <a:spcPts val="0"/>
              </a:spcBef>
              <a:spcAft>
                <a:spcPts val="0"/>
              </a:spcAft>
              <a:buClr>
                <a:schemeClr val="lt1"/>
              </a:buClr>
              <a:buSzPts val="2400"/>
              <a:buNone/>
              <a:defRPr sz="2400">
                <a:solidFill>
                  <a:schemeClr val="lt1"/>
                </a:solidFill>
              </a:defRPr>
            </a:lvl4pPr>
            <a:lvl5pPr lvl="4" algn="r">
              <a:lnSpc>
                <a:spcPct val="100000"/>
              </a:lnSpc>
              <a:spcBef>
                <a:spcPts val="0"/>
              </a:spcBef>
              <a:spcAft>
                <a:spcPts val="0"/>
              </a:spcAft>
              <a:buClr>
                <a:schemeClr val="lt1"/>
              </a:buClr>
              <a:buSzPts val="2400"/>
              <a:buNone/>
              <a:defRPr sz="2400">
                <a:solidFill>
                  <a:schemeClr val="lt1"/>
                </a:solidFill>
              </a:defRPr>
            </a:lvl5pPr>
            <a:lvl6pPr lvl="5" algn="r">
              <a:lnSpc>
                <a:spcPct val="100000"/>
              </a:lnSpc>
              <a:spcBef>
                <a:spcPts val="0"/>
              </a:spcBef>
              <a:spcAft>
                <a:spcPts val="0"/>
              </a:spcAft>
              <a:buClr>
                <a:schemeClr val="lt1"/>
              </a:buClr>
              <a:buSzPts val="2400"/>
              <a:buNone/>
              <a:defRPr sz="2400">
                <a:solidFill>
                  <a:schemeClr val="lt1"/>
                </a:solidFill>
              </a:defRPr>
            </a:lvl6pPr>
            <a:lvl7pPr lvl="6" algn="r">
              <a:lnSpc>
                <a:spcPct val="100000"/>
              </a:lnSpc>
              <a:spcBef>
                <a:spcPts val="0"/>
              </a:spcBef>
              <a:spcAft>
                <a:spcPts val="0"/>
              </a:spcAft>
              <a:buClr>
                <a:schemeClr val="lt1"/>
              </a:buClr>
              <a:buSzPts val="2400"/>
              <a:buNone/>
              <a:defRPr sz="2400">
                <a:solidFill>
                  <a:schemeClr val="lt1"/>
                </a:solidFill>
              </a:defRPr>
            </a:lvl7pPr>
            <a:lvl8pPr lvl="7" algn="r">
              <a:lnSpc>
                <a:spcPct val="100000"/>
              </a:lnSpc>
              <a:spcBef>
                <a:spcPts val="0"/>
              </a:spcBef>
              <a:spcAft>
                <a:spcPts val="0"/>
              </a:spcAft>
              <a:buClr>
                <a:schemeClr val="lt1"/>
              </a:buClr>
              <a:buSzPts val="2400"/>
              <a:buNone/>
              <a:defRPr sz="2400">
                <a:solidFill>
                  <a:schemeClr val="lt1"/>
                </a:solidFill>
              </a:defRPr>
            </a:lvl8pPr>
            <a:lvl9pPr lvl="8" algn="r">
              <a:lnSpc>
                <a:spcPct val="100000"/>
              </a:lnSpc>
              <a:spcBef>
                <a:spcPts val="0"/>
              </a:spcBef>
              <a:spcAft>
                <a:spcPts val="0"/>
              </a:spcAft>
              <a:buClr>
                <a:schemeClr val="lt1"/>
              </a:buClr>
              <a:buSzPts val="2400"/>
              <a:buNone/>
              <a:defRPr sz="2400">
                <a:solidFill>
                  <a:schemeClr val="lt1"/>
                </a:solidFill>
              </a:defRPr>
            </a:lvl9pPr>
          </a:lstStyle>
          <a:p/>
        </p:txBody>
      </p:sp>
    </p:spTree>
  </p:cSld>
  <p:clrMapOvr>
    <a:masterClrMapping/>
  </p:clrMapOvr>
</p:sldLayout>
</file>

<file path=ppt/slideLayouts/slideLayout4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11" name="Shape 3411"/>
        <p:cNvGrpSpPr/>
        <p:nvPr/>
      </p:nvGrpSpPr>
      <p:grpSpPr>
        <a:xfrm>
          <a:off x="0" y="0"/>
          <a:ext cx="0" cy="0"/>
          <a:chOff x="0" y="0"/>
          <a:chExt cx="0" cy="0"/>
        </a:xfrm>
      </p:grpSpPr>
      <p:sp>
        <p:nvSpPr>
          <p:cNvPr id="3412" name="Google Shape;3412;p535"/>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3" name="Google Shape;3413;p535"/>
          <p:cNvSpPr txBox="1"/>
          <p:nvPr>
            <p:ph idx="1" type="body"/>
          </p:nvPr>
        </p:nvSpPr>
        <p:spPr>
          <a:xfrm>
            <a:off x="457200" y="1244243"/>
            <a:ext cx="8229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a:lvl1pPr>
            <a:lvl2pPr indent="-406400" lvl="1" marL="914400" algn="l">
              <a:lnSpc>
                <a:spcPct val="100000"/>
              </a:lnSpc>
              <a:spcBef>
                <a:spcPts val="0"/>
              </a:spcBef>
              <a:spcAft>
                <a:spcPts val="0"/>
              </a:spcAft>
              <a:buSzPts val="2800"/>
              <a:buChar char="○"/>
              <a:defRPr/>
            </a:lvl2pPr>
            <a:lvl3pPr indent="-381000" lvl="2" marL="1371600" algn="l">
              <a:lnSpc>
                <a:spcPct val="100000"/>
              </a:lnSpc>
              <a:spcBef>
                <a:spcPts val="0"/>
              </a:spcBef>
              <a:spcAft>
                <a:spcPts val="0"/>
              </a:spcAft>
              <a:buSzPts val="2400"/>
              <a:buChar char="■"/>
              <a:defRPr/>
            </a:lvl3pPr>
            <a:lvl4pPr indent="-355600" lvl="3" marL="1828800" algn="l">
              <a:lnSpc>
                <a:spcPct val="100000"/>
              </a:lnSpc>
              <a:spcBef>
                <a:spcPts val="0"/>
              </a:spcBef>
              <a:spcAft>
                <a:spcPts val="0"/>
              </a:spcAft>
              <a:buSzPts val="2000"/>
              <a:buChar char="●"/>
              <a:defRPr/>
            </a:lvl4pPr>
            <a:lvl5pPr indent="-355600" lvl="4" marL="2286000" algn="l">
              <a:lnSpc>
                <a:spcPct val="100000"/>
              </a:lnSpc>
              <a:spcBef>
                <a:spcPts val="0"/>
              </a:spcBef>
              <a:spcAft>
                <a:spcPts val="0"/>
              </a:spcAft>
              <a:buSzPts val="2000"/>
              <a:buChar char="○"/>
              <a:defRPr/>
            </a:lvl5pPr>
            <a:lvl6pPr indent="-355600" lvl="5" marL="2743200" algn="l">
              <a:lnSpc>
                <a:spcPct val="100000"/>
              </a:lnSpc>
              <a:spcBef>
                <a:spcPts val="0"/>
              </a:spcBef>
              <a:spcAft>
                <a:spcPts val="0"/>
              </a:spcAft>
              <a:buSzPts val="2000"/>
              <a:buChar char="■"/>
              <a:defRPr/>
            </a:lvl6pPr>
            <a:lvl7pPr indent="-355600" lvl="6" marL="3200400" algn="l">
              <a:lnSpc>
                <a:spcPct val="100000"/>
              </a:lnSpc>
              <a:spcBef>
                <a:spcPts val="0"/>
              </a:spcBef>
              <a:spcAft>
                <a:spcPts val="0"/>
              </a:spcAft>
              <a:buSzPts val="2000"/>
              <a:buChar char="●"/>
              <a:defRPr/>
            </a:lvl7pPr>
            <a:lvl8pPr indent="-355600" lvl="7" marL="3657600" algn="l">
              <a:lnSpc>
                <a:spcPct val="100000"/>
              </a:lnSpc>
              <a:spcBef>
                <a:spcPts val="0"/>
              </a:spcBef>
              <a:spcAft>
                <a:spcPts val="0"/>
              </a:spcAft>
              <a:buSzPts val="2000"/>
              <a:buChar char="○"/>
              <a:defRPr/>
            </a:lvl8pPr>
            <a:lvl9pPr indent="-355600" lvl="8" marL="4114800" algn="l">
              <a:lnSpc>
                <a:spcPct val="100000"/>
              </a:lnSpc>
              <a:spcBef>
                <a:spcPts val="0"/>
              </a:spcBef>
              <a:spcAft>
                <a:spcPts val="0"/>
              </a:spcAft>
              <a:buSzPts val="2000"/>
              <a:buChar char="■"/>
              <a:defRPr/>
            </a:lvl9pPr>
          </a:lstStyle>
          <a:p/>
        </p:txBody>
      </p:sp>
      <p:sp>
        <p:nvSpPr>
          <p:cNvPr id="3414" name="Google Shape;3414;p535"/>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5" name="Google Shape;3415;p535"/>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6" name="Google Shape;3416;p535"/>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Tree>
  </p:cSld>
  <p:clrMapOvr>
    <a:masterClrMapping/>
  </p:clrMapOvr>
</p:sldLayout>
</file>

<file path=ppt/slideLayouts/slideLayout4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17" name="Shape 3417"/>
        <p:cNvGrpSpPr/>
        <p:nvPr/>
      </p:nvGrpSpPr>
      <p:grpSpPr>
        <a:xfrm>
          <a:off x="0" y="0"/>
          <a:ext cx="0" cy="0"/>
          <a:chOff x="0" y="0"/>
          <a:chExt cx="0" cy="0"/>
        </a:xfrm>
      </p:grpSpPr>
      <p:sp>
        <p:nvSpPr>
          <p:cNvPr id="3418" name="Google Shape;3418;p536"/>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9" name="Google Shape;3419;p536"/>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0" name="Google Shape;3420;p536"/>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1" name="Google Shape;3421;p536"/>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422" name="Google Shape;3422;p536"/>
          <p:cNvSpPr txBox="1"/>
          <p:nvPr>
            <p:ph idx="1" type="body"/>
          </p:nvPr>
        </p:nvSpPr>
        <p:spPr>
          <a:xfrm>
            <a:off x="457200" y="1244243"/>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3423" name="Google Shape;3423;p536"/>
          <p:cNvSpPr txBox="1"/>
          <p:nvPr>
            <p:ph idx="2" type="body"/>
          </p:nvPr>
        </p:nvSpPr>
        <p:spPr>
          <a:xfrm>
            <a:off x="4648200" y="1244243"/>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Tree>
  </p:cSld>
  <p:clrMapOvr>
    <a:masterClrMapping/>
  </p:clrMapOvr>
</p:sldLayout>
</file>

<file path=ppt/slideLayouts/slideLayout4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424" name="Shape 3424"/>
        <p:cNvGrpSpPr/>
        <p:nvPr/>
      </p:nvGrpSpPr>
      <p:grpSpPr>
        <a:xfrm>
          <a:off x="0" y="0"/>
          <a:ext cx="0" cy="0"/>
          <a:chOff x="0" y="0"/>
          <a:chExt cx="0" cy="0"/>
        </a:xfrm>
      </p:grpSpPr>
      <p:grpSp>
        <p:nvGrpSpPr>
          <p:cNvPr id="3425" name="Google Shape;3425;p537"/>
          <p:cNvGrpSpPr/>
          <p:nvPr/>
        </p:nvGrpSpPr>
        <p:grpSpPr>
          <a:xfrm>
            <a:off x="-6265" y="3700040"/>
            <a:ext cx="9150268" cy="2325488"/>
            <a:chOff x="-6265" y="4933386"/>
            <a:chExt cx="9150268" cy="3100651"/>
          </a:xfrm>
        </p:grpSpPr>
        <p:sp>
          <p:nvSpPr>
            <p:cNvPr id="3426" name="Google Shape;3426;p537"/>
            <p:cNvSpPr/>
            <p:nvPr/>
          </p:nvSpPr>
          <p:spPr>
            <a:xfrm>
              <a:off x="-8" y="5537200"/>
              <a:ext cx="9144009" cy="1574770"/>
            </a:xfrm>
            <a:custGeom>
              <a:rect b="b" l="l" r="r" t="t"/>
              <a:pathLst>
                <a:path extrusionOk="0" h="1257301" w="9144009">
                  <a:moveTo>
                    <a:pt x="5" y="266700"/>
                  </a:moveTo>
                  <a:cubicBezTo>
                    <a:pt x="8115305" y="1257301"/>
                    <a:pt x="7620009" y="0"/>
                    <a:pt x="9144009" y="186267"/>
                  </a:cubicBezTo>
                  <a:cubicBezTo>
                    <a:pt x="9144008" y="441678"/>
                    <a:pt x="9143998" y="818763"/>
                    <a:pt x="9143997" y="1074174"/>
                  </a:cubicBezTo>
                  <a:lnTo>
                    <a:pt x="0" y="1086874"/>
                  </a:lnTo>
                  <a:cubicBezTo>
                    <a:pt x="0" y="854041"/>
                    <a:pt x="5" y="499533"/>
                    <a:pt x="5" y="266700"/>
                  </a:cubicBezTo>
                  <a:close/>
                </a:path>
              </a:pathLst>
            </a:custGeom>
            <a:gradFill>
              <a:gsLst>
                <a:gs pos="0">
                  <a:srgbClr val="549FFF"/>
                </a:gs>
                <a:gs pos="100000">
                  <a:srgbClr val="003171">
                    <a:alpha val="51372"/>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7" name="Google Shape;3427;p537"/>
            <p:cNvSpPr/>
            <p:nvPr/>
          </p:nvSpPr>
          <p:spPr>
            <a:xfrm flipH="1" rot="5400000">
              <a:off x="3018543" y="1908578"/>
              <a:ext cx="3100651" cy="9150267"/>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78431"/>
                  </a:srgbClr>
                </a:gs>
                <a:gs pos="41000">
                  <a:srgbClr val="003171">
                    <a:alpha val="78431"/>
                  </a:srgbClr>
                </a:gs>
                <a:gs pos="100000">
                  <a:srgbClr val="003171">
                    <a:alpha val="78431"/>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8" name="Google Shape;3428;p537"/>
            <p:cNvSpPr/>
            <p:nvPr/>
          </p:nvSpPr>
          <p:spPr>
            <a:xfrm>
              <a:off x="-8" y="5740400"/>
              <a:ext cx="9144011" cy="1574770"/>
            </a:xfrm>
            <a:custGeom>
              <a:rect b="b" l="l" r="r" t="t"/>
              <a:pathLst>
                <a:path extrusionOk="0" h="1257301" w="9144011">
                  <a:moveTo>
                    <a:pt x="7" y="266700"/>
                  </a:moveTo>
                  <a:cubicBezTo>
                    <a:pt x="8115307" y="1257301"/>
                    <a:pt x="7620011" y="0"/>
                    <a:pt x="9144011" y="186267"/>
                  </a:cubicBezTo>
                  <a:lnTo>
                    <a:pt x="9144011" y="921775"/>
                  </a:lnTo>
                  <a:lnTo>
                    <a:pt x="0" y="931914"/>
                  </a:lnTo>
                  <a:cubicBezTo>
                    <a:pt x="0" y="699081"/>
                    <a:pt x="7" y="499533"/>
                    <a:pt x="7" y="266700"/>
                  </a:cubicBezTo>
                  <a:close/>
                </a:path>
              </a:pathLst>
            </a:custGeom>
            <a:gradFill>
              <a:gsLst>
                <a:gs pos="0">
                  <a:srgbClr val="549FFF">
                    <a:alpha val="81568"/>
                  </a:srgbClr>
                </a:gs>
                <a:gs pos="100000">
                  <a:srgbClr val="003171">
                    <a:alpha val="81568"/>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29" name="Google Shape;3429;p537"/>
          <p:cNvSpPr txBox="1"/>
          <p:nvPr>
            <p:ph idx="1" type="body"/>
          </p:nvPr>
        </p:nvSpPr>
        <p:spPr>
          <a:xfrm>
            <a:off x="1792288" y="4025503"/>
            <a:ext cx="5486400" cy="603600"/>
          </a:xfrm>
          <a:prstGeom prst="rect">
            <a:avLst/>
          </a:prstGeom>
          <a:noFill/>
          <a:ln>
            <a:noFill/>
          </a:ln>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2400"/>
              <a:buNone/>
              <a:defRPr sz="2400"/>
            </a:lvl1pPr>
          </a:lstStyle>
          <a:p/>
        </p:txBody>
      </p:sp>
    </p:spTree>
  </p:cSld>
  <p:clrMapOvr>
    <a:masterClrMapping/>
  </p:clrMapOvr>
</p:sldLayout>
</file>

<file path=ppt/slideLayouts/slideLayout4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430" name="Shape 3430"/>
        <p:cNvGrpSpPr/>
        <p:nvPr/>
      </p:nvGrpSpPr>
      <p:grpSpPr>
        <a:xfrm>
          <a:off x="0" y="0"/>
          <a:ext cx="0" cy="0"/>
          <a:chOff x="0" y="0"/>
          <a:chExt cx="0" cy="0"/>
        </a:xfrm>
      </p:grpSpPr>
    </p:spTree>
  </p:cSld>
  <p:clrMapOvr>
    <a:masterClrMapping/>
  </p:clrMapOvr>
</p:sldLayout>
</file>

<file path=ppt/slideLayouts/slideLayout4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chemeClr val="lt2"/>
            </a:gs>
            <a:gs pos="50000">
              <a:schemeClr val="lt1"/>
            </a:gs>
            <a:gs pos="100000">
              <a:schemeClr val="lt2"/>
            </a:gs>
          </a:gsLst>
          <a:lin ang="5400012" scaled="0"/>
        </a:gradFill>
      </p:bgPr>
    </p:bg>
    <p:spTree>
      <p:nvGrpSpPr>
        <p:cNvPr id="3472" name="Shape 3472"/>
        <p:cNvGrpSpPr/>
        <p:nvPr/>
      </p:nvGrpSpPr>
      <p:grpSpPr>
        <a:xfrm>
          <a:off x="0" y="0"/>
          <a:ext cx="0" cy="0"/>
          <a:chOff x="0" y="0"/>
          <a:chExt cx="0" cy="0"/>
        </a:xfrm>
      </p:grpSpPr>
      <p:sp>
        <p:nvSpPr>
          <p:cNvPr id="3473" name="Google Shape;3473;p540"/>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474" name="Google Shape;3474;p540"/>
          <p:cNvSpPr txBox="1"/>
          <p:nvPr>
            <p:ph idx="1" type="body"/>
          </p:nvPr>
        </p:nvSpPr>
        <p:spPr>
          <a:xfrm>
            <a:off x="457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dk1"/>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folHlink"/>
              </a:buClr>
              <a:buSzPts val="1400"/>
              <a:buChar char="●"/>
              <a:defRPr sz="2000"/>
            </a:lvl5pPr>
            <a:lvl6pPr indent="-317500" lvl="5" marL="27432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475" name="Google Shape;3475;p540"/>
          <p:cNvSpPr txBox="1"/>
          <p:nvPr>
            <p:ph idx="2" type="body"/>
          </p:nvPr>
        </p:nvSpPr>
        <p:spPr>
          <a:xfrm>
            <a:off x="4648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gn="l">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gn="l">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gn="l">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gn="l">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gn="l">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gn="l">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gn="l">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gn="l">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476" name="Google Shape;3476;p540"/>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77" name="Google Shape;3477;p540"/>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78" name="Google Shape;3478;p540"/>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Ovr>
    <a:masterClrMapping/>
  </p:clrMapOvr>
</p:sldLayout>
</file>

<file path=ppt/slideLayouts/slideLayout4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lt2"/>
            </a:gs>
            <a:gs pos="50000">
              <a:schemeClr val="lt1"/>
            </a:gs>
            <a:gs pos="100000">
              <a:schemeClr val="lt2"/>
            </a:gs>
          </a:gsLst>
          <a:lin ang="5400012" scaled="0"/>
        </a:gradFill>
      </p:bgPr>
    </p:bg>
    <p:spTree>
      <p:nvGrpSpPr>
        <p:cNvPr id="3479" name="Shape 3479"/>
        <p:cNvGrpSpPr/>
        <p:nvPr/>
      </p:nvGrpSpPr>
      <p:grpSpPr>
        <a:xfrm>
          <a:off x="0" y="0"/>
          <a:ext cx="0" cy="0"/>
          <a:chOff x="0" y="0"/>
          <a:chExt cx="0" cy="0"/>
        </a:xfrm>
      </p:grpSpPr>
      <p:sp>
        <p:nvSpPr>
          <p:cNvPr id="3480" name="Google Shape;3480;p541"/>
          <p:cNvSpPr txBox="1"/>
          <p:nvPr>
            <p:ph type="ctrTitle"/>
          </p:nvPr>
        </p:nvSpPr>
        <p:spPr>
          <a:xfrm>
            <a:off x="685800" y="1326356"/>
            <a:ext cx="7772400" cy="13026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3481" name="Google Shape;3481;p541"/>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lvl="1" marR="0" algn="l">
              <a:lnSpc>
                <a:spcPct val="100000"/>
              </a:lnSpc>
              <a:spcBef>
                <a:spcPts val="0"/>
              </a:spcBef>
              <a:spcAft>
                <a:spcPts val="0"/>
              </a:spcAft>
              <a:buClr>
                <a:schemeClr val="dk1"/>
              </a:buClr>
              <a:buSzPts val="1400"/>
              <a:buFont typeface="Arial"/>
              <a:buChar char="●"/>
              <a:defRPr b="0" i="0" sz="2800" u="none" cap="none" strike="noStrike"/>
            </a:lvl2pPr>
            <a:lvl3pPr lvl="2" marR="0" algn="l">
              <a:lnSpc>
                <a:spcPct val="100000"/>
              </a:lnSpc>
              <a:spcBef>
                <a:spcPts val="0"/>
              </a:spcBef>
              <a:spcAft>
                <a:spcPts val="0"/>
              </a:spcAft>
              <a:buClr>
                <a:schemeClr val="accent2"/>
              </a:buClr>
              <a:buSzPts val="1400"/>
              <a:buFont typeface="Arial"/>
              <a:buChar char="●"/>
              <a:defRPr b="0" i="0" sz="2400" u="none" cap="none" strike="noStrike"/>
            </a:lvl3pPr>
            <a:lvl4pPr lvl="3" marR="0" algn="l">
              <a:lnSpc>
                <a:spcPct val="100000"/>
              </a:lnSpc>
              <a:spcBef>
                <a:spcPts val="0"/>
              </a:spcBef>
              <a:spcAft>
                <a:spcPts val="0"/>
              </a:spcAft>
              <a:buClr>
                <a:schemeClr val="dk1"/>
              </a:buClr>
              <a:buSzPts val="1400"/>
              <a:buFont typeface="Arial"/>
              <a:buChar char="●"/>
              <a:defRPr b="0" i="0" sz="2000" u="none" cap="none" strike="noStrike"/>
            </a:lvl4pPr>
            <a:lvl5pPr lvl="4" marR="0" algn="l">
              <a:lnSpc>
                <a:spcPct val="100000"/>
              </a:lnSpc>
              <a:spcBef>
                <a:spcPts val="0"/>
              </a:spcBef>
              <a:spcAft>
                <a:spcPts val="0"/>
              </a:spcAft>
              <a:buClr>
                <a:schemeClr val="folHlink"/>
              </a:buClr>
              <a:buSzPts val="1400"/>
              <a:buFont typeface="Arial"/>
              <a:buChar char="●"/>
              <a:defRPr b="0" i="0" sz="2000" u="none" cap="none" strike="noStrike"/>
            </a:lvl5pPr>
            <a:lvl6pPr lvl="5"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6pPr>
            <a:lvl7pPr lvl="6"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7pPr>
            <a:lvl8pPr lvl="7"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8pPr>
            <a:lvl9pPr lvl="8"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3482" name="Google Shape;3482;p541"/>
          <p:cNvSpPr txBox="1"/>
          <p:nvPr>
            <p:ph idx="2"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483" name="Google Shape;3483;p541"/>
          <p:cNvSpPr txBox="1"/>
          <p:nvPr>
            <p:ph idx="3"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dk1"/>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folHlink"/>
              </a:buClr>
              <a:buSzPts val="1400"/>
              <a:buChar char="●"/>
              <a:defRPr sz="2000"/>
            </a:lvl5pPr>
            <a:lvl6pPr indent="-317500" lvl="5" marL="27432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484" name="Google Shape;3484;p541"/>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85" name="Google Shape;3485;p541"/>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86" name="Google Shape;3486;p541"/>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Ovr>
    <a:masterClrMapping/>
  </p:clrMapOvr>
</p:sldLayout>
</file>

<file path=ppt/slideLayouts/slideLayout4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ONLY" type="objOnly">
  <p:cSld name="OBJECT_ONLY">
    <p:bg>
      <p:bgPr>
        <a:gradFill>
          <a:gsLst>
            <a:gs pos="0">
              <a:schemeClr val="lt2"/>
            </a:gs>
            <a:gs pos="50000">
              <a:schemeClr val="lt1"/>
            </a:gs>
            <a:gs pos="100000">
              <a:schemeClr val="lt2"/>
            </a:gs>
          </a:gsLst>
          <a:lin ang="5400012" scaled="0"/>
        </a:gradFill>
      </p:bgPr>
    </p:bg>
    <p:spTree>
      <p:nvGrpSpPr>
        <p:cNvPr id="3487" name="Shape 3487"/>
        <p:cNvGrpSpPr/>
        <p:nvPr/>
      </p:nvGrpSpPr>
      <p:grpSpPr>
        <a:xfrm>
          <a:off x="0" y="0"/>
          <a:ext cx="0" cy="0"/>
          <a:chOff x="0" y="0"/>
          <a:chExt cx="0" cy="0"/>
        </a:xfrm>
      </p:grpSpPr>
      <p:sp>
        <p:nvSpPr>
          <p:cNvPr id="3488" name="Google Shape;3488;p542"/>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489" name="Google Shape;3489;p542"/>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dk1"/>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folHlink"/>
              </a:buClr>
              <a:buSzPts val="1400"/>
              <a:buChar char="●"/>
              <a:defRPr sz="2000"/>
            </a:lvl5pPr>
            <a:lvl6pPr indent="-317500" lvl="5" marL="27432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490" name="Google Shape;3490;p542"/>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91" name="Google Shape;3491;p542"/>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92" name="Google Shape;3492;p542"/>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Ovr>
    <a:masterClrMapping/>
  </p:clrMapOvr>
</p:sldLayout>
</file>

<file path=ppt/slideLayouts/slideLayout4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lt2"/>
            </a:gs>
            <a:gs pos="50000">
              <a:schemeClr val="lt1"/>
            </a:gs>
            <a:gs pos="100000">
              <a:schemeClr val="lt2"/>
            </a:gs>
          </a:gsLst>
          <a:lin ang="5400012" scaled="0"/>
        </a:gradFill>
      </p:bgPr>
    </p:bg>
    <p:spTree>
      <p:nvGrpSpPr>
        <p:cNvPr id="3493" name="Shape 3493"/>
        <p:cNvGrpSpPr/>
        <p:nvPr/>
      </p:nvGrpSpPr>
      <p:grpSpPr>
        <a:xfrm>
          <a:off x="0" y="0"/>
          <a:ext cx="0" cy="0"/>
          <a:chOff x="0" y="0"/>
          <a:chExt cx="0" cy="0"/>
        </a:xfrm>
      </p:grpSpPr>
      <p:sp>
        <p:nvSpPr>
          <p:cNvPr id="3494" name="Google Shape;3494;p543"/>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495" name="Google Shape;3495;p543"/>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dk1"/>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folHlink"/>
              </a:buClr>
              <a:buSzPts val="1400"/>
              <a:buChar char="●"/>
              <a:defRPr sz="2000"/>
            </a:lvl5pPr>
            <a:lvl6pPr indent="-317500" lvl="5" marL="27432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496" name="Google Shape;3496;p543"/>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97" name="Google Shape;3497;p543"/>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98" name="Google Shape;3498;p543"/>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57" name="Shape 357"/>
        <p:cNvGrpSpPr/>
        <p:nvPr/>
      </p:nvGrpSpPr>
      <p:grpSpPr>
        <a:xfrm>
          <a:off x="0" y="0"/>
          <a:ext cx="0" cy="0"/>
          <a:chOff x="0" y="0"/>
          <a:chExt cx="0" cy="0"/>
        </a:xfrm>
      </p:grpSpPr>
      <p:sp>
        <p:nvSpPr>
          <p:cNvPr id="358" name="Google Shape;358;p54"/>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59" name="Google Shape;359;p54"/>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60" name="Google Shape;360;p54"/>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1pPr>
            <a:lvl2pPr indent="0" lvl="1"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2pPr>
            <a:lvl3pPr indent="0" lvl="2"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3pPr>
            <a:lvl4pPr indent="0" lvl="3"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4pPr>
            <a:lvl5pPr indent="0" lvl="4"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5pPr>
            <a:lvl6pPr indent="0" lvl="5"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6pPr>
            <a:lvl7pPr indent="0" lvl="6"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7pPr>
            <a:lvl8pPr indent="0" lvl="7"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8pPr>
            <a:lvl9pPr indent="0" lvl="8"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_AND_TWO_OBJECTS" type="txAndTwoObj">
  <p:cSld name="TEXT_AND_TWO_OBJECTS">
    <p:bg>
      <p:bgPr>
        <a:gradFill>
          <a:gsLst>
            <a:gs pos="0">
              <a:schemeClr val="lt2"/>
            </a:gs>
            <a:gs pos="50000">
              <a:schemeClr val="lt1"/>
            </a:gs>
            <a:gs pos="100000">
              <a:schemeClr val="lt2"/>
            </a:gs>
          </a:gsLst>
          <a:lin ang="5400012" scaled="0"/>
        </a:gradFill>
      </p:bgPr>
    </p:bg>
    <p:spTree>
      <p:nvGrpSpPr>
        <p:cNvPr id="3499" name="Shape 3499"/>
        <p:cNvGrpSpPr/>
        <p:nvPr/>
      </p:nvGrpSpPr>
      <p:grpSpPr>
        <a:xfrm>
          <a:off x="0" y="0"/>
          <a:ext cx="0" cy="0"/>
          <a:chOff x="0" y="0"/>
          <a:chExt cx="0" cy="0"/>
        </a:xfrm>
      </p:grpSpPr>
      <p:sp>
        <p:nvSpPr>
          <p:cNvPr id="3500" name="Google Shape;3500;p544"/>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01" name="Google Shape;3501;p544"/>
          <p:cNvSpPr txBox="1"/>
          <p:nvPr>
            <p:ph idx="1" type="body"/>
          </p:nvPr>
        </p:nvSpPr>
        <p:spPr>
          <a:xfrm>
            <a:off x="457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gn="l">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gn="l">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gn="l">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gn="l">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gn="l">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gn="l">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gn="l">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gn="l">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02" name="Google Shape;3502;p544"/>
          <p:cNvSpPr txBox="1"/>
          <p:nvPr>
            <p:ph idx="2" type="body"/>
          </p:nvPr>
        </p:nvSpPr>
        <p:spPr>
          <a:xfrm>
            <a:off x="4648200" y="1200150"/>
            <a:ext cx="4038600" cy="1640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gn="l">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gn="l">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gn="l">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gn="l">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gn="l">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gn="l">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gn="l">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gn="l">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03" name="Google Shape;3503;p544"/>
          <p:cNvSpPr txBox="1"/>
          <p:nvPr>
            <p:ph idx="3" type="body"/>
          </p:nvPr>
        </p:nvSpPr>
        <p:spPr>
          <a:xfrm>
            <a:off x="4648200" y="2956322"/>
            <a:ext cx="4038600" cy="1641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gn="l">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gn="l">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gn="l">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gn="l">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gn="l">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gn="l">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gn="l">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gn="l">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04" name="Google Shape;3504;p544"/>
          <p:cNvSpPr txBox="1"/>
          <p:nvPr>
            <p:ph idx="4"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dk1"/>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folHlink"/>
              </a:buClr>
              <a:buSzPts val="1400"/>
              <a:buChar char="●"/>
              <a:defRPr sz="2000"/>
            </a:lvl5pPr>
            <a:lvl6pPr indent="-317500" lvl="5" marL="27432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05" name="Google Shape;3505;p544"/>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506" name="Google Shape;3506;p544"/>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507" name="Google Shape;3507;p544"/>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Ovr>
    <a:masterClrMapping/>
  </p:clrMapOvr>
</p:sldLayout>
</file>

<file path=ppt/slideLayouts/slideLayout4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511" name="Shape 3511"/>
        <p:cNvGrpSpPr/>
        <p:nvPr/>
      </p:nvGrpSpPr>
      <p:grpSpPr>
        <a:xfrm>
          <a:off x="0" y="0"/>
          <a:ext cx="0" cy="0"/>
          <a:chOff x="0" y="0"/>
          <a:chExt cx="0" cy="0"/>
        </a:xfrm>
      </p:grpSpPr>
      <p:sp>
        <p:nvSpPr>
          <p:cNvPr id="3512" name="Google Shape;3512;p546"/>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13" name="Google Shape;3513;p546"/>
          <p:cNvSpPr txBox="1"/>
          <p:nvPr>
            <p:ph idx="1" type="body"/>
          </p:nvPr>
        </p:nvSpPr>
        <p:spPr>
          <a:xfrm>
            <a:off x="892969" y="1460004"/>
            <a:ext cx="3545100" cy="3013800"/>
          </a:xfrm>
          <a:prstGeom prst="rect">
            <a:avLst/>
          </a:prstGeom>
          <a:noFill/>
          <a:ln>
            <a:noFill/>
          </a:ln>
        </p:spPr>
        <p:txBody>
          <a:bodyPr anchorCtr="0" anchor="ctr" bIns="58925" lIns="58925" spcFirstLastPara="1" rIns="58925" wrap="square" tIns="58925">
            <a:noAutofit/>
          </a:bodyPr>
          <a:lstStyle>
            <a:lvl1pPr indent="-450850" lvl="0" marL="457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3514" name="Shape 3514"/>
        <p:cNvGrpSpPr/>
        <p:nvPr/>
      </p:nvGrpSpPr>
      <p:grpSpPr>
        <a:xfrm>
          <a:off x="0" y="0"/>
          <a:ext cx="0" cy="0"/>
          <a:chOff x="0" y="0"/>
          <a:chExt cx="0" cy="0"/>
        </a:xfrm>
      </p:grpSpPr>
      <p:sp>
        <p:nvSpPr>
          <p:cNvPr id="3515" name="Google Shape;3515;p547"/>
          <p:cNvSpPr txBox="1"/>
          <p:nvPr>
            <p:ph type="title"/>
          </p:nvPr>
        </p:nvSpPr>
        <p:spPr>
          <a:xfrm rot="5400000">
            <a:off x="5161331" y="1384045"/>
            <a:ext cx="4339800" cy="18396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16" name="Google Shape;3516;p547"/>
          <p:cNvSpPr txBox="1"/>
          <p:nvPr>
            <p:ph idx="1" type="body"/>
          </p:nvPr>
        </p:nvSpPr>
        <p:spPr>
          <a:xfrm rot="5400000">
            <a:off x="1428759" y="-401855"/>
            <a:ext cx="4339800" cy="5411400"/>
          </a:xfrm>
          <a:prstGeom prst="rect">
            <a:avLst/>
          </a:prstGeom>
          <a:noFill/>
          <a:ln>
            <a:noFill/>
          </a:ln>
        </p:spPr>
        <p:txBody>
          <a:bodyPr anchorCtr="0" anchor="ctr" bIns="58925" lIns="58925" spcFirstLastPara="1" rIns="58925" wrap="square" tIns="58925">
            <a:noAutofit/>
          </a:bodyPr>
          <a:lstStyle>
            <a:lvl1pPr indent="-450850" lvl="0" marL="457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3517" name="Shape 3517"/>
        <p:cNvGrpSpPr/>
        <p:nvPr/>
      </p:nvGrpSpPr>
      <p:grpSpPr>
        <a:xfrm>
          <a:off x="0" y="0"/>
          <a:ext cx="0" cy="0"/>
          <a:chOff x="0" y="0"/>
          <a:chExt cx="0" cy="0"/>
        </a:xfrm>
      </p:grpSpPr>
      <p:sp>
        <p:nvSpPr>
          <p:cNvPr id="3518" name="Google Shape;3518;p548"/>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19" name="Google Shape;3519;p548"/>
          <p:cNvSpPr txBox="1"/>
          <p:nvPr>
            <p:ph idx="1" type="body"/>
          </p:nvPr>
        </p:nvSpPr>
        <p:spPr>
          <a:xfrm rot="5400000">
            <a:off x="1158605" y="1194354"/>
            <a:ext cx="3013800" cy="3545100"/>
          </a:xfrm>
          <a:prstGeom prst="rect">
            <a:avLst/>
          </a:prstGeom>
          <a:noFill/>
          <a:ln>
            <a:noFill/>
          </a:ln>
        </p:spPr>
        <p:txBody>
          <a:bodyPr anchorCtr="0" anchor="ctr" bIns="58925" lIns="58925" spcFirstLastPara="1" rIns="58925" wrap="square" tIns="58925">
            <a:noAutofit/>
          </a:bodyPr>
          <a:lstStyle>
            <a:lvl1pPr indent="-450850" lvl="0" marL="457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3520" name="Shape 3520"/>
        <p:cNvGrpSpPr/>
        <p:nvPr/>
      </p:nvGrpSpPr>
      <p:grpSpPr>
        <a:xfrm>
          <a:off x="0" y="0"/>
          <a:ext cx="0" cy="0"/>
          <a:chOff x="0" y="0"/>
          <a:chExt cx="0" cy="0"/>
        </a:xfrm>
      </p:grpSpPr>
      <p:sp>
        <p:nvSpPr>
          <p:cNvPr id="3521" name="Google Shape;3521;p549"/>
          <p:cNvSpPr txBox="1"/>
          <p:nvPr>
            <p:ph type="title"/>
          </p:nvPr>
        </p:nvSpPr>
        <p:spPr>
          <a:xfrm>
            <a:off x="1792635" y="3600618"/>
            <a:ext cx="5486400" cy="425100"/>
          </a:xfrm>
          <a:prstGeom prst="rect">
            <a:avLst/>
          </a:prstGeom>
          <a:noFill/>
          <a:ln>
            <a:noFill/>
          </a:ln>
        </p:spPr>
        <p:txBody>
          <a:bodyPr anchorCtr="0" anchor="b" bIns="58925" lIns="58925" spcFirstLastPara="1" rIns="58925" wrap="square" tIns="58925">
            <a:noAutofit/>
          </a:bodyPr>
          <a:lstStyle>
            <a:lvl1pPr lvl="0" marR="0" algn="l">
              <a:lnSpc>
                <a:spcPct val="100000"/>
              </a:lnSpc>
              <a:spcBef>
                <a:spcPts val="0"/>
              </a:spcBef>
              <a:spcAft>
                <a:spcPts val="0"/>
              </a:spcAft>
              <a:buSzPts val="900"/>
              <a:buNone/>
              <a:defRPr b="1" i="0" sz="13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22" name="Google Shape;3522;p549"/>
          <p:cNvSpPr/>
          <p:nvPr>
            <p:ph idx="2" type="pic"/>
          </p:nvPr>
        </p:nvSpPr>
        <p:spPr>
          <a:xfrm>
            <a:off x="1792635" y="459600"/>
            <a:ext cx="5486400" cy="3085800"/>
          </a:xfrm>
          <a:prstGeom prst="rect">
            <a:avLst/>
          </a:prstGeom>
          <a:noFill/>
          <a:ln>
            <a:noFill/>
          </a:ln>
        </p:spPr>
      </p:sp>
      <p:sp>
        <p:nvSpPr>
          <p:cNvPr id="3523" name="Google Shape;3523;p549"/>
          <p:cNvSpPr txBox="1"/>
          <p:nvPr>
            <p:ph idx="1" type="body"/>
          </p:nvPr>
        </p:nvSpPr>
        <p:spPr>
          <a:xfrm>
            <a:off x="1792635" y="4025894"/>
            <a:ext cx="5486400" cy="603600"/>
          </a:xfrm>
          <a:prstGeom prst="rect">
            <a:avLst/>
          </a:prstGeom>
          <a:noFill/>
          <a:ln>
            <a:noFill/>
          </a:ln>
        </p:spPr>
        <p:txBody>
          <a:bodyPr anchorCtr="0" anchor="ctr" bIns="58925" lIns="58925" spcFirstLastPara="1" rIns="58925" wrap="square" tIns="58925">
            <a:noAutofit/>
          </a:bodyPr>
          <a:lstStyle>
            <a:lvl1pPr indent="-228600" lvl="0" marL="4572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1pPr>
            <a:lvl2pPr indent="-228600" lvl="1" marL="914400" marR="0" algn="l">
              <a:lnSpc>
                <a:spcPct val="100000"/>
              </a:lnSpc>
              <a:spcBef>
                <a:spcPts val="2400"/>
              </a:spcBef>
              <a:spcAft>
                <a:spcPts val="0"/>
              </a:spcAft>
              <a:buClr>
                <a:schemeClr val="lt1"/>
              </a:buClr>
              <a:buSzPts val="3500"/>
              <a:buFont typeface="Gill Sans"/>
              <a:buNone/>
              <a:defRPr b="0" i="0" sz="800" u="none" cap="none" strike="noStrike">
                <a:solidFill>
                  <a:schemeClr val="lt1"/>
                </a:solidFill>
                <a:latin typeface="Gill Sans"/>
                <a:ea typeface="Gill Sans"/>
                <a:cs typeface="Gill Sans"/>
                <a:sym typeface="Gill Sans"/>
              </a:defRPr>
            </a:lvl2pPr>
            <a:lvl3pPr indent="-228600" lvl="2" marL="13716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3pPr>
            <a:lvl4pPr indent="-228600" lvl="3" marL="18288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4pPr>
            <a:lvl5pPr indent="-228600" lvl="4" marL="22860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5pPr>
            <a:lvl6pPr indent="-228600" lvl="5" marL="27432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6pPr>
            <a:lvl7pPr indent="-228600" lvl="6" marL="32004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7pPr>
            <a:lvl8pPr indent="-228600" lvl="7" marL="36576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8pPr>
            <a:lvl9pPr indent="-228600" lvl="8" marL="41148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3524" name="Shape 3524"/>
        <p:cNvGrpSpPr/>
        <p:nvPr/>
      </p:nvGrpSpPr>
      <p:grpSpPr>
        <a:xfrm>
          <a:off x="0" y="0"/>
          <a:ext cx="0" cy="0"/>
          <a:chOff x="0" y="0"/>
          <a:chExt cx="0" cy="0"/>
        </a:xfrm>
      </p:grpSpPr>
      <p:sp>
        <p:nvSpPr>
          <p:cNvPr id="3525" name="Google Shape;3525;p550"/>
          <p:cNvSpPr txBox="1"/>
          <p:nvPr>
            <p:ph type="title"/>
          </p:nvPr>
        </p:nvSpPr>
        <p:spPr>
          <a:xfrm>
            <a:off x="457646" y="205104"/>
            <a:ext cx="3008100" cy="871500"/>
          </a:xfrm>
          <a:prstGeom prst="rect">
            <a:avLst/>
          </a:prstGeom>
          <a:noFill/>
          <a:ln>
            <a:noFill/>
          </a:ln>
        </p:spPr>
        <p:txBody>
          <a:bodyPr anchorCtr="0" anchor="b" bIns="58925" lIns="58925" spcFirstLastPara="1" rIns="58925" wrap="square" tIns="58925">
            <a:noAutofit/>
          </a:bodyPr>
          <a:lstStyle>
            <a:lvl1pPr lvl="0" marR="0" algn="l">
              <a:lnSpc>
                <a:spcPct val="100000"/>
              </a:lnSpc>
              <a:spcBef>
                <a:spcPts val="0"/>
              </a:spcBef>
              <a:spcAft>
                <a:spcPts val="0"/>
              </a:spcAft>
              <a:buSzPts val="900"/>
              <a:buNone/>
              <a:defRPr b="1" i="0" sz="13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26" name="Google Shape;3526;p550"/>
          <p:cNvSpPr txBox="1"/>
          <p:nvPr>
            <p:ph idx="1" type="body"/>
          </p:nvPr>
        </p:nvSpPr>
        <p:spPr>
          <a:xfrm>
            <a:off x="3575224" y="205104"/>
            <a:ext cx="5111100" cy="4389300"/>
          </a:xfrm>
          <a:prstGeom prst="rect">
            <a:avLst/>
          </a:prstGeom>
          <a:noFill/>
          <a:ln>
            <a:noFill/>
          </a:ln>
        </p:spPr>
        <p:txBody>
          <a:bodyPr anchorCtr="0" anchor="ctr" bIns="58925" lIns="58925" spcFirstLastPara="1" rIns="58925" wrap="square" tIns="58925">
            <a:noAutofit/>
          </a:bodyPr>
          <a:lstStyle>
            <a:lvl1pPr indent="-450850" lvl="0" marL="457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25450" lvl="1" marL="914400" marR="0" algn="l">
              <a:lnSpc>
                <a:spcPct val="100000"/>
              </a:lnSpc>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2pPr>
            <a:lvl3pPr indent="-393700" lvl="2" marL="1371600" marR="0" algn="l">
              <a:lnSpc>
                <a:spcPct val="100000"/>
              </a:lnSpc>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3pPr>
            <a:lvl4pPr indent="-368300" lvl="3" marL="18288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4pPr>
            <a:lvl5pPr indent="-368300" lvl="4" marL="22860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5pPr>
            <a:lvl6pPr indent="-368300" lvl="5" marL="27432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6pPr>
            <a:lvl7pPr indent="-368300" lvl="6" marL="32004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7pPr>
            <a:lvl8pPr indent="-368300" lvl="7" marL="36576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8pPr>
            <a:lvl9pPr indent="-368300" lvl="8" marL="41148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9pPr>
          </a:lstStyle>
          <a:p/>
        </p:txBody>
      </p:sp>
      <p:sp>
        <p:nvSpPr>
          <p:cNvPr id="3527" name="Google Shape;3527;p550"/>
          <p:cNvSpPr txBox="1"/>
          <p:nvPr>
            <p:ph idx="2" type="body"/>
          </p:nvPr>
        </p:nvSpPr>
        <p:spPr>
          <a:xfrm>
            <a:off x="457646" y="1076585"/>
            <a:ext cx="3008100" cy="3517800"/>
          </a:xfrm>
          <a:prstGeom prst="rect">
            <a:avLst/>
          </a:prstGeom>
          <a:noFill/>
          <a:ln>
            <a:noFill/>
          </a:ln>
        </p:spPr>
        <p:txBody>
          <a:bodyPr anchorCtr="0" anchor="ctr" bIns="58925" lIns="58925" spcFirstLastPara="1" rIns="58925" wrap="square" tIns="58925">
            <a:noAutofit/>
          </a:bodyPr>
          <a:lstStyle>
            <a:lvl1pPr indent="-228600" lvl="0" marL="4572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1pPr>
            <a:lvl2pPr indent="-228600" lvl="1" marL="914400" marR="0" algn="l">
              <a:lnSpc>
                <a:spcPct val="100000"/>
              </a:lnSpc>
              <a:spcBef>
                <a:spcPts val="2400"/>
              </a:spcBef>
              <a:spcAft>
                <a:spcPts val="0"/>
              </a:spcAft>
              <a:buClr>
                <a:schemeClr val="lt1"/>
              </a:buClr>
              <a:buSzPts val="3500"/>
              <a:buFont typeface="Gill Sans"/>
              <a:buNone/>
              <a:defRPr b="0" i="0" sz="800" u="none" cap="none" strike="noStrike">
                <a:solidFill>
                  <a:schemeClr val="lt1"/>
                </a:solidFill>
                <a:latin typeface="Gill Sans"/>
                <a:ea typeface="Gill Sans"/>
                <a:cs typeface="Gill Sans"/>
                <a:sym typeface="Gill Sans"/>
              </a:defRPr>
            </a:lvl2pPr>
            <a:lvl3pPr indent="-228600" lvl="2" marL="13716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3pPr>
            <a:lvl4pPr indent="-228600" lvl="3" marL="18288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4pPr>
            <a:lvl5pPr indent="-228600" lvl="4" marL="22860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5pPr>
            <a:lvl6pPr indent="-228600" lvl="5" marL="27432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6pPr>
            <a:lvl7pPr indent="-228600" lvl="6" marL="32004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7pPr>
            <a:lvl8pPr indent="-228600" lvl="7" marL="36576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8pPr>
            <a:lvl9pPr indent="-228600" lvl="8" marL="41148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528" name="Shape 3528"/>
        <p:cNvGrpSpPr/>
        <p:nvPr/>
      </p:nvGrpSpPr>
      <p:grpSpPr>
        <a:xfrm>
          <a:off x="0" y="0"/>
          <a:ext cx="0" cy="0"/>
          <a:chOff x="0" y="0"/>
          <a:chExt cx="0" cy="0"/>
        </a:xfrm>
      </p:grpSpPr>
    </p:spTree>
  </p:cSld>
  <p:clrMapOvr>
    <a:masterClrMapping/>
  </p:clrMapOvr>
</p:sldLayout>
</file>

<file path=ppt/slideLayouts/slideLayout4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29" name="Shape 3529"/>
        <p:cNvGrpSpPr/>
        <p:nvPr/>
      </p:nvGrpSpPr>
      <p:grpSpPr>
        <a:xfrm>
          <a:off x="0" y="0"/>
          <a:ext cx="0" cy="0"/>
          <a:chOff x="0" y="0"/>
          <a:chExt cx="0" cy="0"/>
        </a:xfrm>
      </p:grpSpPr>
      <p:sp>
        <p:nvSpPr>
          <p:cNvPr id="3530" name="Google Shape;3530;p552"/>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531" name="Shape 3531"/>
        <p:cNvGrpSpPr/>
        <p:nvPr/>
      </p:nvGrpSpPr>
      <p:grpSpPr>
        <a:xfrm>
          <a:off x="0" y="0"/>
          <a:ext cx="0" cy="0"/>
          <a:chOff x="0" y="0"/>
          <a:chExt cx="0" cy="0"/>
        </a:xfrm>
      </p:grpSpPr>
      <p:sp>
        <p:nvSpPr>
          <p:cNvPr id="3532" name="Google Shape;3532;p553"/>
          <p:cNvSpPr txBox="1"/>
          <p:nvPr>
            <p:ph type="title"/>
          </p:nvPr>
        </p:nvSpPr>
        <p:spPr>
          <a:xfrm>
            <a:off x="457646" y="205941"/>
            <a:ext cx="8228700" cy="8574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33" name="Google Shape;3533;p553"/>
          <p:cNvSpPr txBox="1"/>
          <p:nvPr>
            <p:ph idx="1" type="body"/>
          </p:nvPr>
        </p:nvSpPr>
        <p:spPr>
          <a:xfrm>
            <a:off x="457646" y="1151093"/>
            <a:ext cx="4039800" cy="479700"/>
          </a:xfrm>
          <a:prstGeom prst="rect">
            <a:avLst/>
          </a:prstGeom>
          <a:noFill/>
          <a:ln>
            <a:noFill/>
          </a:ln>
        </p:spPr>
        <p:txBody>
          <a:bodyPr anchorCtr="0" anchor="b" bIns="58925" lIns="58925" spcFirstLastPara="1" rIns="58925" wrap="square" tIns="58925">
            <a:noAutofit/>
          </a:bodyPr>
          <a:lstStyle>
            <a:lvl1pPr indent="-228600" lvl="0" marL="457200" marR="0" algn="l">
              <a:lnSpc>
                <a:spcPct val="100000"/>
              </a:lnSpc>
              <a:spcBef>
                <a:spcPts val="2400"/>
              </a:spcBef>
              <a:spcAft>
                <a:spcPts val="0"/>
              </a:spcAft>
              <a:buClr>
                <a:schemeClr val="lt1"/>
              </a:buClr>
              <a:buSzPts val="3500"/>
              <a:buFont typeface="Gill Sans"/>
              <a:buNone/>
              <a:defRPr b="1" i="0" sz="1500" u="none" cap="none" strike="noStrike">
                <a:solidFill>
                  <a:schemeClr val="lt1"/>
                </a:solidFill>
                <a:latin typeface="Gill Sans"/>
                <a:ea typeface="Gill Sans"/>
                <a:cs typeface="Gill Sans"/>
                <a:sym typeface="Gill Sans"/>
              </a:defRPr>
            </a:lvl1pPr>
            <a:lvl2pPr indent="-228600" lvl="1" marL="914400" marR="0" algn="l">
              <a:lnSpc>
                <a:spcPct val="100000"/>
              </a:lnSpc>
              <a:spcBef>
                <a:spcPts val="2400"/>
              </a:spcBef>
              <a:spcAft>
                <a:spcPts val="0"/>
              </a:spcAft>
              <a:buClr>
                <a:schemeClr val="lt1"/>
              </a:buClr>
              <a:buSzPts val="3500"/>
              <a:buFont typeface="Gill Sans"/>
              <a:buNone/>
              <a:defRPr b="1" i="0" sz="1300" u="none" cap="none" strike="noStrike">
                <a:solidFill>
                  <a:schemeClr val="lt1"/>
                </a:solidFill>
                <a:latin typeface="Gill Sans"/>
                <a:ea typeface="Gill Sans"/>
                <a:cs typeface="Gill Sans"/>
                <a:sym typeface="Gill Sans"/>
              </a:defRPr>
            </a:lvl2pPr>
            <a:lvl3pPr indent="-228600" lvl="2" marL="1371600" marR="0" algn="l">
              <a:lnSpc>
                <a:spcPct val="100000"/>
              </a:lnSpc>
              <a:spcBef>
                <a:spcPts val="2400"/>
              </a:spcBef>
              <a:spcAft>
                <a:spcPts val="0"/>
              </a:spcAft>
              <a:buClr>
                <a:schemeClr val="lt1"/>
              </a:buClr>
              <a:buSzPts val="3500"/>
              <a:buFont typeface="Gill Sans"/>
              <a:buNone/>
              <a:defRPr b="1" i="0" sz="1200" u="none" cap="none" strike="noStrike">
                <a:solidFill>
                  <a:schemeClr val="lt1"/>
                </a:solidFill>
                <a:latin typeface="Gill Sans"/>
                <a:ea typeface="Gill Sans"/>
                <a:cs typeface="Gill Sans"/>
                <a:sym typeface="Gill Sans"/>
              </a:defRPr>
            </a:lvl3pPr>
            <a:lvl4pPr indent="-228600" lvl="3" marL="18288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4pPr>
            <a:lvl5pPr indent="-228600" lvl="4" marL="22860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5pPr>
            <a:lvl6pPr indent="-228600" lvl="5" marL="27432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6pPr>
            <a:lvl7pPr indent="-228600" lvl="6" marL="32004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7pPr>
            <a:lvl8pPr indent="-228600" lvl="7" marL="36576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8pPr>
            <a:lvl9pPr indent="-228600" lvl="8" marL="41148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9pPr>
          </a:lstStyle>
          <a:p/>
        </p:txBody>
      </p:sp>
      <p:sp>
        <p:nvSpPr>
          <p:cNvPr id="3534" name="Google Shape;3534;p553"/>
          <p:cNvSpPr txBox="1"/>
          <p:nvPr>
            <p:ph idx="2" type="body"/>
          </p:nvPr>
        </p:nvSpPr>
        <p:spPr>
          <a:xfrm>
            <a:off x="457646" y="1630784"/>
            <a:ext cx="4039800" cy="2963700"/>
          </a:xfrm>
          <a:prstGeom prst="rect">
            <a:avLst/>
          </a:prstGeom>
          <a:noFill/>
          <a:ln>
            <a:noFill/>
          </a:ln>
        </p:spPr>
        <p:txBody>
          <a:bodyPr anchorCtr="0" anchor="ctr" bIns="58925" lIns="58925" spcFirstLastPara="1" rIns="58925" wrap="square" tIns="58925">
            <a:noAutofit/>
          </a:bodyPr>
          <a:lstStyle>
            <a:lvl1pPr indent="-393700" lvl="0" marL="457200" marR="0" algn="l">
              <a:lnSpc>
                <a:spcPct val="100000"/>
              </a:lnSpc>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1pPr>
            <a:lvl2pPr indent="-368300" lvl="1" marL="9144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2pPr>
            <a:lvl3pPr indent="-355600" lvl="2" marL="13716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3pPr>
            <a:lvl4pPr indent="-342900" lvl="3" marL="18288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4pPr>
            <a:lvl5pPr indent="-342900" lvl="4" marL="22860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5pPr>
            <a:lvl6pPr indent="-342900" lvl="5" marL="27432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6pPr>
            <a:lvl7pPr indent="-342900" lvl="6" marL="32004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7pPr>
            <a:lvl8pPr indent="-342900" lvl="7" marL="36576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8pPr>
            <a:lvl9pPr indent="-342900" lvl="8" marL="41148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9pPr>
          </a:lstStyle>
          <a:p/>
        </p:txBody>
      </p:sp>
      <p:sp>
        <p:nvSpPr>
          <p:cNvPr id="3535" name="Google Shape;3535;p553"/>
          <p:cNvSpPr txBox="1"/>
          <p:nvPr>
            <p:ph idx="3" type="body"/>
          </p:nvPr>
        </p:nvSpPr>
        <p:spPr>
          <a:xfrm>
            <a:off x="4644554" y="1151093"/>
            <a:ext cx="4041900" cy="479700"/>
          </a:xfrm>
          <a:prstGeom prst="rect">
            <a:avLst/>
          </a:prstGeom>
          <a:noFill/>
          <a:ln>
            <a:noFill/>
          </a:ln>
        </p:spPr>
        <p:txBody>
          <a:bodyPr anchorCtr="0" anchor="b" bIns="58925" lIns="58925" spcFirstLastPara="1" rIns="58925" wrap="square" tIns="58925">
            <a:noAutofit/>
          </a:bodyPr>
          <a:lstStyle>
            <a:lvl1pPr indent="-228600" lvl="0" marL="457200" marR="0" algn="l">
              <a:lnSpc>
                <a:spcPct val="100000"/>
              </a:lnSpc>
              <a:spcBef>
                <a:spcPts val="2400"/>
              </a:spcBef>
              <a:spcAft>
                <a:spcPts val="0"/>
              </a:spcAft>
              <a:buClr>
                <a:schemeClr val="lt1"/>
              </a:buClr>
              <a:buSzPts val="3500"/>
              <a:buFont typeface="Gill Sans"/>
              <a:buNone/>
              <a:defRPr b="1" i="0" sz="1500" u="none" cap="none" strike="noStrike">
                <a:solidFill>
                  <a:schemeClr val="lt1"/>
                </a:solidFill>
                <a:latin typeface="Gill Sans"/>
                <a:ea typeface="Gill Sans"/>
                <a:cs typeface="Gill Sans"/>
                <a:sym typeface="Gill Sans"/>
              </a:defRPr>
            </a:lvl1pPr>
            <a:lvl2pPr indent="-228600" lvl="1" marL="914400" marR="0" algn="l">
              <a:lnSpc>
                <a:spcPct val="100000"/>
              </a:lnSpc>
              <a:spcBef>
                <a:spcPts val="2400"/>
              </a:spcBef>
              <a:spcAft>
                <a:spcPts val="0"/>
              </a:spcAft>
              <a:buClr>
                <a:schemeClr val="lt1"/>
              </a:buClr>
              <a:buSzPts val="3500"/>
              <a:buFont typeface="Gill Sans"/>
              <a:buNone/>
              <a:defRPr b="1" i="0" sz="1300" u="none" cap="none" strike="noStrike">
                <a:solidFill>
                  <a:schemeClr val="lt1"/>
                </a:solidFill>
                <a:latin typeface="Gill Sans"/>
                <a:ea typeface="Gill Sans"/>
                <a:cs typeface="Gill Sans"/>
                <a:sym typeface="Gill Sans"/>
              </a:defRPr>
            </a:lvl2pPr>
            <a:lvl3pPr indent="-228600" lvl="2" marL="1371600" marR="0" algn="l">
              <a:lnSpc>
                <a:spcPct val="100000"/>
              </a:lnSpc>
              <a:spcBef>
                <a:spcPts val="2400"/>
              </a:spcBef>
              <a:spcAft>
                <a:spcPts val="0"/>
              </a:spcAft>
              <a:buClr>
                <a:schemeClr val="lt1"/>
              </a:buClr>
              <a:buSzPts val="3500"/>
              <a:buFont typeface="Gill Sans"/>
              <a:buNone/>
              <a:defRPr b="1" i="0" sz="1200" u="none" cap="none" strike="noStrike">
                <a:solidFill>
                  <a:schemeClr val="lt1"/>
                </a:solidFill>
                <a:latin typeface="Gill Sans"/>
                <a:ea typeface="Gill Sans"/>
                <a:cs typeface="Gill Sans"/>
                <a:sym typeface="Gill Sans"/>
              </a:defRPr>
            </a:lvl3pPr>
            <a:lvl4pPr indent="-228600" lvl="3" marL="18288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4pPr>
            <a:lvl5pPr indent="-228600" lvl="4" marL="22860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5pPr>
            <a:lvl6pPr indent="-228600" lvl="5" marL="27432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6pPr>
            <a:lvl7pPr indent="-228600" lvl="6" marL="32004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7pPr>
            <a:lvl8pPr indent="-228600" lvl="7" marL="36576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8pPr>
            <a:lvl9pPr indent="-228600" lvl="8" marL="41148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9pPr>
          </a:lstStyle>
          <a:p/>
        </p:txBody>
      </p:sp>
      <p:sp>
        <p:nvSpPr>
          <p:cNvPr id="3536" name="Google Shape;3536;p553"/>
          <p:cNvSpPr txBox="1"/>
          <p:nvPr>
            <p:ph idx="4" type="body"/>
          </p:nvPr>
        </p:nvSpPr>
        <p:spPr>
          <a:xfrm>
            <a:off x="4644554" y="1630784"/>
            <a:ext cx="4041900" cy="2963700"/>
          </a:xfrm>
          <a:prstGeom prst="rect">
            <a:avLst/>
          </a:prstGeom>
          <a:noFill/>
          <a:ln>
            <a:noFill/>
          </a:ln>
        </p:spPr>
        <p:txBody>
          <a:bodyPr anchorCtr="0" anchor="ctr" bIns="58925" lIns="58925" spcFirstLastPara="1" rIns="58925" wrap="square" tIns="58925">
            <a:noAutofit/>
          </a:bodyPr>
          <a:lstStyle>
            <a:lvl1pPr indent="-393700" lvl="0" marL="457200" marR="0" algn="l">
              <a:lnSpc>
                <a:spcPct val="100000"/>
              </a:lnSpc>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1pPr>
            <a:lvl2pPr indent="-368300" lvl="1" marL="9144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2pPr>
            <a:lvl3pPr indent="-355600" lvl="2" marL="13716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3pPr>
            <a:lvl4pPr indent="-342900" lvl="3" marL="18288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4pPr>
            <a:lvl5pPr indent="-342900" lvl="4" marL="22860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5pPr>
            <a:lvl6pPr indent="-342900" lvl="5" marL="27432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6pPr>
            <a:lvl7pPr indent="-342900" lvl="6" marL="32004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7pPr>
            <a:lvl8pPr indent="-342900" lvl="7" marL="36576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8pPr>
            <a:lvl9pPr indent="-342900" lvl="8" marL="41148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537" name="Shape 3537"/>
        <p:cNvGrpSpPr/>
        <p:nvPr/>
      </p:nvGrpSpPr>
      <p:grpSpPr>
        <a:xfrm>
          <a:off x="0" y="0"/>
          <a:ext cx="0" cy="0"/>
          <a:chOff x="0" y="0"/>
          <a:chExt cx="0" cy="0"/>
        </a:xfrm>
      </p:grpSpPr>
      <p:sp>
        <p:nvSpPr>
          <p:cNvPr id="3538" name="Google Shape;3538;p554"/>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39" name="Google Shape;3539;p554"/>
          <p:cNvSpPr txBox="1"/>
          <p:nvPr>
            <p:ph idx="1" type="body"/>
          </p:nvPr>
        </p:nvSpPr>
        <p:spPr>
          <a:xfrm>
            <a:off x="892969" y="1460004"/>
            <a:ext cx="1719000" cy="3013800"/>
          </a:xfrm>
          <a:prstGeom prst="rect">
            <a:avLst/>
          </a:prstGeom>
          <a:noFill/>
          <a:ln>
            <a:noFill/>
          </a:ln>
        </p:spPr>
        <p:txBody>
          <a:bodyPr anchorCtr="0" anchor="ctr" bIns="58925" lIns="58925" spcFirstLastPara="1" rIns="58925" wrap="square" tIns="58925">
            <a:noAutofit/>
          </a:bodyPr>
          <a:lstStyle>
            <a:lvl1pPr indent="-425450" lvl="0" marL="457200" marR="0" algn="l">
              <a:lnSpc>
                <a:spcPct val="100000"/>
              </a:lnSpc>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1pPr>
            <a:lvl2pPr indent="-393700" lvl="1" marL="914400" marR="0" algn="l">
              <a:lnSpc>
                <a:spcPct val="100000"/>
              </a:lnSpc>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2pPr>
            <a:lvl3pPr indent="-368300" lvl="2" marL="13716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3pPr>
            <a:lvl4pPr indent="-355600" lvl="3" marL="18288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4pPr>
            <a:lvl5pPr indent="-355600" lvl="4" marL="22860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5pPr>
            <a:lvl6pPr indent="-355600" lvl="5" marL="27432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6pPr>
            <a:lvl7pPr indent="-355600" lvl="6" marL="32004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7pPr>
            <a:lvl8pPr indent="-355600" lvl="7" marL="36576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8pPr>
            <a:lvl9pPr indent="-355600" lvl="8" marL="41148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9pPr>
          </a:lstStyle>
          <a:p/>
        </p:txBody>
      </p:sp>
      <p:sp>
        <p:nvSpPr>
          <p:cNvPr id="3540" name="Google Shape;3540;p554"/>
          <p:cNvSpPr txBox="1"/>
          <p:nvPr>
            <p:ph idx="2" type="body"/>
          </p:nvPr>
        </p:nvSpPr>
        <p:spPr>
          <a:xfrm>
            <a:off x="2719090" y="1460004"/>
            <a:ext cx="1719000" cy="3013800"/>
          </a:xfrm>
          <a:prstGeom prst="rect">
            <a:avLst/>
          </a:prstGeom>
          <a:noFill/>
          <a:ln>
            <a:noFill/>
          </a:ln>
        </p:spPr>
        <p:txBody>
          <a:bodyPr anchorCtr="0" anchor="ctr" bIns="58925" lIns="58925" spcFirstLastPara="1" rIns="58925" wrap="square" tIns="58925">
            <a:noAutofit/>
          </a:bodyPr>
          <a:lstStyle>
            <a:lvl1pPr indent="-425450" lvl="0" marL="457200" marR="0" algn="l">
              <a:lnSpc>
                <a:spcPct val="100000"/>
              </a:lnSpc>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1pPr>
            <a:lvl2pPr indent="-393700" lvl="1" marL="914400" marR="0" algn="l">
              <a:lnSpc>
                <a:spcPct val="100000"/>
              </a:lnSpc>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2pPr>
            <a:lvl3pPr indent="-368300" lvl="2" marL="13716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3pPr>
            <a:lvl4pPr indent="-355600" lvl="3" marL="18288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4pPr>
            <a:lvl5pPr indent="-355600" lvl="4" marL="22860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5pPr>
            <a:lvl6pPr indent="-355600" lvl="5" marL="27432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6pPr>
            <a:lvl7pPr indent="-355600" lvl="6" marL="32004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7pPr>
            <a:lvl8pPr indent="-355600" lvl="7" marL="36576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8pPr>
            <a:lvl9pPr indent="-355600" lvl="8" marL="41148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1" name="Shape 361"/>
        <p:cNvGrpSpPr/>
        <p:nvPr/>
      </p:nvGrpSpPr>
      <p:grpSpPr>
        <a:xfrm>
          <a:off x="0" y="0"/>
          <a:ext cx="0" cy="0"/>
          <a:chOff x="0" y="0"/>
          <a:chExt cx="0" cy="0"/>
        </a:xfrm>
      </p:grpSpPr>
      <p:sp>
        <p:nvSpPr>
          <p:cNvPr id="362" name="Google Shape;362;p55"/>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63" name="Google Shape;363;p55"/>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64" name="Google Shape;364;p55"/>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65" name="Google Shape;365;p55"/>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1pPr>
            <a:lvl2pPr indent="0" lvl="1"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2pPr>
            <a:lvl3pPr indent="0" lvl="2"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3pPr>
            <a:lvl4pPr indent="0" lvl="3"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4pPr>
            <a:lvl5pPr indent="0" lvl="4"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5pPr>
            <a:lvl6pPr indent="0" lvl="5"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6pPr>
            <a:lvl7pPr indent="0" lvl="6"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7pPr>
            <a:lvl8pPr indent="0" lvl="7"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8pPr>
            <a:lvl9pPr indent="0" lvl="8"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541" name="Shape 3541"/>
        <p:cNvGrpSpPr/>
        <p:nvPr/>
      </p:nvGrpSpPr>
      <p:grpSpPr>
        <a:xfrm>
          <a:off x="0" y="0"/>
          <a:ext cx="0" cy="0"/>
          <a:chOff x="0" y="0"/>
          <a:chExt cx="0" cy="0"/>
        </a:xfrm>
      </p:grpSpPr>
      <p:sp>
        <p:nvSpPr>
          <p:cNvPr id="3542" name="Google Shape;3542;p555"/>
          <p:cNvSpPr txBox="1"/>
          <p:nvPr>
            <p:ph type="title"/>
          </p:nvPr>
        </p:nvSpPr>
        <p:spPr>
          <a:xfrm>
            <a:off x="722189" y="3305101"/>
            <a:ext cx="7772100" cy="1021500"/>
          </a:xfrm>
          <a:prstGeom prst="rect">
            <a:avLst/>
          </a:prstGeom>
          <a:noFill/>
          <a:ln>
            <a:noFill/>
          </a:ln>
        </p:spPr>
        <p:txBody>
          <a:bodyPr anchorCtr="0" anchor="t" bIns="58925" lIns="58925" spcFirstLastPara="1" rIns="58925" wrap="square" tIns="58925">
            <a:noAutofit/>
          </a:bodyPr>
          <a:lstStyle>
            <a:lvl1pPr lvl="0" marR="0" algn="l">
              <a:lnSpc>
                <a:spcPct val="100000"/>
              </a:lnSpc>
              <a:spcBef>
                <a:spcPts val="0"/>
              </a:spcBef>
              <a:spcAft>
                <a:spcPts val="0"/>
              </a:spcAft>
              <a:buSzPts val="900"/>
              <a:buNone/>
              <a:defRPr b="1" i="0" sz="26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43" name="Google Shape;3543;p555"/>
          <p:cNvSpPr txBox="1"/>
          <p:nvPr>
            <p:ph idx="1" type="body"/>
          </p:nvPr>
        </p:nvSpPr>
        <p:spPr>
          <a:xfrm>
            <a:off x="722189" y="2179960"/>
            <a:ext cx="7772100" cy="1125000"/>
          </a:xfrm>
          <a:prstGeom prst="rect">
            <a:avLst/>
          </a:prstGeom>
          <a:noFill/>
          <a:ln>
            <a:noFill/>
          </a:ln>
        </p:spPr>
        <p:txBody>
          <a:bodyPr anchorCtr="0" anchor="b" bIns="58925" lIns="58925" spcFirstLastPara="1" rIns="58925" wrap="square" tIns="58925">
            <a:noAutofit/>
          </a:bodyPr>
          <a:lstStyle>
            <a:lvl1pPr indent="-228600" lvl="0" marL="457200" marR="0" algn="l">
              <a:lnSpc>
                <a:spcPct val="100000"/>
              </a:lnSpc>
              <a:spcBef>
                <a:spcPts val="2400"/>
              </a:spcBef>
              <a:spcAft>
                <a:spcPts val="0"/>
              </a:spcAft>
              <a:buClr>
                <a:schemeClr val="lt1"/>
              </a:buClr>
              <a:buSzPts val="3500"/>
              <a:buFont typeface="Gill Sans"/>
              <a:buNone/>
              <a:defRPr b="0" i="0" sz="1300" u="none" cap="none" strike="noStrike">
                <a:solidFill>
                  <a:schemeClr val="lt1"/>
                </a:solidFill>
                <a:latin typeface="Gill Sans"/>
                <a:ea typeface="Gill Sans"/>
                <a:cs typeface="Gill Sans"/>
                <a:sym typeface="Gill Sans"/>
              </a:defRPr>
            </a:lvl1pPr>
            <a:lvl2pPr indent="-228600" lvl="1" marL="914400" marR="0" algn="l">
              <a:lnSpc>
                <a:spcPct val="100000"/>
              </a:lnSpc>
              <a:spcBef>
                <a:spcPts val="2400"/>
              </a:spcBef>
              <a:spcAft>
                <a:spcPts val="0"/>
              </a:spcAft>
              <a:buClr>
                <a:schemeClr val="lt1"/>
              </a:buClr>
              <a:buSzPts val="3500"/>
              <a:buFont typeface="Gill Sans"/>
              <a:buNone/>
              <a:defRPr b="0" i="0" sz="1200" u="none" cap="none" strike="noStrike">
                <a:solidFill>
                  <a:schemeClr val="lt1"/>
                </a:solidFill>
                <a:latin typeface="Gill Sans"/>
                <a:ea typeface="Gill Sans"/>
                <a:cs typeface="Gill Sans"/>
                <a:sym typeface="Gill Sans"/>
              </a:defRPr>
            </a:lvl2pPr>
            <a:lvl3pPr indent="-228600" lvl="2" marL="1371600" marR="0" algn="l">
              <a:lnSpc>
                <a:spcPct val="100000"/>
              </a:lnSpc>
              <a:spcBef>
                <a:spcPts val="2400"/>
              </a:spcBef>
              <a:spcAft>
                <a:spcPts val="0"/>
              </a:spcAft>
              <a:buClr>
                <a:schemeClr val="lt1"/>
              </a:buClr>
              <a:buSzPts val="3500"/>
              <a:buFont typeface="Gill Sans"/>
              <a:buNone/>
              <a:defRPr b="0" i="0" sz="1000" u="none" cap="none" strike="noStrike">
                <a:solidFill>
                  <a:schemeClr val="lt1"/>
                </a:solidFill>
                <a:latin typeface="Gill Sans"/>
                <a:ea typeface="Gill Sans"/>
                <a:cs typeface="Gill Sans"/>
                <a:sym typeface="Gill Sans"/>
              </a:defRPr>
            </a:lvl3pPr>
            <a:lvl4pPr indent="-228600" lvl="3" marL="18288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4pPr>
            <a:lvl5pPr indent="-228600" lvl="4" marL="22860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5pPr>
            <a:lvl6pPr indent="-228600" lvl="5" marL="27432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6pPr>
            <a:lvl7pPr indent="-228600" lvl="6" marL="32004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7pPr>
            <a:lvl8pPr indent="-228600" lvl="7" marL="36576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8pPr>
            <a:lvl9pPr indent="-228600" lvl="8" marL="41148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544" name="Shape 3544"/>
        <p:cNvGrpSpPr/>
        <p:nvPr/>
      </p:nvGrpSpPr>
      <p:grpSpPr>
        <a:xfrm>
          <a:off x="0" y="0"/>
          <a:ext cx="0" cy="0"/>
          <a:chOff x="0" y="0"/>
          <a:chExt cx="0" cy="0"/>
        </a:xfrm>
      </p:grpSpPr>
      <p:sp>
        <p:nvSpPr>
          <p:cNvPr id="3545" name="Google Shape;3545;p556"/>
          <p:cNvSpPr txBox="1"/>
          <p:nvPr>
            <p:ph type="ctrTitle"/>
          </p:nvPr>
        </p:nvSpPr>
        <p:spPr>
          <a:xfrm>
            <a:off x="685354" y="1598135"/>
            <a:ext cx="7773300" cy="11025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46" name="Google Shape;3546;p556"/>
          <p:cNvSpPr txBox="1"/>
          <p:nvPr>
            <p:ph idx="1" type="subTitle"/>
          </p:nvPr>
        </p:nvSpPr>
        <p:spPr>
          <a:xfrm>
            <a:off x="1371824" y="2914985"/>
            <a:ext cx="6400200" cy="13143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1pPr>
            <a:lvl2pPr lvl="1"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2pPr>
            <a:lvl3pPr lvl="2"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3pPr>
            <a:lvl4pPr lvl="3"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4pPr>
            <a:lvl5pPr lvl="4"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5pPr>
            <a:lvl6pPr lvl="5"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6pPr>
            <a:lvl7pPr lvl="6"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7pPr>
            <a:lvl8pPr lvl="7"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8pPr>
            <a:lvl9pPr lvl="8"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45" name="Shape 45"/>
        <p:cNvGrpSpPr/>
        <p:nvPr/>
      </p:nvGrpSpPr>
      <p:grpSpPr>
        <a:xfrm>
          <a:off x="0" y="0"/>
          <a:ext cx="0" cy="0"/>
          <a:chOff x="0" y="0"/>
          <a:chExt cx="0" cy="0"/>
        </a:xfrm>
      </p:grpSpPr>
      <p:sp>
        <p:nvSpPr>
          <p:cNvPr id="46" name="Google Shape;46;p6"/>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3200">
                <a:solidFill>
                  <a:srgbClr val="001E5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47" name="Google Shape;47;p6"/>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000"/>
              <a:buNone/>
              <a:defRPr/>
            </a:lvl1pPr>
            <a:lvl2pPr indent="-228600" lvl="1" marL="914400" algn="l">
              <a:lnSpc>
                <a:spcPct val="100000"/>
              </a:lnSpc>
              <a:spcBef>
                <a:spcPts val="0"/>
              </a:spcBef>
              <a:spcAft>
                <a:spcPts val="0"/>
              </a:spcAft>
              <a:buSzPts val="1000"/>
              <a:buNone/>
              <a:defRPr/>
            </a:lvl2pPr>
            <a:lvl3pPr indent="-228600" lvl="2" marL="1371600" algn="l">
              <a:lnSpc>
                <a:spcPct val="100000"/>
              </a:lnSpc>
              <a:spcBef>
                <a:spcPts val="0"/>
              </a:spcBef>
              <a:spcAft>
                <a:spcPts val="0"/>
              </a:spcAft>
              <a:buSzPts val="1000"/>
              <a:buNone/>
              <a:defRPr/>
            </a:lvl3pPr>
            <a:lvl4pPr indent="-228600" lvl="3" marL="1828800" algn="l">
              <a:lnSpc>
                <a:spcPct val="100000"/>
              </a:lnSpc>
              <a:spcBef>
                <a:spcPts val="0"/>
              </a:spcBef>
              <a:spcAft>
                <a:spcPts val="0"/>
              </a:spcAft>
              <a:buSzPts val="1000"/>
              <a:buNone/>
              <a:defRPr/>
            </a:lvl4pPr>
            <a:lvl5pPr indent="-228600" lvl="4" marL="2286000" algn="l">
              <a:lnSpc>
                <a:spcPct val="100000"/>
              </a:lnSpc>
              <a:spcBef>
                <a:spcPts val="0"/>
              </a:spcBef>
              <a:spcAft>
                <a:spcPts val="0"/>
              </a:spcAft>
              <a:buSzPts val="1000"/>
              <a:buNone/>
              <a:defRPr/>
            </a:lvl5pPr>
            <a:lvl6pPr indent="-228600" lvl="5" marL="2743200" algn="l">
              <a:lnSpc>
                <a:spcPct val="100000"/>
              </a:lnSpc>
              <a:spcBef>
                <a:spcPts val="0"/>
              </a:spcBef>
              <a:spcAft>
                <a:spcPts val="0"/>
              </a:spcAft>
              <a:buSzPts val="1000"/>
              <a:buNone/>
              <a:defRPr/>
            </a:lvl6pPr>
            <a:lvl7pPr indent="-228600" lvl="6" marL="3200400" algn="l">
              <a:lnSpc>
                <a:spcPct val="100000"/>
              </a:lnSpc>
              <a:spcBef>
                <a:spcPts val="0"/>
              </a:spcBef>
              <a:spcAft>
                <a:spcPts val="0"/>
              </a:spcAft>
              <a:buSzPts val="1000"/>
              <a:buNone/>
              <a:defRPr/>
            </a:lvl7pPr>
            <a:lvl8pPr indent="-228600" lvl="7" marL="3657600" algn="l">
              <a:lnSpc>
                <a:spcPct val="100000"/>
              </a:lnSpc>
              <a:spcBef>
                <a:spcPts val="0"/>
              </a:spcBef>
              <a:spcAft>
                <a:spcPts val="0"/>
              </a:spcAft>
              <a:buSzPts val="1000"/>
              <a:buNone/>
              <a:defRPr/>
            </a:lvl8pPr>
            <a:lvl9pPr indent="-228600" lvl="8" marL="4114800" algn="l">
              <a:lnSpc>
                <a:spcPct val="100000"/>
              </a:lnSpc>
              <a:spcBef>
                <a:spcPts val="0"/>
              </a:spcBef>
              <a:spcAft>
                <a:spcPts val="0"/>
              </a:spcAft>
              <a:buSzPts val="1000"/>
              <a:buNone/>
              <a:defRPr/>
            </a:lvl9pPr>
          </a:lstStyle>
          <a:p/>
        </p:txBody>
      </p:sp>
      <p:sp>
        <p:nvSpPr>
          <p:cNvPr id="48" name="Google Shape;48;p6"/>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000"/>
              <a:buNone/>
              <a:defRPr/>
            </a:lvl1pPr>
            <a:lvl2pPr indent="-228600" lvl="1" marL="914400" algn="l">
              <a:lnSpc>
                <a:spcPct val="100000"/>
              </a:lnSpc>
              <a:spcBef>
                <a:spcPts val="0"/>
              </a:spcBef>
              <a:spcAft>
                <a:spcPts val="0"/>
              </a:spcAft>
              <a:buSzPts val="1000"/>
              <a:buNone/>
              <a:defRPr/>
            </a:lvl2pPr>
            <a:lvl3pPr indent="-228600" lvl="2" marL="1371600" algn="l">
              <a:lnSpc>
                <a:spcPct val="100000"/>
              </a:lnSpc>
              <a:spcBef>
                <a:spcPts val="0"/>
              </a:spcBef>
              <a:spcAft>
                <a:spcPts val="0"/>
              </a:spcAft>
              <a:buSzPts val="1000"/>
              <a:buNone/>
              <a:defRPr/>
            </a:lvl3pPr>
            <a:lvl4pPr indent="-228600" lvl="3" marL="1828800" algn="l">
              <a:lnSpc>
                <a:spcPct val="100000"/>
              </a:lnSpc>
              <a:spcBef>
                <a:spcPts val="0"/>
              </a:spcBef>
              <a:spcAft>
                <a:spcPts val="0"/>
              </a:spcAft>
              <a:buSzPts val="1000"/>
              <a:buNone/>
              <a:defRPr/>
            </a:lvl4pPr>
            <a:lvl5pPr indent="-228600" lvl="4" marL="2286000" algn="l">
              <a:lnSpc>
                <a:spcPct val="100000"/>
              </a:lnSpc>
              <a:spcBef>
                <a:spcPts val="0"/>
              </a:spcBef>
              <a:spcAft>
                <a:spcPts val="0"/>
              </a:spcAft>
              <a:buSzPts val="1000"/>
              <a:buNone/>
              <a:defRPr/>
            </a:lvl5pPr>
            <a:lvl6pPr indent="-228600" lvl="5" marL="2743200" algn="l">
              <a:lnSpc>
                <a:spcPct val="100000"/>
              </a:lnSpc>
              <a:spcBef>
                <a:spcPts val="0"/>
              </a:spcBef>
              <a:spcAft>
                <a:spcPts val="0"/>
              </a:spcAft>
              <a:buSzPts val="1000"/>
              <a:buNone/>
              <a:defRPr/>
            </a:lvl6pPr>
            <a:lvl7pPr indent="-228600" lvl="6" marL="3200400" algn="l">
              <a:lnSpc>
                <a:spcPct val="100000"/>
              </a:lnSpc>
              <a:spcBef>
                <a:spcPts val="0"/>
              </a:spcBef>
              <a:spcAft>
                <a:spcPts val="0"/>
              </a:spcAft>
              <a:buSzPts val="1000"/>
              <a:buNone/>
              <a:defRPr/>
            </a:lvl7pPr>
            <a:lvl8pPr indent="-228600" lvl="7" marL="3657600" algn="l">
              <a:lnSpc>
                <a:spcPct val="100000"/>
              </a:lnSpc>
              <a:spcBef>
                <a:spcPts val="0"/>
              </a:spcBef>
              <a:spcAft>
                <a:spcPts val="0"/>
              </a:spcAft>
              <a:buSzPts val="1000"/>
              <a:buNone/>
              <a:defRPr/>
            </a:lvl8pPr>
            <a:lvl9pPr indent="-228600" lvl="8" marL="4114800" algn="l">
              <a:lnSpc>
                <a:spcPct val="100000"/>
              </a:lnSpc>
              <a:spcBef>
                <a:spcPts val="0"/>
              </a:spcBef>
              <a:spcAft>
                <a:spcPts val="0"/>
              </a:spcAft>
              <a:buSzPts val="1000"/>
              <a:buNone/>
              <a:defRPr/>
            </a:lvl9pPr>
          </a:lstStyle>
          <a:p/>
        </p:txBody>
      </p:sp>
      <p:sp>
        <p:nvSpPr>
          <p:cNvPr id="49" name="Google Shape;49;p6"/>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50" name="Google Shape;50;p6"/>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51" name="Google Shape;51;p6"/>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73" name="Shape 373"/>
        <p:cNvGrpSpPr/>
        <p:nvPr/>
      </p:nvGrpSpPr>
      <p:grpSpPr>
        <a:xfrm>
          <a:off x="0" y="0"/>
          <a:ext cx="0" cy="0"/>
          <a:chOff x="0" y="0"/>
          <a:chExt cx="0" cy="0"/>
        </a:xfrm>
      </p:grpSpPr>
      <p:sp>
        <p:nvSpPr>
          <p:cNvPr id="374" name="Google Shape;374;p57"/>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900">
                <a:solidFill>
                  <a:srgbClr val="003459"/>
                </a:solidFill>
                <a:latin typeface="Cambria"/>
                <a:ea typeface="Cambria"/>
                <a:cs typeface="Cambria"/>
                <a:sym typeface="Cambr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75" name="Google Shape;375;p57"/>
          <p:cNvSpPr txBox="1"/>
          <p:nvPr>
            <p:ph idx="1" type="body"/>
          </p:nvPr>
        </p:nvSpPr>
        <p:spPr>
          <a:xfrm>
            <a:off x="859154" y="1033652"/>
            <a:ext cx="5347200" cy="20535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sz="2100">
                <a:solidFill>
                  <a:srgbClr val="003459"/>
                </a:solidFill>
                <a:latin typeface="Tahoma"/>
                <a:ea typeface="Tahoma"/>
                <a:cs typeface="Tahoma"/>
                <a:sym typeface="Tahoma"/>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76" name="Google Shape;376;p5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77" name="Google Shape;377;p5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78" name="Google Shape;378;p57"/>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79" name="Shape 379"/>
        <p:cNvGrpSpPr/>
        <p:nvPr/>
      </p:nvGrpSpPr>
      <p:grpSpPr>
        <a:xfrm>
          <a:off x="0" y="0"/>
          <a:ext cx="0" cy="0"/>
          <a:chOff x="0" y="0"/>
          <a:chExt cx="0" cy="0"/>
        </a:xfrm>
      </p:grpSpPr>
      <p:sp>
        <p:nvSpPr>
          <p:cNvPr id="380" name="Google Shape;380;p5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1" name="Google Shape;381;p5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2" name="Google Shape;382;p58"/>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383" name="Shape 383"/>
        <p:cNvGrpSpPr/>
        <p:nvPr/>
      </p:nvGrpSpPr>
      <p:grpSpPr>
        <a:xfrm>
          <a:off x="0" y="0"/>
          <a:ext cx="0" cy="0"/>
          <a:chOff x="0" y="0"/>
          <a:chExt cx="0" cy="0"/>
        </a:xfrm>
      </p:grpSpPr>
      <p:sp>
        <p:nvSpPr>
          <p:cNvPr id="384" name="Google Shape;384;p59"/>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900">
                <a:solidFill>
                  <a:srgbClr val="003459"/>
                </a:solidFill>
                <a:latin typeface="Cambria"/>
                <a:ea typeface="Cambria"/>
                <a:cs typeface="Cambria"/>
                <a:sym typeface="Cambr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5" name="Google Shape;385;p59"/>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100">
                <a:solidFill>
                  <a:srgbClr val="003459"/>
                </a:solidFill>
                <a:latin typeface="Tahoma"/>
                <a:ea typeface="Tahoma"/>
                <a:cs typeface="Tahoma"/>
                <a:sym typeface="Tahom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6" name="Google Shape;386;p5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7" name="Google Shape;387;p5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8" name="Google Shape;388;p59"/>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89" name="Shape 389"/>
        <p:cNvGrpSpPr/>
        <p:nvPr/>
      </p:nvGrpSpPr>
      <p:grpSpPr>
        <a:xfrm>
          <a:off x="0" y="0"/>
          <a:ext cx="0" cy="0"/>
          <a:chOff x="0" y="0"/>
          <a:chExt cx="0" cy="0"/>
        </a:xfrm>
      </p:grpSpPr>
      <p:sp>
        <p:nvSpPr>
          <p:cNvPr id="390" name="Google Shape;390;p60"/>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900">
                <a:solidFill>
                  <a:srgbClr val="003459"/>
                </a:solidFill>
                <a:latin typeface="Cambria"/>
                <a:ea typeface="Cambria"/>
                <a:cs typeface="Cambria"/>
                <a:sym typeface="Cambr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91" name="Google Shape;391;p60"/>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92" name="Google Shape;392;p60"/>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93" name="Google Shape;393;p6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94" name="Google Shape;394;p6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95" name="Google Shape;395;p60"/>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396" name="Shape 396"/>
        <p:cNvGrpSpPr/>
        <p:nvPr/>
      </p:nvGrpSpPr>
      <p:grpSpPr>
        <a:xfrm>
          <a:off x="0" y="0"/>
          <a:ext cx="0" cy="0"/>
          <a:chOff x="0" y="0"/>
          <a:chExt cx="0" cy="0"/>
        </a:xfrm>
      </p:grpSpPr>
      <p:sp>
        <p:nvSpPr>
          <p:cNvPr id="397" name="Google Shape;397;p61"/>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900">
                <a:solidFill>
                  <a:srgbClr val="003459"/>
                </a:solidFill>
                <a:latin typeface="Cambria"/>
                <a:ea typeface="Cambria"/>
                <a:cs typeface="Cambria"/>
                <a:sym typeface="Cambr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98" name="Google Shape;398;p6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99" name="Google Shape;399;p6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400" name="Google Shape;400;p61"/>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11" name="Shape 411"/>
        <p:cNvGrpSpPr/>
        <p:nvPr/>
      </p:nvGrpSpPr>
      <p:grpSpPr>
        <a:xfrm>
          <a:off x="0" y="0"/>
          <a:ext cx="0" cy="0"/>
          <a:chOff x="0" y="0"/>
          <a:chExt cx="0" cy="0"/>
        </a:xfrm>
      </p:grpSpPr>
      <p:sp>
        <p:nvSpPr>
          <p:cNvPr id="412" name="Google Shape;412;p63"/>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13" name="Google Shape;413;p63"/>
          <p:cNvSpPr txBox="1"/>
          <p:nvPr>
            <p:ph idx="1" type="body"/>
          </p:nvPr>
        </p:nvSpPr>
        <p:spPr>
          <a:xfrm>
            <a:off x="3609043" y="1997786"/>
            <a:ext cx="5388000" cy="19191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b="0" i="0" sz="1100">
                <a:solidFill>
                  <a:srgbClr val="001B4F"/>
                </a:solidFill>
                <a:latin typeface="Lucida Sans"/>
                <a:ea typeface="Lucida Sans"/>
                <a:cs typeface="Lucida Sans"/>
                <a:sym typeface="Lucida Sans"/>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414" name="Google Shape;414;p6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15" name="Google Shape;415;p6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16" name="Google Shape;416;p63"/>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showMasterSp="0">
  <p:cSld name="Two Content">
    <p:bg>
      <p:bgPr>
        <a:solidFill>
          <a:schemeClr val="lt1"/>
        </a:solidFill>
      </p:bgPr>
    </p:bg>
    <p:spTree>
      <p:nvGrpSpPr>
        <p:cNvPr id="417" name="Shape 417"/>
        <p:cNvGrpSpPr/>
        <p:nvPr/>
      </p:nvGrpSpPr>
      <p:grpSpPr>
        <a:xfrm>
          <a:off x="0" y="0"/>
          <a:ext cx="0" cy="0"/>
          <a:chOff x="0" y="0"/>
          <a:chExt cx="0" cy="0"/>
        </a:xfrm>
      </p:grpSpPr>
      <p:sp>
        <p:nvSpPr>
          <p:cNvPr id="418" name="Google Shape;418;p64"/>
          <p:cNvSpPr/>
          <p:nvPr/>
        </p:nvSpPr>
        <p:spPr>
          <a:xfrm>
            <a:off x="0" y="0"/>
            <a:ext cx="3500438" cy="5143500"/>
          </a:xfrm>
          <a:custGeom>
            <a:rect b="b" l="l" r="r" t="t"/>
            <a:pathLst>
              <a:path extrusionOk="0" h="10287000" w="7000875">
                <a:moveTo>
                  <a:pt x="0" y="0"/>
                </a:moveTo>
                <a:lnTo>
                  <a:pt x="7000874" y="0"/>
                </a:lnTo>
                <a:lnTo>
                  <a:pt x="7000874" y="10286999"/>
                </a:lnTo>
                <a:lnTo>
                  <a:pt x="0" y="10286999"/>
                </a:lnTo>
                <a:lnTo>
                  <a:pt x="0" y="0"/>
                </a:lnTo>
                <a:close/>
              </a:path>
            </a:pathLst>
          </a:custGeom>
          <a:solidFill>
            <a:srgbClr val="004A98"/>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419" name="Google Shape;419;p64"/>
          <p:cNvSpPr/>
          <p:nvPr/>
        </p:nvSpPr>
        <p:spPr>
          <a:xfrm>
            <a:off x="0" y="2241429"/>
            <a:ext cx="4674870" cy="2441892"/>
          </a:xfrm>
          <a:custGeom>
            <a:rect b="b" l="l" r="r" t="t"/>
            <a:pathLst>
              <a:path extrusionOk="0" h="4883784" w="9349740">
                <a:moveTo>
                  <a:pt x="9349283" y="139700"/>
                </a:moveTo>
                <a:lnTo>
                  <a:pt x="9326042" y="127000"/>
                </a:lnTo>
                <a:lnTo>
                  <a:pt x="9222867" y="76200"/>
                </a:lnTo>
                <a:lnTo>
                  <a:pt x="9213482" y="76200"/>
                </a:lnTo>
                <a:lnTo>
                  <a:pt x="9200147" y="63500"/>
                </a:lnTo>
                <a:lnTo>
                  <a:pt x="9187688" y="63500"/>
                </a:lnTo>
                <a:lnTo>
                  <a:pt x="9175229" y="50800"/>
                </a:lnTo>
                <a:lnTo>
                  <a:pt x="9161894" y="50800"/>
                </a:lnTo>
                <a:lnTo>
                  <a:pt x="9049321" y="25400"/>
                </a:lnTo>
                <a:lnTo>
                  <a:pt x="9020454" y="12700"/>
                </a:lnTo>
                <a:lnTo>
                  <a:pt x="8960955" y="12700"/>
                </a:lnTo>
                <a:lnTo>
                  <a:pt x="8932075" y="0"/>
                </a:lnTo>
                <a:lnTo>
                  <a:pt x="8519350" y="0"/>
                </a:lnTo>
                <a:lnTo>
                  <a:pt x="8491207" y="12700"/>
                </a:lnTo>
                <a:lnTo>
                  <a:pt x="8432114" y="12700"/>
                </a:lnTo>
                <a:lnTo>
                  <a:pt x="8297037" y="50800"/>
                </a:lnTo>
                <a:lnTo>
                  <a:pt x="8252015" y="76200"/>
                </a:lnTo>
                <a:lnTo>
                  <a:pt x="8219173" y="76200"/>
                </a:lnTo>
                <a:lnTo>
                  <a:pt x="8194561" y="88900"/>
                </a:lnTo>
                <a:lnTo>
                  <a:pt x="8145310" y="101600"/>
                </a:lnTo>
                <a:lnTo>
                  <a:pt x="8120685" y="114300"/>
                </a:lnTo>
                <a:lnTo>
                  <a:pt x="8096796" y="127000"/>
                </a:lnTo>
                <a:lnTo>
                  <a:pt x="8050771" y="152400"/>
                </a:lnTo>
                <a:lnTo>
                  <a:pt x="8026882" y="165100"/>
                </a:lnTo>
                <a:lnTo>
                  <a:pt x="8031569" y="165100"/>
                </a:lnTo>
                <a:lnTo>
                  <a:pt x="8003438" y="177800"/>
                </a:lnTo>
                <a:lnTo>
                  <a:pt x="7971777" y="190500"/>
                </a:lnTo>
                <a:lnTo>
                  <a:pt x="7940116" y="215900"/>
                </a:lnTo>
                <a:lnTo>
                  <a:pt x="7908455" y="228600"/>
                </a:lnTo>
                <a:lnTo>
                  <a:pt x="7876807" y="254000"/>
                </a:lnTo>
                <a:lnTo>
                  <a:pt x="7849387" y="266700"/>
                </a:lnTo>
                <a:lnTo>
                  <a:pt x="7796339" y="304800"/>
                </a:lnTo>
                <a:lnTo>
                  <a:pt x="7741513" y="342900"/>
                </a:lnTo>
                <a:lnTo>
                  <a:pt x="7688466" y="381000"/>
                </a:lnTo>
                <a:lnTo>
                  <a:pt x="7661059" y="406400"/>
                </a:lnTo>
                <a:lnTo>
                  <a:pt x="7590701" y="444500"/>
                </a:lnTo>
                <a:lnTo>
                  <a:pt x="7551229" y="482600"/>
                </a:lnTo>
                <a:lnTo>
                  <a:pt x="7512532" y="508000"/>
                </a:lnTo>
                <a:lnTo>
                  <a:pt x="7474623" y="533400"/>
                </a:lnTo>
                <a:lnTo>
                  <a:pt x="7437488" y="558800"/>
                </a:lnTo>
                <a:lnTo>
                  <a:pt x="7401141" y="596900"/>
                </a:lnTo>
                <a:lnTo>
                  <a:pt x="7365581" y="622300"/>
                </a:lnTo>
                <a:lnTo>
                  <a:pt x="7329564" y="660400"/>
                </a:lnTo>
                <a:lnTo>
                  <a:pt x="7294664" y="685800"/>
                </a:lnTo>
                <a:lnTo>
                  <a:pt x="7260895" y="723900"/>
                </a:lnTo>
                <a:lnTo>
                  <a:pt x="7228256" y="749300"/>
                </a:lnTo>
                <a:lnTo>
                  <a:pt x="7196734" y="787400"/>
                </a:lnTo>
                <a:lnTo>
                  <a:pt x="7192048" y="787400"/>
                </a:lnTo>
                <a:lnTo>
                  <a:pt x="7201421" y="749300"/>
                </a:lnTo>
                <a:lnTo>
                  <a:pt x="7159218" y="825500"/>
                </a:lnTo>
                <a:lnTo>
                  <a:pt x="7046646" y="952500"/>
                </a:lnTo>
                <a:lnTo>
                  <a:pt x="7036168" y="965200"/>
                </a:lnTo>
                <a:lnTo>
                  <a:pt x="7026135" y="965200"/>
                </a:lnTo>
                <a:lnTo>
                  <a:pt x="7016966" y="977900"/>
                </a:lnTo>
                <a:lnTo>
                  <a:pt x="7009130" y="990600"/>
                </a:lnTo>
                <a:lnTo>
                  <a:pt x="7002754" y="1003300"/>
                </a:lnTo>
                <a:lnTo>
                  <a:pt x="6996824" y="1016000"/>
                </a:lnTo>
                <a:lnTo>
                  <a:pt x="6990004" y="1028700"/>
                </a:lnTo>
                <a:lnTo>
                  <a:pt x="6980987" y="1041400"/>
                </a:lnTo>
                <a:lnTo>
                  <a:pt x="6971246" y="1054100"/>
                </a:lnTo>
                <a:lnTo>
                  <a:pt x="6962813" y="1066800"/>
                </a:lnTo>
                <a:lnTo>
                  <a:pt x="6955269" y="1079500"/>
                </a:lnTo>
                <a:lnTo>
                  <a:pt x="6948157" y="1092200"/>
                </a:lnTo>
                <a:lnTo>
                  <a:pt x="6941121" y="1104900"/>
                </a:lnTo>
                <a:lnTo>
                  <a:pt x="6934086" y="1104900"/>
                </a:lnTo>
                <a:lnTo>
                  <a:pt x="6920014" y="1130300"/>
                </a:lnTo>
                <a:lnTo>
                  <a:pt x="6906679" y="1155700"/>
                </a:lnTo>
                <a:lnTo>
                  <a:pt x="6891883" y="1185875"/>
                </a:lnTo>
                <a:lnTo>
                  <a:pt x="6891883" y="1244600"/>
                </a:lnTo>
                <a:lnTo>
                  <a:pt x="6888366" y="1257300"/>
                </a:lnTo>
                <a:lnTo>
                  <a:pt x="6881330" y="1270000"/>
                </a:lnTo>
                <a:lnTo>
                  <a:pt x="6877812" y="1282700"/>
                </a:lnTo>
                <a:lnTo>
                  <a:pt x="6873113" y="1282700"/>
                </a:lnTo>
                <a:lnTo>
                  <a:pt x="6873113" y="1270000"/>
                </a:lnTo>
                <a:lnTo>
                  <a:pt x="6877367" y="1270000"/>
                </a:lnTo>
                <a:lnTo>
                  <a:pt x="6887629" y="1257300"/>
                </a:lnTo>
                <a:lnTo>
                  <a:pt x="6891883" y="1244600"/>
                </a:lnTo>
                <a:lnTo>
                  <a:pt x="6891883" y="1185875"/>
                </a:lnTo>
                <a:lnTo>
                  <a:pt x="6881762" y="1206500"/>
                </a:lnTo>
                <a:lnTo>
                  <a:pt x="6868427" y="1231900"/>
                </a:lnTo>
                <a:lnTo>
                  <a:pt x="6859041" y="1257300"/>
                </a:lnTo>
                <a:lnTo>
                  <a:pt x="6843217" y="1206500"/>
                </a:lnTo>
                <a:lnTo>
                  <a:pt x="6823875" y="1168400"/>
                </a:lnTo>
                <a:lnTo>
                  <a:pt x="6801002" y="1117600"/>
                </a:lnTo>
                <a:lnTo>
                  <a:pt x="6748386" y="1041400"/>
                </a:lnTo>
                <a:lnTo>
                  <a:pt x="6719519" y="990600"/>
                </a:lnTo>
                <a:lnTo>
                  <a:pt x="6688887" y="952500"/>
                </a:lnTo>
                <a:lnTo>
                  <a:pt x="6657365" y="914400"/>
                </a:lnTo>
                <a:lnTo>
                  <a:pt x="6621246" y="876300"/>
                </a:lnTo>
                <a:lnTo>
                  <a:pt x="6582918" y="838200"/>
                </a:lnTo>
                <a:lnTo>
                  <a:pt x="6541948" y="800100"/>
                </a:lnTo>
                <a:lnTo>
                  <a:pt x="6497904" y="762000"/>
                </a:lnTo>
                <a:lnTo>
                  <a:pt x="6452768" y="736600"/>
                </a:lnTo>
                <a:lnTo>
                  <a:pt x="6428651" y="723900"/>
                </a:lnTo>
                <a:lnTo>
                  <a:pt x="6404102" y="698500"/>
                </a:lnTo>
                <a:lnTo>
                  <a:pt x="6382194" y="685800"/>
                </a:lnTo>
                <a:lnTo>
                  <a:pt x="6358966" y="673100"/>
                </a:lnTo>
                <a:lnTo>
                  <a:pt x="6310300" y="647700"/>
                </a:lnTo>
                <a:lnTo>
                  <a:pt x="6211811" y="609600"/>
                </a:lnTo>
                <a:lnTo>
                  <a:pt x="6161976" y="584200"/>
                </a:lnTo>
                <a:lnTo>
                  <a:pt x="6135967" y="584200"/>
                </a:lnTo>
                <a:lnTo>
                  <a:pt x="6108624" y="571500"/>
                </a:lnTo>
                <a:lnTo>
                  <a:pt x="5944400" y="533400"/>
                </a:lnTo>
                <a:lnTo>
                  <a:pt x="5723966" y="533400"/>
                </a:lnTo>
                <a:lnTo>
                  <a:pt x="5667756" y="546100"/>
                </a:lnTo>
                <a:lnTo>
                  <a:pt x="5622290" y="546100"/>
                </a:lnTo>
                <a:lnTo>
                  <a:pt x="5530659" y="571500"/>
                </a:lnTo>
                <a:lnTo>
                  <a:pt x="5485854" y="571500"/>
                </a:lnTo>
                <a:lnTo>
                  <a:pt x="5231574" y="647700"/>
                </a:lnTo>
                <a:lnTo>
                  <a:pt x="5125466" y="673100"/>
                </a:lnTo>
                <a:lnTo>
                  <a:pt x="5071313" y="698500"/>
                </a:lnTo>
                <a:lnTo>
                  <a:pt x="5015839" y="711200"/>
                </a:lnTo>
                <a:lnTo>
                  <a:pt x="4971339" y="723900"/>
                </a:lnTo>
                <a:lnTo>
                  <a:pt x="4927739" y="749300"/>
                </a:lnTo>
                <a:lnTo>
                  <a:pt x="4842332" y="774700"/>
                </a:lnTo>
                <a:lnTo>
                  <a:pt x="4800092" y="800100"/>
                </a:lnTo>
                <a:lnTo>
                  <a:pt x="4692218" y="838200"/>
                </a:lnTo>
                <a:lnTo>
                  <a:pt x="4664811" y="850900"/>
                </a:lnTo>
                <a:lnTo>
                  <a:pt x="4584344" y="889000"/>
                </a:lnTo>
                <a:lnTo>
                  <a:pt x="4593729" y="889000"/>
                </a:lnTo>
                <a:lnTo>
                  <a:pt x="4502848" y="939800"/>
                </a:lnTo>
                <a:lnTo>
                  <a:pt x="4458513" y="965200"/>
                </a:lnTo>
                <a:lnTo>
                  <a:pt x="4415498" y="990600"/>
                </a:lnTo>
                <a:lnTo>
                  <a:pt x="4376877" y="1028700"/>
                </a:lnTo>
                <a:lnTo>
                  <a:pt x="4338701" y="1054100"/>
                </a:lnTo>
                <a:lnTo>
                  <a:pt x="4301401" y="1079500"/>
                </a:lnTo>
                <a:lnTo>
                  <a:pt x="4265422" y="1117600"/>
                </a:lnTo>
                <a:lnTo>
                  <a:pt x="4223283" y="1143000"/>
                </a:lnTo>
                <a:lnTo>
                  <a:pt x="4181576" y="1181100"/>
                </a:lnTo>
                <a:lnTo>
                  <a:pt x="4140758" y="1219200"/>
                </a:lnTo>
                <a:lnTo>
                  <a:pt x="4101261" y="1257300"/>
                </a:lnTo>
                <a:lnTo>
                  <a:pt x="4069816" y="1295400"/>
                </a:lnTo>
                <a:lnTo>
                  <a:pt x="4037698" y="1333500"/>
                </a:lnTo>
                <a:lnTo>
                  <a:pt x="4005364" y="1358900"/>
                </a:lnTo>
                <a:lnTo>
                  <a:pt x="3973245" y="1397000"/>
                </a:lnTo>
                <a:lnTo>
                  <a:pt x="3941800" y="1435100"/>
                </a:lnTo>
                <a:lnTo>
                  <a:pt x="3910355" y="1460500"/>
                </a:lnTo>
                <a:lnTo>
                  <a:pt x="3845903" y="1536700"/>
                </a:lnTo>
                <a:lnTo>
                  <a:pt x="3813784" y="1562100"/>
                </a:lnTo>
                <a:lnTo>
                  <a:pt x="3743642" y="1638300"/>
                </a:lnTo>
                <a:lnTo>
                  <a:pt x="3627564" y="1752600"/>
                </a:lnTo>
                <a:lnTo>
                  <a:pt x="3565956" y="1828800"/>
                </a:lnTo>
                <a:lnTo>
                  <a:pt x="3535718" y="1854200"/>
                </a:lnTo>
                <a:lnTo>
                  <a:pt x="3506139" y="1892300"/>
                </a:lnTo>
                <a:lnTo>
                  <a:pt x="3477476" y="1930400"/>
                </a:lnTo>
                <a:lnTo>
                  <a:pt x="3442309" y="1981200"/>
                </a:lnTo>
                <a:lnTo>
                  <a:pt x="3371951" y="2070100"/>
                </a:lnTo>
                <a:lnTo>
                  <a:pt x="3336772" y="2108200"/>
                </a:lnTo>
                <a:lnTo>
                  <a:pt x="3305264" y="2159000"/>
                </a:lnTo>
                <a:lnTo>
                  <a:pt x="3274631" y="2197100"/>
                </a:lnTo>
                <a:lnTo>
                  <a:pt x="3245764" y="2247900"/>
                </a:lnTo>
                <a:lnTo>
                  <a:pt x="3219526" y="2298700"/>
                </a:lnTo>
                <a:lnTo>
                  <a:pt x="3210141" y="2298700"/>
                </a:lnTo>
                <a:lnTo>
                  <a:pt x="3210141" y="2311400"/>
                </a:lnTo>
                <a:lnTo>
                  <a:pt x="3203041" y="2286000"/>
                </a:lnTo>
                <a:lnTo>
                  <a:pt x="3195485" y="2273300"/>
                </a:lnTo>
                <a:lnTo>
                  <a:pt x="3187065" y="2247900"/>
                </a:lnTo>
                <a:lnTo>
                  <a:pt x="3177311" y="2222500"/>
                </a:lnTo>
                <a:lnTo>
                  <a:pt x="3158921" y="2197100"/>
                </a:lnTo>
                <a:lnTo>
                  <a:pt x="3139211" y="2159000"/>
                </a:lnTo>
                <a:lnTo>
                  <a:pt x="3118612" y="2133600"/>
                </a:lnTo>
                <a:lnTo>
                  <a:pt x="3097580" y="2095500"/>
                </a:lnTo>
                <a:lnTo>
                  <a:pt x="3079254" y="2070100"/>
                </a:lnTo>
                <a:lnTo>
                  <a:pt x="3040862" y="2019300"/>
                </a:lnTo>
                <a:lnTo>
                  <a:pt x="2997987" y="1955800"/>
                </a:lnTo>
                <a:lnTo>
                  <a:pt x="2973882" y="1917700"/>
                </a:lnTo>
                <a:lnTo>
                  <a:pt x="2950654" y="1879600"/>
                </a:lnTo>
                <a:lnTo>
                  <a:pt x="2906903" y="1803400"/>
                </a:lnTo>
                <a:lnTo>
                  <a:pt x="2861462" y="1739900"/>
                </a:lnTo>
                <a:lnTo>
                  <a:pt x="2839631" y="1701800"/>
                </a:lnTo>
                <a:lnTo>
                  <a:pt x="2813469" y="1663700"/>
                </a:lnTo>
                <a:lnTo>
                  <a:pt x="2787142" y="1612900"/>
                </a:lnTo>
                <a:lnTo>
                  <a:pt x="2760497" y="1574800"/>
                </a:lnTo>
                <a:lnTo>
                  <a:pt x="2733357" y="1536700"/>
                </a:lnTo>
                <a:lnTo>
                  <a:pt x="2705557" y="1498600"/>
                </a:lnTo>
                <a:lnTo>
                  <a:pt x="2676931" y="1447800"/>
                </a:lnTo>
                <a:lnTo>
                  <a:pt x="2647327" y="1409700"/>
                </a:lnTo>
                <a:lnTo>
                  <a:pt x="2612161" y="1371600"/>
                </a:lnTo>
                <a:lnTo>
                  <a:pt x="2576982" y="1320800"/>
                </a:lnTo>
                <a:lnTo>
                  <a:pt x="2506624" y="1244600"/>
                </a:lnTo>
                <a:lnTo>
                  <a:pt x="2497251" y="1219200"/>
                </a:lnTo>
                <a:lnTo>
                  <a:pt x="2356548" y="1066800"/>
                </a:lnTo>
                <a:lnTo>
                  <a:pt x="2322245" y="1028700"/>
                </a:lnTo>
                <a:lnTo>
                  <a:pt x="2287054" y="1003300"/>
                </a:lnTo>
                <a:lnTo>
                  <a:pt x="2251189" y="965200"/>
                </a:lnTo>
                <a:lnTo>
                  <a:pt x="2214867" y="927100"/>
                </a:lnTo>
                <a:lnTo>
                  <a:pt x="2178316" y="901700"/>
                </a:lnTo>
                <a:lnTo>
                  <a:pt x="2132520" y="863600"/>
                </a:lnTo>
                <a:lnTo>
                  <a:pt x="2086279" y="838200"/>
                </a:lnTo>
                <a:lnTo>
                  <a:pt x="2039150" y="800100"/>
                </a:lnTo>
                <a:lnTo>
                  <a:pt x="1990712" y="774700"/>
                </a:lnTo>
                <a:lnTo>
                  <a:pt x="1943379" y="749300"/>
                </a:lnTo>
                <a:lnTo>
                  <a:pt x="1893392" y="723900"/>
                </a:lnTo>
                <a:lnTo>
                  <a:pt x="1789036" y="673100"/>
                </a:lnTo>
                <a:lnTo>
                  <a:pt x="1746300" y="647700"/>
                </a:lnTo>
                <a:lnTo>
                  <a:pt x="1568602" y="596900"/>
                </a:lnTo>
                <a:lnTo>
                  <a:pt x="1541195" y="596900"/>
                </a:lnTo>
                <a:lnTo>
                  <a:pt x="1488147" y="584200"/>
                </a:lnTo>
                <a:lnTo>
                  <a:pt x="1290993" y="584200"/>
                </a:lnTo>
                <a:lnTo>
                  <a:pt x="1104290" y="635000"/>
                </a:lnTo>
                <a:lnTo>
                  <a:pt x="1055624" y="647700"/>
                </a:lnTo>
                <a:lnTo>
                  <a:pt x="1006970" y="673100"/>
                </a:lnTo>
                <a:lnTo>
                  <a:pt x="956551" y="698500"/>
                </a:lnTo>
                <a:lnTo>
                  <a:pt x="902614" y="723900"/>
                </a:lnTo>
                <a:lnTo>
                  <a:pt x="858113" y="736600"/>
                </a:lnTo>
                <a:lnTo>
                  <a:pt x="814514" y="762000"/>
                </a:lnTo>
                <a:lnTo>
                  <a:pt x="771588" y="774700"/>
                </a:lnTo>
                <a:lnTo>
                  <a:pt x="686866" y="825500"/>
                </a:lnTo>
                <a:lnTo>
                  <a:pt x="659536" y="838200"/>
                </a:lnTo>
                <a:lnTo>
                  <a:pt x="633514" y="850900"/>
                </a:lnTo>
                <a:lnTo>
                  <a:pt x="583679" y="876300"/>
                </a:lnTo>
                <a:lnTo>
                  <a:pt x="559130" y="901700"/>
                </a:lnTo>
                <a:lnTo>
                  <a:pt x="535025" y="914400"/>
                </a:lnTo>
                <a:lnTo>
                  <a:pt x="511797" y="927100"/>
                </a:lnTo>
                <a:lnTo>
                  <a:pt x="489877" y="952500"/>
                </a:lnTo>
                <a:lnTo>
                  <a:pt x="447738" y="977900"/>
                </a:lnTo>
                <a:lnTo>
                  <a:pt x="406044" y="1016000"/>
                </a:lnTo>
                <a:lnTo>
                  <a:pt x="365226" y="1066800"/>
                </a:lnTo>
                <a:lnTo>
                  <a:pt x="325729" y="1104900"/>
                </a:lnTo>
                <a:lnTo>
                  <a:pt x="264121" y="1181100"/>
                </a:lnTo>
                <a:lnTo>
                  <a:pt x="233883" y="1206500"/>
                </a:lnTo>
                <a:lnTo>
                  <a:pt x="204317" y="1244600"/>
                </a:lnTo>
                <a:lnTo>
                  <a:pt x="175641" y="1282700"/>
                </a:lnTo>
                <a:lnTo>
                  <a:pt x="148069" y="1320800"/>
                </a:lnTo>
                <a:lnTo>
                  <a:pt x="121615" y="1358900"/>
                </a:lnTo>
                <a:lnTo>
                  <a:pt x="96291" y="1409700"/>
                </a:lnTo>
                <a:lnTo>
                  <a:pt x="72085" y="1447800"/>
                </a:lnTo>
                <a:lnTo>
                  <a:pt x="49009" y="1485900"/>
                </a:lnTo>
                <a:lnTo>
                  <a:pt x="0" y="1574800"/>
                </a:lnTo>
                <a:lnTo>
                  <a:pt x="0" y="2305342"/>
                </a:lnTo>
                <a:lnTo>
                  <a:pt x="0" y="3987800"/>
                </a:lnTo>
                <a:lnTo>
                  <a:pt x="0" y="4731042"/>
                </a:lnTo>
                <a:lnTo>
                  <a:pt x="37884" y="4743742"/>
                </a:lnTo>
                <a:lnTo>
                  <a:pt x="187960" y="4781842"/>
                </a:lnTo>
                <a:lnTo>
                  <a:pt x="235673" y="4781842"/>
                </a:lnTo>
                <a:lnTo>
                  <a:pt x="379653" y="4819942"/>
                </a:lnTo>
                <a:lnTo>
                  <a:pt x="427888" y="4819942"/>
                </a:lnTo>
                <a:lnTo>
                  <a:pt x="524675" y="4845342"/>
                </a:lnTo>
                <a:lnTo>
                  <a:pt x="573176" y="4845342"/>
                </a:lnTo>
                <a:lnTo>
                  <a:pt x="621753" y="4858042"/>
                </a:lnTo>
                <a:lnTo>
                  <a:pt x="719048" y="4858042"/>
                </a:lnTo>
                <a:lnTo>
                  <a:pt x="767740" y="4870742"/>
                </a:lnTo>
                <a:lnTo>
                  <a:pt x="920838" y="4870742"/>
                </a:lnTo>
                <a:lnTo>
                  <a:pt x="973556" y="4883442"/>
                </a:lnTo>
                <a:lnTo>
                  <a:pt x="1239316" y="4883442"/>
                </a:lnTo>
                <a:lnTo>
                  <a:pt x="1271828" y="4870742"/>
                </a:lnTo>
                <a:lnTo>
                  <a:pt x="1322184" y="4870742"/>
                </a:lnTo>
                <a:lnTo>
                  <a:pt x="1374559" y="4858042"/>
                </a:lnTo>
                <a:lnTo>
                  <a:pt x="1648358" y="4858042"/>
                </a:lnTo>
                <a:lnTo>
                  <a:pt x="1695843" y="4845342"/>
                </a:lnTo>
                <a:lnTo>
                  <a:pt x="1890649" y="4845342"/>
                </a:lnTo>
                <a:lnTo>
                  <a:pt x="1942655" y="4832642"/>
                </a:lnTo>
                <a:lnTo>
                  <a:pt x="2047963" y="4832642"/>
                </a:lnTo>
                <a:lnTo>
                  <a:pt x="2101532" y="4819942"/>
                </a:lnTo>
                <a:lnTo>
                  <a:pt x="2210447" y="4819942"/>
                </a:lnTo>
                <a:lnTo>
                  <a:pt x="2265095" y="4807242"/>
                </a:lnTo>
                <a:lnTo>
                  <a:pt x="2372842" y="4807242"/>
                </a:lnTo>
                <a:lnTo>
                  <a:pt x="2425154" y="4794542"/>
                </a:lnTo>
                <a:lnTo>
                  <a:pt x="2634983" y="4794542"/>
                </a:lnTo>
                <a:lnTo>
                  <a:pt x="2687447" y="4781842"/>
                </a:lnTo>
                <a:lnTo>
                  <a:pt x="2791066" y="4781842"/>
                </a:lnTo>
                <a:lnTo>
                  <a:pt x="2842920" y="4769142"/>
                </a:lnTo>
                <a:lnTo>
                  <a:pt x="2999105" y="4769142"/>
                </a:lnTo>
                <a:lnTo>
                  <a:pt x="3103448" y="4756442"/>
                </a:lnTo>
                <a:lnTo>
                  <a:pt x="3259645" y="4756442"/>
                </a:lnTo>
                <a:lnTo>
                  <a:pt x="3311487" y="4743742"/>
                </a:lnTo>
                <a:lnTo>
                  <a:pt x="3470872" y="4743742"/>
                </a:lnTo>
                <a:lnTo>
                  <a:pt x="3524389" y="4731042"/>
                </a:lnTo>
                <a:lnTo>
                  <a:pt x="3682098" y="4731042"/>
                </a:lnTo>
                <a:lnTo>
                  <a:pt x="3886377" y="4718342"/>
                </a:lnTo>
                <a:lnTo>
                  <a:pt x="3938422" y="4718342"/>
                </a:lnTo>
                <a:lnTo>
                  <a:pt x="4044886" y="4705642"/>
                </a:lnTo>
                <a:lnTo>
                  <a:pt x="4200436" y="4705642"/>
                </a:lnTo>
                <a:lnTo>
                  <a:pt x="4252633" y="4692942"/>
                </a:lnTo>
                <a:lnTo>
                  <a:pt x="4360469" y="4692942"/>
                </a:lnTo>
                <a:lnTo>
                  <a:pt x="4415841" y="4680242"/>
                </a:lnTo>
                <a:lnTo>
                  <a:pt x="4471213" y="4680242"/>
                </a:lnTo>
                <a:lnTo>
                  <a:pt x="4525797" y="4667542"/>
                </a:lnTo>
                <a:lnTo>
                  <a:pt x="4578820" y="4667542"/>
                </a:lnTo>
                <a:lnTo>
                  <a:pt x="4679112" y="4642142"/>
                </a:lnTo>
                <a:lnTo>
                  <a:pt x="4729378" y="4642142"/>
                </a:lnTo>
                <a:lnTo>
                  <a:pt x="4780165" y="4629442"/>
                </a:lnTo>
                <a:lnTo>
                  <a:pt x="4831346" y="4629442"/>
                </a:lnTo>
                <a:lnTo>
                  <a:pt x="4882781" y="4616742"/>
                </a:lnTo>
                <a:lnTo>
                  <a:pt x="4985944" y="4616742"/>
                </a:lnTo>
                <a:lnTo>
                  <a:pt x="5037531" y="4604042"/>
                </a:lnTo>
                <a:lnTo>
                  <a:pt x="5140718" y="4591342"/>
                </a:lnTo>
                <a:lnTo>
                  <a:pt x="5192306" y="4591342"/>
                </a:lnTo>
                <a:lnTo>
                  <a:pt x="5243906" y="4578642"/>
                </a:lnTo>
                <a:lnTo>
                  <a:pt x="5347081" y="4578642"/>
                </a:lnTo>
                <a:lnTo>
                  <a:pt x="5398681" y="4565942"/>
                </a:lnTo>
                <a:lnTo>
                  <a:pt x="5553443" y="4565942"/>
                </a:lnTo>
                <a:lnTo>
                  <a:pt x="5877064" y="4553242"/>
                </a:lnTo>
                <a:lnTo>
                  <a:pt x="6038291" y="4540542"/>
                </a:lnTo>
                <a:lnTo>
                  <a:pt x="6144031" y="4540542"/>
                </a:lnTo>
                <a:lnTo>
                  <a:pt x="6247930" y="4527842"/>
                </a:lnTo>
                <a:lnTo>
                  <a:pt x="6405829" y="4527842"/>
                </a:lnTo>
                <a:lnTo>
                  <a:pt x="6510236" y="4515142"/>
                </a:lnTo>
                <a:lnTo>
                  <a:pt x="6772288" y="4515142"/>
                </a:lnTo>
                <a:lnTo>
                  <a:pt x="6824472" y="4502442"/>
                </a:lnTo>
                <a:lnTo>
                  <a:pt x="6981152" y="4502442"/>
                </a:lnTo>
                <a:lnTo>
                  <a:pt x="7033527" y="4489742"/>
                </a:lnTo>
                <a:lnTo>
                  <a:pt x="7138708" y="4489742"/>
                </a:lnTo>
                <a:lnTo>
                  <a:pt x="7192645" y="4477042"/>
                </a:lnTo>
                <a:lnTo>
                  <a:pt x="7354443" y="4477042"/>
                </a:lnTo>
                <a:lnTo>
                  <a:pt x="7408380" y="4464342"/>
                </a:lnTo>
                <a:lnTo>
                  <a:pt x="7462317" y="4464342"/>
                </a:lnTo>
                <a:lnTo>
                  <a:pt x="7781252" y="4438942"/>
                </a:lnTo>
                <a:lnTo>
                  <a:pt x="7822730" y="4426242"/>
                </a:lnTo>
                <a:lnTo>
                  <a:pt x="7945399" y="4426242"/>
                </a:lnTo>
                <a:lnTo>
                  <a:pt x="8100174" y="4400842"/>
                </a:lnTo>
                <a:lnTo>
                  <a:pt x="8151749" y="4400842"/>
                </a:lnTo>
                <a:lnTo>
                  <a:pt x="8203184" y="4388142"/>
                </a:lnTo>
                <a:lnTo>
                  <a:pt x="8254365" y="4388142"/>
                </a:lnTo>
                <a:lnTo>
                  <a:pt x="8305152" y="4375442"/>
                </a:lnTo>
                <a:lnTo>
                  <a:pt x="8355419" y="4375442"/>
                </a:lnTo>
                <a:lnTo>
                  <a:pt x="8405038" y="4362742"/>
                </a:lnTo>
                <a:lnTo>
                  <a:pt x="8502485" y="4362742"/>
                </a:lnTo>
                <a:lnTo>
                  <a:pt x="8599932" y="4337342"/>
                </a:lnTo>
                <a:lnTo>
                  <a:pt x="8700503" y="4337342"/>
                </a:lnTo>
                <a:lnTo>
                  <a:pt x="8751748" y="4324642"/>
                </a:lnTo>
                <a:lnTo>
                  <a:pt x="8802472" y="4324642"/>
                </a:lnTo>
                <a:lnTo>
                  <a:pt x="8903398" y="4311942"/>
                </a:lnTo>
                <a:lnTo>
                  <a:pt x="8954122" y="4299242"/>
                </a:lnTo>
                <a:lnTo>
                  <a:pt x="9061158" y="4299242"/>
                </a:lnTo>
                <a:lnTo>
                  <a:pt x="9116276" y="4286542"/>
                </a:lnTo>
                <a:lnTo>
                  <a:pt x="9226283" y="4286542"/>
                </a:lnTo>
                <a:lnTo>
                  <a:pt x="9282087" y="4273842"/>
                </a:lnTo>
                <a:lnTo>
                  <a:pt x="9304744" y="4273842"/>
                </a:lnTo>
                <a:lnTo>
                  <a:pt x="9304744" y="3530600"/>
                </a:lnTo>
                <a:lnTo>
                  <a:pt x="9349283" y="3530600"/>
                </a:lnTo>
                <a:lnTo>
                  <a:pt x="9349283" y="2311400"/>
                </a:lnTo>
                <a:lnTo>
                  <a:pt x="9349283" y="1295400"/>
                </a:lnTo>
                <a:lnTo>
                  <a:pt x="9349283" y="1244600"/>
                </a:lnTo>
                <a:lnTo>
                  <a:pt x="9349283" y="787400"/>
                </a:lnTo>
                <a:lnTo>
                  <a:pt x="9349283" y="139700"/>
                </a:lnTo>
                <a:close/>
              </a:path>
            </a:pathLst>
          </a:custGeom>
          <a:solidFill>
            <a:srgbClr val="FFFFFF">
              <a:alpha val="1372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420" name="Google Shape;420;p64"/>
          <p:cNvSpPr/>
          <p:nvPr/>
        </p:nvSpPr>
        <p:spPr>
          <a:xfrm>
            <a:off x="0" y="3955680"/>
            <a:ext cx="3496628" cy="1188085"/>
          </a:xfrm>
          <a:custGeom>
            <a:rect b="b" l="l" r="r" t="t"/>
            <a:pathLst>
              <a:path extrusionOk="0" h="2376170" w="6993255">
                <a:moveTo>
                  <a:pt x="0" y="2375639"/>
                </a:moveTo>
                <a:lnTo>
                  <a:pt x="0" y="0"/>
                </a:lnTo>
                <a:lnTo>
                  <a:pt x="6993121" y="0"/>
                </a:lnTo>
                <a:lnTo>
                  <a:pt x="6993121" y="2375639"/>
                </a:lnTo>
                <a:lnTo>
                  <a:pt x="0" y="2375639"/>
                </a:lnTo>
                <a:close/>
              </a:path>
            </a:pathLst>
          </a:custGeom>
          <a:solidFill>
            <a:srgbClr val="001B4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421" name="Google Shape;421;p64"/>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22" name="Google Shape;422;p64"/>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423" name="Google Shape;423;p64"/>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424" name="Google Shape;424;p6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25" name="Google Shape;425;p6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26" name="Google Shape;426;p64"/>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427" name="Shape 427"/>
        <p:cNvGrpSpPr/>
        <p:nvPr/>
      </p:nvGrpSpPr>
      <p:grpSpPr>
        <a:xfrm>
          <a:off x="0" y="0"/>
          <a:ext cx="0" cy="0"/>
          <a:chOff x="0" y="0"/>
          <a:chExt cx="0" cy="0"/>
        </a:xfrm>
      </p:grpSpPr>
      <p:sp>
        <p:nvSpPr>
          <p:cNvPr id="428" name="Google Shape;428;p65"/>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29" name="Google Shape;429;p65"/>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0" i="0" sz="1100">
                <a:solidFill>
                  <a:srgbClr val="001B4F"/>
                </a:solidFill>
                <a:latin typeface="Lucida Sans"/>
                <a:ea typeface="Lucida Sans"/>
                <a:cs typeface="Lucida Sans"/>
                <a:sym typeface="Lucida San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0" name="Google Shape;430;p6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1" name="Google Shape;431;p6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2" name="Google Shape;432;p65"/>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433" name="Shape 433"/>
        <p:cNvGrpSpPr/>
        <p:nvPr/>
      </p:nvGrpSpPr>
      <p:grpSpPr>
        <a:xfrm>
          <a:off x="0" y="0"/>
          <a:ext cx="0" cy="0"/>
          <a:chOff x="0" y="0"/>
          <a:chExt cx="0" cy="0"/>
        </a:xfrm>
      </p:grpSpPr>
      <p:sp>
        <p:nvSpPr>
          <p:cNvPr id="434" name="Google Shape;434;p66"/>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5" name="Google Shape;435;p6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6" name="Google Shape;436;p6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7" name="Google Shape;437;p66"/>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438" name="Shape 438"/>
        <p:cNvGrpSpPr/>
        <p:nvPr/>
      </p:nvGrpSpPr>
      <p:grpSpPr>
        <a:xfrm>
          <a:off x="0" y="0"/>
          <a:ext cx="0" cy="0"/>
          <a:chOff x="0" y="0"/>
          <a:chExt cx="0" cy="0"/>
        </a:xfrm>
      </p:grpSpPr>
      <p:sp>
        <p:nvSpPr>
          <p:cNvPr id="439" name="Google Shape;439;p6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40" name="Google Shape;440;p6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41" name="Google Shape;441;p67"/>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2" name="Shape 52"/>
        <p:cNvGrpSpPr/>
        <p:nvPr/>
      </p:nvGrpSpPr>
      <p:grpSpPr>
        <a:xfrm>
          <a:off x="0" y="0"/>
          <a:ext cx="0" cy="0"/>
          <a:chOff x="0" y="0"/>
          <a:chExt cx="0" cy="0"/>
        </a:xfrm>
      </p:grpSpPr>
      <p:sp>
        <p:nvSpPr>
          <p:cNvPr id="53" name="Google Shape;53;p7"/>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54" name="Google Shape;54;p7"/>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55" name="Google Shape;55;p7"/>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1" type="title">
  <p:cSld name="TITLE">
    <p:bg>
      <p:bgPr>
        <a:solidFill>
          <a:srgbClr val="3A4047">
            <a:alpha val="24705"/>
          </a:srgbClr>
        </a:solidFill>
      </p:bgPr>
    </p:bg>
    <p:spTree>
      <p:nvGrpSpPr>
        <p:cNvPr id="442" name="Shape 442"/>
        <p:cNvGrpSpPr/>
        <p:nvPr/>
      </p:nvGrpSpPr>
      <p:grpSpPr>
        <a:xfrm>
          <a:off x="0" y="0"/>
          <a:ext cx="0" cy="0"/>
          <a:chOff x="0" y="0"/>
          <a:chExt cx="0" cy="0"/>
        </a:xfrm>
      </p:grpSpPr>
      <p:sp>
        <p:nvSpPr>
          <p:cNvPr id="443" name="Google Shape;443;p68"/>
          <p:cNvSpPr/>
          <p:nvPr/>
        </p:nvSpPr>
        <p:spPr>
          <a:xfrm>
            <a:off x="0" y="414147"/>
            <a:ext cx="9155400" cy="20163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444" name="Google Shape;444;p68"/>
          <p:cNvSpPr txBox="1"/>
          <p:nvPr>
            <p:ph type="ctrTitle"/>
          </p:nvPr>
        </p:nvSpPr>
        <p:spPr>
          <a:xfrm>
            <a:off x="1139639" y="0"/>
            <a:ext cx="6858000" cy="1790700"/>
          </a:xfrm>
          <a:prstGeom prst="rect">
            <a:avLst/>
          </a:prstGeom>
          <a:noFill/>
          <a:ln>
            <a:noFill/>
          </a:ln>
        </p:spPr>
        <p:txBody>
          <a:bodyPr anchorCtr="0" anchor="b" bIns="34275" lIns="68575" spcFirstLastPara="1" rIns="68575" wrap="square" tIns="34275">
            <a:spAutoFit/>
          </a:bodyPr>
          <a:lstStyle>
            <a:lvl1pPr lvl="0" marR="0" algn="ctr">
              <a:lnSpc>
                <a:spcPct val="90000"/>
              </a:lnSpc>
              <a:spcBef>
                <a:spcPts val="0"/>
              </a:spcBef>
              <a:spcAft>
                <a:spcPts val="0"/>
              </a:spcAft>
              <a:buClr>
                <a:srgbClr val="F1F7FB"/>
              </a:buClr>
              <a:buSzPts val="4100"/>
              <a:buFont typeface="Century Gothic"/>
              <a:buNone/>
              <a:defRPr b="0" i="0" sz="3100" u="none" cap="none" strike="noStrike">
                <a:solidFill>
                  <a:srgbClr val="F1F7FB"/>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45" name="Google Shape;445;p68"/>
          <p:cNvSpPr txBox="1"/>
          <p:nvPr>
            <p:ph idx="1" type="subTitle"/>
          </p:nvPr>
        </p:nvSpPr>
        <p:spPr>
          <a:xfrm>
            <a:off x="0" y="1996071"/>
            <a:ext cx="9144000" cy="1241700"/>
          </a:xfrm>
          <a:prstGeom prst="rect">
            <a:avLst/>
          </a:prstGeom>
          <a:noFill/>
          <a:ln>
            <a:noFill/>
          </a:ln>
        </p:spPr>
        <p:txBody>
          <a:bodyPr anchorCtr="0" anchor="t" bIns="34275" lIns="68575" spcFirstLastPara="1" rIns="68575" wrap="square" tIns="34275">
            <a:spAutoFit/>
          </a:bodyPr>
          <a:lstStyle>
            <a:lvl1pPr lvl="0" marR="0" algn="ctr">
              <a:lnSpc>
                <a:spcPct val="90000"/>
              </a:lnSpc>
              <a:spcBef>
                <a:spcPts val="600"/>
              </a:spcBef>
              <a:spcAft>
                <a:spcPts val="0"/>
              </a:spcAft>
              <a:buClr>
                <a:srgbClr val="F1F7FB"/>
              </a:buClr>
              <a:buSzPts val="1800"/>
              <a:buFont typeface="Arial"/>
              <a:buNone/>
              <a:defRPr b="0" i="0" sz="1400" u="none" cap="none" strike="noStrike">
                <a:solidFill>
                  <a:srgbClr val="F1F7FB"/>
                </a:solidFill>
                <a:latin typeface="Century Gothic"/>
                <a:ea typeface="Century Gothic"/>
                <a:cs typeface="Century Gothic"/>
                <a:sym typeface="Century Gothic"/>
              </a:defRPr>
            </a:lvl1pPr>
            <a:lvl2pPr lvl="1" marR="0" algn="ctr">
              <a:lnSpc>
                <a:spcPct val="90000"/>
              </a:lnSpc>
              <a:spcBef>
                <a:spcPts val="300"/>
              </a:spcBef>
              <a:spcAft>
                <a:spcPts val="0"/>
              </a:spcAft>
              <a:buClr>
                <a:schemeClr val="dk1"/>
              </a:buClr>
              <a:buSzPts val="1500"/>
              <a:buFont typeface="Arial"/>
              <a:buNone/>
              <a:defRPr b="0" i="0" sz="1100" u="none" cap="none" strike="noStrike">
                <a:solidFill>
                  <a:schemeClr val="dk1"/>
                </a:solidFill>
                <a:latin typeface="Century Gothic"/>
                <a:ea typeface="Century Gothic"/>
                <a:cs typeface="Century Gothic"/>
                <a:sym typeface="Century Gothic"/>
              </a:defRPr>
            </a:lvl2pPr>
            <a:lvl3pPr lvl="2" marR="0" algn="ctr">
              <a:lnSpc>
                <a:spcPct val="90000"/>
              </a:lnSpc>
              <a:spcBef>
                <a:spcPts val="300"/>
              </a:spcBef>
              <a:spcAft>
                <a:spcPts val="0"/>
              </a:spcAft>
              <a:buClr>
                <a:schemeClr val="dk1"/>
              </a:buClr>
              <a:buSzPts val="1400"/>
              <a:buFont typeface="Arial"/>
              <a:buNone/>
              <a:defRPr b="0" i="0" sz="1000" u="none" cap="none" strike="noStrike">
                <a:solidFill>
                  <a:schemeClr val="dk1"/>
                </a:solidFill>
                <a:latin typeface="Century Gothic"/>
                <a:ea typeface="Century Gothic"/>
                <a:cs typeface="Century Gothic"/>
                <a:sym typeface="Century Gothic"/>
              </a:defRPr>
            </a:lvl3pPr>
            <a:lvl4pPr lvl="3"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4pPr>
            <a:lvl5pPr lvl="4"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5pPr>
            <a:lvl6pPr lvl="5"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6pPr>
            <a:lvl7pPr lvl="6"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7pPr>
            <a:lvl8pPr lvl="7"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8pPr>
            <a:lvl9pPr lvl="8"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3A4047">
            <a:alpha val="24705"/>
          </a:srgbClr>
        </a:solidFill>
      </p:bgPr>
    </p:bg>
    <p:spTree>
      <p:nvGrpSpPr>
        <p:cNvPr id="450" name="Shape 450"/>
        <p:cNvGrpSpPr/>
        <p:nvPr/>
      </p:nvGrpSpPr>
      <p:grpSpPr>
        <a:xfrm>
          <a:off x="0" y="0"/>
          <a:ext cx="0" cy="0"/>
          <a:chOff x="0" y="0"/>
          <a:chExt cx="0" cy="0"/>
        </a:xfrm>
      </p:grpSpPr>
      <p:sp>
        <p:nvSpPr>
          <p:cNvPr id="451" name="Google Shape;451;p70"/>
          <p:cNvSpPr/>
          <p:nvPr/>
        </p:nvSpPr>
        <p:spPr>
          <a:xfrm>
            <a:off x="0" y="414147"/>
            <a:ext cx="9155400" cy="20163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452" name="Google Shape;452;p70"/>
          <p:cNvSpPr txBox="1"/>
          <p:nvPr>
            <p:ph type="ctrTitle"/>
          </p:nvPr>
        </p:nvSpPr>
        <p:spPr>
          <a:xfrm>
            <a:off x="1139639" y="0"/>
            <a:ext cx="6858000" cy="1790700"/>
          </a:xfrm>
          <a:prstGeom prst="rect">
            <a:avLst/>
          </a:prstGeom>
          <a:noFill/>
          <a:ln>
            <a:noFill/>
          </a:ln>
        </p:spPr>
        <p:txBody>
          <a:bodyPr anchorCtr="0" anchor="b" bIns="34275" lIns="68575" spcFirstLastPara="1" rIns="68575" wrap="square" tIns="34275">
            <a:noAutofit/>
          </a:bodyPr>
          <a:lstStyle>
            <a:lvl1pPr lvl="0" marR="0" algn="ctr">
              <a:lnSpc>
                <a:spcPct val="90000"/>
              </a:lnSpc>
              <a:spcBef>
                <a:spcPts val="0"/>
              </a:spcBef>
              <a:spcAft>
                <a:spcPts val="0"/>
              </a:spcAft>
              <a:buClr>
                <a:srgbClr val="F1F7FB"/>
              </a:buClr>
              <a:buSzPts val="4100"/>
              <a:buFont typeface="Century Gothic"/>
              <a:buNone/>
              <a:defRPr b="0" i="0" sz="3100" u="none" cap="none" strike="noStrike">
                <a:solidFill>
                  <a:srgbClr val="F1F7FB"/>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53" name="Google Shape;453;p70"/>
          <p:cNvSpPr txBox="1"/>
          <p:nvPr>
            <p:ph idx="1" type="subTitle"/>
          </p:nvPr>
        </p:nvSpPr>
        <p:spPr>
          <a:xfrm>
            <a:off x="0" y="1996071"/>
            <a:ext cx="9144000" cy="1241700"/>
          </a:xfrm>
          <a:prstGeom prst="rect">
            <a:avLst/>
          </a:prstGeom>
          <a:noFill/>
          <a:ln>
            <a:noFill/>
          </a:ln>
        </p:spPr>
        <p:txBody>
          <a:bodyPr anchorCtr="0" anchor="t" bIns="34275" lIns="68575" spcFirstLastPara="1" rIns="68575" wrap="square" tIns="34275">
            <a:noAutofit/>
          </a:bodyPr>
          <a:lstStyle>
            <a:lvl1pPr lvl="0" marR="0" algn="ctr">
              <a:lnSpc>
                <a:spcPct val="90000"/>
              </a:lnSpc>
              <a:spcBef>
                <a:spcPts val="600"/>
              </a:spcBef>
              <a:spcAft>
                <a:spcPts val="0"/>
              </a:spcAft>
              <a:buClr>
                <a:srgbClr val="F1F7FB"/>
              </a:buClr>
              <a:buSzPts val="1800"/>
              <a:buFont typeface="Arial"/>
              <a:buNone/>
              <a:defRPr b="0" i="0" sz="1400" u="none" cap="none" strike="noStrike">
                <a:solidFill>
                  <a:srgbClr val="F1F7FB"/>
                </a:solidFill>
                <a:latin typeface="Century Gothic"/>
                <a:ea typeface="Century Gothic"/>
                <a:cs typeface="Century Gothic"/>
                <a:sym typeface="Century Gothic"/>
              </a:defRPr>
            </a:lvl1pPr>
            <a:lvl2pPr lvl="1" marR="0" algn="ctr">
              <a:lnSpc>
                <a:spcPct val="90000"/>
              </a:lnSpc>
              <a:spcBef>
                <a:spcPts val="300"/>
              </a:spcBef>
              <a:spcAft>
                <a:spcPts val="0"/>
              </a:spcAft>
              <a:buClr>
                <a:schemeClr val="dk1"/>
              </a:buClr>
              <a:buSzPts val="1500"/>
              <a:buFont typeface="Arial"/>
              <a:buNone/>
              <a:defRPr b="0" i="0" sz="1100" u="none" cap="none" strike="noStrike">
                <a:solidFill>
                  <a:schemeClr val="dk1"/>
                </a:solidFill>
                <a:latin typeface="Century Gothic"/>
                <a:ea typeface="Century Gothic"/>
                <a:cs typeface="Century Gothic"/>
                <a:sym typeface="Century Gothic"/>
              </a:defRPr>
            </a:lvl2pPr>
            <a:lvl3pPr lvl="2" marR="0" algn="ctr">
              <a:lnSpc>
                <a:spcPct val="90000"/>
              </a:lnSpc>
              <a:spcBef>
                <a:spcPts val="300"/>
              </a:spcBef>
              <a:spcAft>
                <a:spcPts val="0"/>
              </a:spcAft>
              <a:buClr>
                <a:schemeClr val="dk1"/>
              </a:buClr>
              <a:buSzPts val="1400"/>
              <a:buFont typeface="Arial"/>
              <a:buNone/>
              <a:defRPr b="0" i="0" sz="1000" u="none" cap="none" strike="noStrike">
                <a:solidFill>
                  <a:schemeClr val="dk1"/>
                </a:solidFill>
                <a:latin typeface="Century Gothic"/>
                <a:ea typeface="Century Gothic"/>
                <a:cs typeface="Century Gothic"/>
                <a:sym typeface="Century Gothic"/>
              </a:defRPr>
            </a:lvl3pPr>
            <a:lvl4pPr lvl="3"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4pPr>
            <a:lvl5pPr lvl="4"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5pPr>
            <a:lvl6pPr lvl="5"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6pPr>
            <a:lvl7pPr lvl="6"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7pPr>
            <a:lvl8pPr lvl="7"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8pPr>
            <a:lvl9pPr lvl="8"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454" name="Shape 454"/>
        <p:cNvGrpSpPr/>
        <p:nvPr/>
      </p:nvGrpSpPr>
      <p:grpSpPr>
        <a:xfrm>
          <a:off x="0" y="0"/>
          <a:ext cx="0" cy="0"/>
          <a:chOff x="0" y="0"/>
          <a:chExt cx="0" cy="0"/>
        </a:xfrm>
      </p:grpSpPr>
      <p:sp>
        <p:nvSpPr>
          <p:cNvPr id="455" name="Google Shape;455;p71"/>
          <p:cNvSpPr/>
          <p:nvPr/>
        </p:nvSpPr>
        <p:spPr>
          <a:xfrm>
            <a:off x="0" y="403412"/>
            <a:ext cx="9144000" cy="20172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456" name="Google Shape;456;p71"/>
          <p:cNvSpPr txBox="1"/>
          <p:nvPr>
            <p:ph type="title"/>
          </p:nvPr>
        </p:nvSpPr>
        <p:spPr>
          <a:xfrm>
            <a:off x="628650" y="403412"/>
            <a:ext cx="7886700" cy="2017200"/>
          </a:xfrm>
          <a:prstGeom prst="rect">
            <a:avLst/>
          </a:prstGeom>
          <a:noFill/>
          <a:ln>
            <a:noFill/>
          </a:ln>
        </p:spPr>
        <p:txBody>
          <a:bodyPr anchorCtr="0" anchor="ctr" bIns="34275" lIns="68575" spcFirstLastPara="1" rIns="68575" wrap="square" tIns="34275">
            <a:noAutofit/>
          </a:bodyPr>
          <a:lstStyle>
            <a:lvl1pPr lvl="0" marR="0" algn="ctr">
              <a:lnSpc>
                <a:spcPct val="90000"/>
              </a:lnSpc>
              <a:spcBef>
                <a:spcPts val="0"/>
              </a:spcBef>
              <a:spcAft>
                <a:spcPts val="0"/>
              </a:spcAft>
              <a:buClr>
                <a:schemeClr val="dk1"/>
              </a:buClr>
              <a:buSzPts val="3800"/>
              <a:buFont typeface="Century Gothic"/>
              <a:buNone/>
              <a:defRPr b="0" i="0" sz="2800" u="none" cap="none" strike="noStrike">
                <a:solidFill>
                  <a:schemeClr val="lt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57" name="Shape 457"/>
        <p:cNvGrpSpPr/>
        <p:nvPr/>
      </p:nvGrpSpPr>
      <p:grpSpPr>
        <a:xfrm>
          <a:off x="0" y="0"/>
          <a:ext cx="0" cy="0"/>
          <a:chOff x="0" y="0"/>
          <a:chExt cx="0" cy="0"/>
        </a:xfrm>
      </p:grpSpPr>
      <p:sp>
        <p:nvSpPr>
          <p:cNvPr id="458" name="Google Shape;458;p72"/>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59" name="Google Shape;459;p72"/>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460" name="Google Shape;460;p72"/>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461" name="Google Shape;461;p72"/>
          <p:cNvSpPr/>
          <p:nvPr/>
        </p:nvSpPr>
        <p:spPr>
          <a:xfrm rot="5400000">
            <a:off x="-2387424" y="2345418"/>
            <a:ext cx="5184600" cy="4389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62" name="Shape 462"/>
        <p:cNvGrpSpPr/>
        <p:nvPr/>
      </p:nvGrpSpPr>
      <p:grpSpPr>
        <a:xfrm>
          <a:off x="0" y="0"/>
          <a:ext cx="0" cy="0"/>
          <a:chOff x="0" y="0"/>
          <a:chExt cx="0" cy="0"/>
        </a:xfrm>
      </p:grpSpPr>
      <p:sp>
        <p:nvSpPr>
          <p:cNvPr id="463" name="Google Shape;463;p73"/>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464" name="Google Shape;464;p73"/>
          <p:cNvSpPr/>
          <p:nvPr/>
        </p:nvSpPr>
        <p:spPr>
          <a:xfrm rot="5400000">
            <a:off x="-2353129" y="2353199"/>
            <a:ext cx="5143500" cy="4371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465" name="Shape 465"/>
        <p:cNvGrpSpPr/>
        <p:nvPr/>
      </p:nvGrpSpPr>
      <p:grpSpPr>
        <a:xfrm>
          <a:off x="0" y="0"/>
          <a:ext cx="0" cy="0"/>
          <a:chOff x="0" y="0"/>
          <a:chExt cx="0" cy="0"/>
        </a:xfrm>
      </p:grpSpPr>
      <p:sp>
        <p:nvSpPr>
          <p:cNvPr id="466" name="Google Shape;466;p74"/>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67" name="Google Shape;467;p74"/>
          <p:cNvSpPr txBox="1"/>
          <p:nvPr>
            <p:ph idx="1" type="body"/>
          </p:nvPr>
        </p:nvSpPr>
        <p:spPr>
          <a:xfrm rot="5400000">
            <a:off x="2940300" y="-942431"/>
            <a:ext cx="3263400" cy="78867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468" name="Google Shape;468;p74"/>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469" name="Google Shape;469;p74"/>
          <p:cNvSpPr/>
          <p:nvPr/>
        </p:nvSpPr>
        <p:spPr>
          <a:xfrm rot="5400000">
            <a:off x="-2387424" y="2345418"/>
            <a:ext cx="5184600" cy="4389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470" name="Shape 470"/>
        <p:cNvGrpSpPr/>
        <p:nvPr/>
      </p:nvGrpSpPr>
      <p:grpSpPr>
        <a:xfrm>
          <a:off x="0" y="0"/>
          <a:ext cx="0" cy="0"/>
          <a:chOff x="0" y="0"/>
          <a:chExt cx="0" cy="0"/>
        </a:xfrm>
      </p:grpSpPr>
      <p:sp>
        <p:nvSpPr>
          <p:cNvPr id="471" name="Google Shape;471;p75"/>
          <p:cNvSpPr txBox="1"/>
          <p:nvPr>
            <p:ph type="title"/>
          </p:nvPr>
        </p:nvSpPr>
        <p:spPr>
          <a:xfrm rot="5400000">
            <a:off x="5350051" y="1467545"/>
            <a:ext cx="4359000" cy="19716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72" name="Google Shape;472;p75"/>
          <p:cNvSpPr txBox="1"/>
          <p:nvPr>
            <p:ph idx="1" type="body"/>
          </p:nvPr>
        </p:nvSpPr>
        <p:spPr>
          <a:xfrm rot="5400000">
            <a:off x="1349476" y="-447056"/>
            <a:ext cx="4359000" cy="58008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473" name="Google Shape;473;p75"/>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474" name="Google Shape;474;p75"/>
          <p:cNvSpPr/>
          <p:nvPr/>
        </p:nvSpPr>
        <p:spPr>
          <a:xfrm rot="5400000">
            <a:off x="-2387424" y="2345418"/>
            <a:ext cx="5184600" cy="4389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81" name="Shape 481"/>
        <p:cNvGrpSpPr/>
        <p:nvPr/>
      </p:nvGrpSpPr>
      <p:grpSpPr>
        <a:xfrm>
          <a:off x="0" y="0"/>
          <a:ext cx="0" cy="0"/>
          <a:chOff x="0" y="0"/>
          <a:chExt cx="0" cy="0"/>
        </a:xfrm>
      </p:grpSpPr>
      <p:sp>
        <p:nvSpPr>
          <p:cNvPr id="482" name="Google Shape;482;p77"/>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3" name="Google Shape;483;p77"/>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84" name="Google Shape;484;p7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5" name="Google Shape;485;p7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6" name="Google Shape;486;p7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487" name="Shape 487"/>
        <p:cNvGrpSpPr/>
        <p:nvPr/>
      </p:nvGrpSpPr>
      <p:grpSpPr>
        <a:xfrm>
          <a:off x="0" y="0"/>
          <a:ext cx="0" cy="0"/>
          <a:chOff x="0" y="0"/>
          <a:chExt cx="0" cy="0"/>
        </a:xfrm>
      </p:grpSpPr>
      <p:sp>
        <p:nvSpPr>
          <p:cNvPr id="488" name="Google Shape;488;p78"/>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9" name="Google Shape;489;p78"/>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90" name="Google Shape;490;p7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1" name="Google Shape;491;p7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2" name="Google Shape;492;p7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493" name="Shape 493"/>
        <p:cNvGrpSpPr/>
        <p:nvPr/>
      </p:nvGrpSpPr>
      <p:grpSpPr>
        <a:xfrm>
          <a:off x="0" y="0"/>
          <a:ext cx="0" cy="0"/>
          <a:chOff x="0" y="0"/>
          <a:chExt cx="0" cy="0"/>
        </a:xfrm>
      </p:grpSpPr>
      <p:sp>
        <p:nvSpPr>
          <p:cNvPr id="494" name="Google Shape;494;p7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5" name="Google Shape;495;p79"/>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96" name="Google Shape;496;p7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7" name="Google Shape;497;p7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8" name="Google Shape;498;p7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obj">
  <p:cSld name="OBJECT">
    <p:spTree>
      <p:nvGrpSpPr>
        <p:cNvPr id="62" name="Shape 62"/>
        <p:cNvGrpSpPr/>
        <p:nvPr/>
      </p:nvGrpSpPr>
      <p:grpSpPr>
        <a:xfrm>
          <a:off x="0" y="0"/>
          <a:ext cx="0" cy="0"/>
          <a:chOff x="0" y="0"/>
          <a:chExt cx="0" cy="0"/>
        </a:xfrm>
      </p:grpSpPr>
      <p:sp>
        <p:nvSpPr>
          <p:cNvPr id="63" name="Google Shape;63;p9"/>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1500">
                <a:solidFill>
                  <a:srgbClr val="7ACE6C"/>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4" name="Google Shape;64;p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5" name="Google Shape;65;p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6" name="Google Shape;66;p9"/>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499" name="Shape 499"/>
        <p:cNvGrpSpPr/>
        <p:nvPr/>
      </p:nvGrpSpPr>
      <p:grpSpPr>
        <a:xfrm>
          <a:off x="0" y="0"/>
          <a:ext cx="0" cy="0"/>
          <a:chOff x="0" y="0"/>
          <a:chExt cx="0" cy="0"/>
        </a:xfrm>
      </p:grpSpPr>
      <p:sp>
        <p:nvSpPr>
          <p:cNvPr id="500" name="Google Shape;500;p80"/>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1" name="Google Shape;501;p80"/>
          <p:cNvSpPr/>
          <p:nvPr>
            <p:ph idx="2" type="pic"/>
          </p:nvPr>
        </p:nvSpPr>
        <p:spPr>
          <a:xfrm>
            <a:off x="1792288" y="459581"/>
            <a:ext cx="5486400" cy="3086100"/>
          </a:xfrm>
          <a:prstGeom prst="rect">
            <a:avLst/>
          </a:prstGeom>
          <a:noFill/>
          <a:ln>
            <a:noFill/>
          </a:ln>
        </p:spPr>
      </p:sp>
      <p:sp>
        <p:nvSpPr>
          <p:cNvPr id="502" name="Google Shape;502;p80"/>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03" name="Google Shape;503;p8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4" name="Google Shape;504;p8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5" name="Google Shape;505;p8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06" name="Shape 506"/>
        <p:cNvGrpSpPr/>
        <p:nvPr/>
      </p:nvGrpSpPr>
      <p:grpSpPr>
        <a:xfrm>
          <a:off x="0" y="0"/>
          <a:ext cx="0" cy="0"/>
          <a:chOff x="0" y="0"/>
          <a:chExt cx="0" cy="0"/>
        </a:xfrm>
      </p:grpSpPr>
      <p:sp>
        <p:nvSpPr>
          <p:cNvPr id="507" name="Google Shape;507;p81"/>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8" name="Google Shape;508;p81"/>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509" name="Google Shape;509;p81"/>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10" name="Google Shape;510;p8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1" name="Google Shape;511;p8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2" name="Google Shape;512;p8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13" name="Shape 513"/>
        <p:cNvGrpSpPr/>
        <p:nvPr/>
      </p:nvGrpSpPr>
      <p:grpSpPr>
        <a:xfrm>
          <a:off x="0" y="0"/>
          <a:ext cx="0" cy="0"/>
          <a:chOff x="0" y="0"/>
          <a:chExt cx="0" cy="0"/>
        </a:xfrm>
      </p:grpSpPr>
      <p:sp>
        <p:nvSpPr>
          <p:cNvPr id="514" name="Google Shape;514;p8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5" name="Google Shape;515;p8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6" name="Google Shape;516;p8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17" name="Shape 517"/>
        <p:cNvGrpSpPr/>
        <p:nvPr/>
      </p:nvGrpSpPr>
      <p:grpSpPr>
        <a:xfrm>
          <a:off x="0" y="0"/>
          <a:ext cx="0" cy="0"/>
          <a:chOff x="0" y="0"/>
          <a:chExt cx="0" cy="0"/>
        </a:xfrm>
      </p:grpSpPr>
      <p:sp>
        <p:nvSpPr>
          <p:cNvPr id="518" name="Google Shape;518;p83"/>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9" name="Google Shape;519;p8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0" name="Google Shape;520;p8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1" name="Google Shape;521;p8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22" name="Shape 522"/>
        <p:cNvGrpSpPr/>
        <p:nvPr/>
      </p:nvGrpSpPr>
      <p:grpSpPr>
        <a:xfrm>
          <a:off x="0" y="0"/>
          <a:ext cx="0" cy="0"/>
          <a:chOff x="0" y="0"/>
          <a:chExt cx="0" cy="0"/>
        </a:xfrm>
      </p:grpSpPr>
      <p:sp>
        <p:nvSpPr>
          <p:cNvPr id="523" name="Google Shape;523;p84"/>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4" name="Google Shape;524;p84"/>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525" name="Google Shape;525;p84"/>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526" name="Google Shape;526;p84"/>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527" name="Google Shape;527;p84"/>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528" name="Google Shape;528;p8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9" name="Google Shape;529;p8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0" name="Google Shape;530;p8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31" name="Shape 531"/>
        <p:cNvGrpSpPr/>
        <p:nvPr/>
      </p:nvGrpSpPr>
      <p:grpSpPr>
        <a:xfrm>
          <a:off x="0" y="0"/>
          <a:ext cx="0" cy="0"/>
          <a:chOff x="0" y="0"/>
          <a:chExt cx="0" cy="0"/>
        </a:xfrm>
      </p:grpSpPr>
      <p:sp>
        <p:nvSpPr>
          <p:cNvPr id="532" name="Google Shape;532;p85"/>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3" name="Google Shape;533;p85"/>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534" name="Google Shape;534;p85"/>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535" name="Google Shape;535;p8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6" name="Google Shape;536;p8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7" name="Google Shape;537;p8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38" name="Shape 538"/>
        <p:cNvGrpSpPr/>
        <p:nvPr/>
      </p:nvGrpSpPr>
      <p:grpSpPr>
        <a:xfrm>
          <a:off x="0" y="0"/>
          <a:ext cx="0" cy="0"/>
          <a:chOff x="0" y="0"/>
          <a:chExt cx="0" cy="0"/>
        </a:xfrm>
      </p:grpSpPr>
      <p:sp>
        <p:nvSpPr>
          <p:cNvPr id="539" name="Google Shape;539;p86"/>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0" name="Google Shape;540;p86"/>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541" name="Google Shape;541;p8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2" name="Google Shape;542;p8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3" name="Google Shape;543;p8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4" name="Shape 544"/>
        <p:cNvGrpSpPr/>
        <p:nvPr/>
      </p:nvGrpSpPr>
      <p:grpSpPr>
        <a:xfrm>
          <a:off x="0" y="0"/>
          <a:ext cx="0" cy="0"/>
          <a:chOff x="0" y="0"/>
          <a:chExt cx="0" cy="0"/>
        </a:xfrm>
      </p:grpSpPr>
      <p:sp>
        <p:nvSpPr>
          <p:cNvPr id="545" name="Google Shape;545;p87"/>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6" name="Google Shape;546;p87"/>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547" name="Google Shape;547;p8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8" name="Google Shape;548;p8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9" name="Google Shape;549;p8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56" name="Shape 556"/>
        <p:cNvGrpSpPr/>
        <p:nvPr/>
      </p:nvGrpSpPr>
      <p:grpSpPr>
        <a:xfrm>
          <a:off x="0" y="0"/>
          <a:ext cx="0" cy="0"/>
          <a:chOff x="0" y="0"/>
          <a:chExt cx="0" cy="0"/>
        </a:xfrm>
      </p:grpSpPr>
      <p:sp>
        <p:nvSpPr>
          <p:cNvPr id="557" name="Google Shape;557;p8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8" name="Google Shape;558;p89"/>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559" name="Google Shape;559;p8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0" name="Google Shape;560;p8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1" name="Google Shape;561;p8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62" name="Shape 562"/>
        <p:cNvGrpSpPr/>
        <p:nvPr/>
      </p:nvGrpSpPr>
      <p:grpSpPr>
        <a:xfrm>
          <a:off x="0" y="0"/>
          <a:ext cx="0" cy="0"/>
          <a:chOff x="0" y="0"/>
          <a:chExt cx="0" cy="0"/>
        </a:xfrm>
      </p:grpSpPr>
      <p:sp>
        <p:nvSpPr>
          <p:cNvPr id="563" name="Google Shape;563;p90"/>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4" name="Google Shape;564;p90"/>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565" name="Google Shape;565;p9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6" name="Google Shape;566;p9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7" name="Google Shape;567;p9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67" name="Shape 67"/>
        <p:cNvGrpSpPr/>
        <p:nvPr/>
      </p:nvGrpSpPr>
      <p:grpSpPr>
        <a:xfrm>
          <a:off x="0" y="0"/>
          <a:ext cx="0" cy="0"/>
          <a:chOff x="0" y="0"/>
          <a:chExt cx="0" cy="0"/>
        </a:xfrm>
      </p:grpSpPr>
      <p:sp>
        <p:nvSpPr>
          <p:cNvPr id="68" name="Google Shape;68;p10"/>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1500">
                <a:solidFill>
                  <a:srgbClr val="7ACE6C"/>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9" name="Google Shape;69;p10"/>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70" name="Google Shape;70;p10"/>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71" name="Google Shape;71;p1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2" name="Google Shape;72;p1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3" name="Google Shape;73;p10"/>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568" name="Shape 568"/>
        <p:cNvGrpSpPr/>
        <p:nvPr/>
      </p:nvGrpSpPr>
      <p:grpSpPr>
        <a:xfrm>
          <a:off x="0" y="0"/>
          <a:ext cx="0" cy="0"/>
          <a:chOff x="0" y="0"/>
          <a:chExt cx="0" cy="0"/>
        </a:xfrm>
      </p:grpSpPr>
      <p:sp>
        <p:nvSpPr>
          <p:cNvPr id="569" name="Google Shape;569;p91"/>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0" name="Google Shape;570;p91"/>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571" name="Google Shape;571;p9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2" name="Google Shape;572;p9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3" name="Google Shape;573;p9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574" name="Shape 574"/>
        <p:cNvGrpSpPr/>
        <p:nvPr/>
      </p:nvGrpSpPr>
      <p:grpSpPr>
        <a:xfrm>
          <a:off x="0" y="0"/>
          <a:ext cx="0" cy="0"/>
          <a:chOff x="0" y="0"/>
          <a:chExt cx="0" cy="0"/>
        </a:xfrm>
      </p:grpSpPr>
      <p:sp>
        <p:nvSpPr>
          <p:cNvPr id="575" name="Google Shape;575;p92"/>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6" name="Google Shape;576;p92"/>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577" name="Google Shape;577;p9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8" name="Google Shape;578;p9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9" name="Google Shape;579;p9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580" name="Shape 580"/>
        <p:cNvGrpSpPr/>
        <p:nvPr/>
      </p:nvGrpSpPr>
      <p:grpSpPr>
        <a:xfrm>
          <a:off x="0" y="0"/>
          <a:ext cx="0" cy="0"/>
          <a:chOff x="0" y="0"/>
          <a:chExt cx="0" cy="0"/>
        </a:xfrm>
      </p:grpSpPr>
      <p:sp>
        <p:nvSpPr>
          <p:cNvPr id="581" name="Google Shape;581;p93"/>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2" name="Google Shape;582;p93"/>
          <p:cNvSpPr/>
          <p:nvPr>
            <p:ph idx="2" type="pic"/>
          </p:nvPr>
        </p:nvSpPr>
        <p:spPr>
          <a:xfrm>
            <a:off x="1792288" y="459581"/>
            <a:ext cx="5486400" cy="3086100"/>
          </a:xfrm>
          <a:prstGeom prst="rect">
            <a:avLst/>
          </a:prstGeom>
          <a:noFill/>
          <a:ln>
            <a:noFill/>
          </a:ln>
        </p:spPr>
      </p:sp>
      <p:sp>
        <p:nvSpPr>
          <p:cNvPr id="583" name="Google Shape;583;p93"/>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84" name="Google Shape;584;p9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5" name="Google Shape;585;p9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6" name="Google Shape;586;p9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7" name="Shape 587"/>
        <p:cNvGrpSpPr/>
        <p:nvPr/>
      </p:nvGrpSpPr>
      <p:grpSpPr>
        <a:xfrm>
          <a:off x="0" y="0"/>
          <a:ext cx="0" cy="0"/>
          <a:chOff x="0" y="0"/>
          <a:chExt cx="0" cy="0"/>
        </a:xfrm>
      </p:grpSpPr>
      <p:sp>
        <p:nvSpPr>
          <p:cNvPr id="588" name="Google Shape;588;p94"/>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9" name="Google Shape;589;p94"/>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590" name="Google Shape;590;p94"/>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91" name="Google Shape;591;p9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2" name="Google Shape;592;p9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3" name="Google Shape;593;p9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94" name="Shape 594"/>
        <p:cNvGrpSpPr/>
        <p:nvPr/>
      </p:nvGrpSpPr>
      <p:grpSpPr>
        <a:xfrm>
          <a:off x="0" y="0"/>
          <a:ext cx="0" cy="0"/>
          <a:chOff x="0" y="0"/>
          <a:chExt cx="0" cy="0"/>
        </a:xfrm>
      </p:grpSpPr>
      <p:sp>
        <p:nvSpPr>
          <p:cNvPr id="595" name="Google Shape;595;p9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6" name="Google Shape;596;p9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7" name="Google Shape;597;p9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98" name="Shape 598"/>
        <p:cNvGrpSpPr/>
        <p:nvPr/>
      </p:nvGrpSpPr>
      <p:grpSpPr>
        <a:xfrm>
          <a:off x="0" y="0"/>
          <a:ext cx="0" cy="0"/>
          <a:chOff x="0" y="0"/>
          <a:chExt cx="0" cy="0"/>
        </a:xfrm>
      </p:grpSpPr>
      <p:sp>
        <p:nvSpPr>
          <p:cNvPr id="599" name="Google Shape;599;p96"/>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0" name="Google Shape;600;p9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1" name="Google Shape;601;p9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2" name="Google Shape;602;p9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03" name="Shape 603"/>
        <p:cNvGrpSpPr/>
        <p:nvPr/>
      </p:nvGrpSpPr>
      <p:grpSpPr>
        <a:xfrm>
          <a:off x="0" y="0"/>
          <a:ext cx="0" cy="0"/>
          <a:chOff x="0" y="0"/>
          <a:chExt cx="0" cy="0"/>
        </a:xfrm>
      </p:grpSpPr>
      <p:sp>
        <p:nvSpPr>
          <p:cNvPr id="604" name="Google Shape;604;p97"/>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5" name="Google Shape;605;p97"/>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606" name="Google Shape;606;p97"/>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607" name="Google Shape;607;p97"/>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608" name="Google Shape;608;p97"/>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609" name="Google Shape;609;p9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0" name="Google Shape;610;p9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1" name="Google Shape;611;p9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12" name="Shape 612"/>
        <p:cNvGrpSpPr/>
        <p:nvPr/>
      </p:nvGrpSpPr>
      <p:grpSpPr>
        <a:xfrm>
          <a:off x="0" y="0"/>
          <a:ext cx="0" cy="0"/>
          <a:chOff x="0" y="0"/>
          <a:chExt cx="0" cy="0"/>
        </a:xfrm>
      </p:grpSpPr>
      <p:sp>
        <p:nvSpPr>
          <p:cNvPr id="613" name="Google Shape;613;p98"/>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4" name="Google Shape;614;p98"/>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615" name="Google Shape;615;p98"/>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616" name="Google Shape;616;p9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7" name="Google Shape;617;p9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8" name="Google Shape;618;p9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19" name="Shape 619"/>
        <p:cNvGrpSpPr/>
        <p:nvPr/>
      </p:nvGrpSpPr>
      <p:grpSpPr>
        <a:xfrm>
          <a:off x="0" y="0"/>
          <a:ext cx="0" cy="0"/>
          <a:chOff x="0" y="0"/>
          <a:chExt cx="0" cy="0"/>
        </a:xfrm>
      </p:grpSpPr>
      <p:sp>
        <p:nvSpPr>
          <p:cNvPr id="620" name="Google Shape;620;p99"/>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1" name="Google Shape;621;p99"/>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622" name="Google Shape;622;p9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3" name="Google Shape;623;p9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4" name="Google Shape;624;p9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31" name="Shape 631"/>
        <p:cNvGrpSpPr/>
        <p:nvPr/>
      </p:nvGrpSpPr>
      <p:grpSpPr>
        <a:xfrm>
          <a:off x="0" y="0"/>
          <a:ext cx="0" cy="0"/>
          <a:chOff x="0" y="0"/>
          <a:chExt cx="0" cy="0"/>
        </a:xfrm>
      </p:grpSpPr>
      <p:sp>
        <p:nvSpPr>
          <p:cNvPr id="632" name="Google Shape;632;p101"/>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3" name="Google Shape;633;p101"/>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634" name="Google Shape;634;p10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5" name="Google Shape;635;p10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6" name="Google Shape;636;p10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74" name="Shape 74"/>
        <p:cNvGrpSpPr/>
        <p:nvPr/>
      </p:nvGrpSpPr>
      <p:grpSpPr>
        <a:xfrm>
          <a:off x="0" y="0"/>
          <a:ext cx="0" cy="0"/>
          <a:chOff x="0" y="0"/>
          <a:chExt cx="0" cy="0"/>
        </a:xfrm>
      </p:grpSpPr>
      <p:sp>
        <p:nvSpPr>
          <p:cNvPr id="75" name="Google Shape;75;p11"/>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1500">
                <a:solidFill>
                  <a:srgbClr val="7ACE6C"/>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6" name="Google Shape;76;p11"/>
          <p:cNvSpPr txBox="1"/>
          <p:nvPr>
            <p:ph idx="1" type="body"/>
          </p:nvPr>
        </p:nvSpPr>
        <p:spPr>
          <a:xfrm>
            <a:off x="687933" y="1087278"/>
            <a:ext cx="5000100" cy="34875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sz="1800">
                <a:solidFill>
                  <a:srgbClr val="171717"/>
                </a:solidFill>
                <a:latin typeface="Arial"/>
                <a:ea typeface="Arial"/>
                <a:cs typeface="Arial"/>
                <a:sym typeface="Arial"/>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77" name="Google Shape;77;p1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8" name="Google Shape;78;p1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 name="Google Shape;79;p11"/>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37" name="Shape 637"/>
        <p:cNvGrpSpPr/>
        <p:nvPr/>
      </p:nvGrpSpPr>
      <p:grpSpPr>
        <a:xfrm>
          <a:off x="0" y="0"/>
          <a:ext cx="0" cy="0"/>
          <a:chOff x="0" y="0"/>
          <a:chExt cx="0" cy="0"/>
        </a:xfrm>
      </p:grpSpPr>
      <p:sp>
        <p:nvSpPr>
          <p:cNvPr id="638" name="Google Shape;638;p102"/>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9" name="Google Shape;639;p102"/>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640" name="Google Shape;640;p10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1" name="Google Shape;641;p10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2" name="Google Shape;642;p10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643" name="Shape 643"/>
        <p:cNvGrpSpPr/>
        <p:nvPr/>
      </p:nvGrpSpPr>
      <p:grpSpPr>
        <a:xfrm>
          <a:off x="0" y="0"/>
          <a:ext cx="0" cy="0"/>
          <a:chOff x="0" y="0"/>
          <a:chExt cx="0" cy="0"/>
        </a:xfrm>
      </p:grpSpPr>
      <p:sp>
        <p:nvSpPr>
          <p:cNvPr id="644" name="Google Shape;644;p103"/>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5" name="Google Shape;645;p103"/>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646" name="Google Shape;646;p10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7" name="Google Shape;647;p10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8" name="Google Shape;648;p10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49" name="Shape 649"/>
        <p:cNvGrpSpPr/>
        <p:nvPr/>
      </p:nvGrpSpPr>
      <p:grpSpPr>
        <a:xfrm>
          <a:off x="0" y="0"/>
          <a:ext cx="0" cy="0"/>
          <a:chOff x="0" y="0"/>
          <a:chExt cx="0" cy="0"/>
        </a:xfrm>
      </p:grpSpPr>
      <p:sp>
        <p:nvSpPr>
          <p:cNvPr id="650" name="Google Shape;650;p104"/>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1" name="Google Shape;651;p104"/>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652" name="Google Shape;652;p10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3" name="Google Shape;653;p10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4" name="Google Shape;654;p10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5" name="Shape 655"/>
        <p:cNvGrpSpPr/>
        <p:nvPr/>
      </p:nvGrpSpPr>
      <p:grpSpPr>
        <a:xfrm>
          <a:off x="0" y="0"/>
          <a:ext cx="0" cy="0"/>
          <a:chOff x="0" y="0"/>
          <a:chExt cx="0" cy="0"/>
        </a:xfrm>
      </p:grpSpPr>
      <p:sp>
        <p:nvSpPr>
          <p:cNvPr id="656" name="Google Shape;656;p105"/>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7" name="Google Shape;657;p105"/>
          <p:cNvSpPr/>
          <p:nvPr>
            <p:ph idx="2" type="pic"/>
          </p:nvPr>
        </p:nvSpPr>
        <p:spPr>
          <a:xfrm>
            <a:off x="1792288" y="459581"/>
            <a:ext cx="5486400" cy="3086100"/>
          </a:xfrm>
          <a:prstGeom prst="rect">
            <a:avLst/>
          </a:prstGeom>
          <a:noFill/>
          <a:ln>
            <a:noFill/>
          </a:ln>
        </p:spPr>
      </p:sp>
      <p:sp>
        <p:nvSpPr>
          <p:cNvPr id="658" name="Google Shape;658;p105"/>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59" name="Google Shape;659;p10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0" name="Google Shape;660;p10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1" name="Google Shape;661;p10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62" name="Shape 662"/>
        <p:cNvGrpSpPr/>
        <p:nvPr/>
      </p:nvGrpSpPr>
      <p:grpSpPr>
        <a:xfrm>
          <a:off x="0" y="0"/>
          <a:ext cx="0" cy="0"/>
          <a:chOff x="0" y="0"/>
          <a:chExt cx="0" cy="0"/>
        </a:xfrm>
      </p:grpSpPr>
      <p:sp>
        <p:nvSpPr>
          <p:cNvPr id="663" name="Google Shape;663;p106"/>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4" name="Google Shape;664;p106"/>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65" name="Google Shape;665;p106"/>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66" name="Google Shape;666;p10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7" name="Google Shape;667;p10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8" name="Google Shape;668;p10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9" name="Shape 669"/>
        <p:cNvGrpSpPr/>
        <p:nvPr/>
      </p:nvGrpSpPr>
      <p:grpSpPr>
        <a:xfrm>
          <a:off x="0" y="0"/>
          <a:ext cx="0" cy="0"/>
          <a:chOff x="0" y="0"/>
          <a:chExt cx="0" cy="0"/>
        </a:xfrm>
      </p:grpSpPr>
      <p:sp>
        <p:nvSpPr>
          <p:cNvPr id="670" name="Google Shape;670;p10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1" name="Google Shape;671;p10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2" name="Google Shape;672;p10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73" name="Shape 673"/>
        <p:cNvGrpSpPr/>
        <p:nvPr/>
      </p:nvGrpSpPr>
      <p:grpSpPr>
        <a:xfrm>
          <a:off x="0" y="0"/>
          <a:ext cx="0" cy="0"/>
          <a:chOff x="0" y="0"/>
          <a:chExt cx="0" cy="0"/>
        </a:xfrm>
      </p:grpSpPr>
      <p:sp>
        <p:nvSpPr>
          <p:cNvPr id="674" name="Google Shape;674;p108"/>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5" name="Google Shape;675;p10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6" name="Google Shape;676;p10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7" name="Google Shape;677;p10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78" name="Shape 678"/>
        <p:cNvGrpSpPr/>
        <p:nvPr/>
      </p:nvGrpSpPr>
      <p:grpSpPr>
        <a:xfrm>
          <a:off x="0" y="0"/>
          <a:ext cx="0" cy="0"/>
          <a:chOff x="0" y="0"/>
          <a:chExt cx="0" cy="0"/>
        </a:xfrm>
      </p:grpSpPr>
      <p:sp>
        <p:nvSpPr>
          <p:cNvPr id="679" name="Google Shape;679;p10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0" name="Google Shape;680;p109"/>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681" name="Google Shape;681;p109"/>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682" name="Google Shape;682;p109"/>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683" name="Google Shape;683;p109"/>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684" name="Google Shape;684;p10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5" name="Google Shape;685;p10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6" name="Google Shape;686;p10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87" name="Shape 687"/>
        <p:cNvGrpSpPr/>
        <p:nvPr/>
      </p:nvGrpSpPr>
      <p:grpSpPr>
        <a:xfrm>
          <a:off x="0" y="0"/>
          <a:ext cx="0" cy="0"/>
          <a:chOff x="0" y="0"/>
          <a:chExt cx="0" cy="0"/>
        </a:xfrm>
      </p:grpSpPr>
      <p:sp>
        <p:nvSpPr>
          <p:cNvPr id="688" name="Google Shape;688;p110"/>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9" name="Google Shape;689;p110"/>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690" name="Google Shape;690;p110"/>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691" name="Google Shape;691;p11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2" name="Google Shape;692;p11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3" name="Google Shape;693;p11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94" name="Shape 694"/>
        <p:cNvGrpSpPr/>
        <p:nvPr/>
      </p:nvGrpSpPr>
      <p:grpSpPr>
        <a:xfrm>
          <a:off x="0" y="0"/>
          <a:ext cx="0" cy="0"/>
          <a:chOff x="0" y="0"/>
          <a:chExt cx="0" cy="0"/>
        </a:xfrm>
      </p:grpSpPr>
      <p:sp>
        <p:nvSpPr>
          <p:cNvPr id="695" name="Google Shape;695;p111"/>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6" name="Google Shape;696;p111"/>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697" name="Google Shape;697;p11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8" name="Google Shape;698;p11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9" name="Google Shape;699;p11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jpg"/><Relationship Id="rId2" Type="http://schemas.openxmlformats.org/officeDocument/2006/relationships/image" Target="../media/image18.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theme" Target="../theme/theme26.xml"/></Relationships>
</file>

<file path=ppt/slideMasters/_rels/slideMaster10.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slideLayout" Target="../slideLayouts/slideLayout68.xml"/><Relationship Id="rId3" Type="http://schemas.openxmlformats.org/officeDocument/2006/relationships/slideLayout" Target="../slideLayouts/slideLayout69.xml"/><Relationship Id="rId4" Type="http://schemas.openxmlformats.org/officeDocument/2006/relationships/slideLayout" Target="../slideLayouts/slideLayout70.xml"/><Relationship Id="rId5" Type="http://schemas.openxmlformats.org/officeDocument/2006/relationships/slideLayout" Target="../slideLayouts/slideLayout71.xml"/><Relationship Id="rId6" Type="http://schemas.openxmlformats.org/officeDocument/2006/relationships/slideLayout" Target="../slideLayouts/slideLayout72.xml"/><Relationship Id="rId7" Type="http://schemas.openxmlformats.org/officeDocument/2006/relationships/slideLayout" Target="../slideLayouts/slideLayout73.xml"/><Relationship Id="rId8" Type="http://schemas.openxmlformats.org/officeDocument/2006/relationships/slideLayout" Target="../slideLayouts/slideLayout74.xml"/><Relationship Id="rId9" Type="http://schemas.openxmlformats.org/officeDocument/2006/relationships/slideLayout" Target="../slideLayouts/slideLayout75.xml"/><Relationship Id="rId10" Type="http://schemas.openxmlformats.org/officeDocument/2006/relationships/slideLayout" Target="../slideLayouts/slideLayout76.xml"/><Relationship Id="rId11" Type="http://schemas.openxmlformats.org/officeDocument/2006/relationships/slideLayout" Target="../slideLayouts/slideLayout77.xml"/><Relationship Id="rId12" Type="http://schemas.openxmlformats.org/officeDocument/2006/relationships/theme" Target="../theme/theme1.xml"/></Relationships>
</file>

<file path=ppt/slideMasters/_rels/slideMaster1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slideLayout" Target="../slideLayouts/slideLayout79.xml"/><Relationship Id="rId3" Type="http://schemas.openxmlformats.org/officeDocument/2006/relationships/slideLayout" Target="../slideLayouts/slideLayout80.xml"/><Relationship Id="rId4" Type="http://schemas.openxmlformats.org/officeDocument/2006/relationships/slideLayout" Target="../slideLayouts/slideLayout81.xml"/><Relationship Id="rId5" Type="http://schemas.openxmlformats.org/officeDocument/2006/relationships/slideLayout" Target="../slideLayouts/slideLayout82.xml"/><Relationship Id="rId6" Type="http://schemas.openxmlformats.org/officeDocument/2006/relationships/slideLayout" Target="../slideLayouts/slideLayout83.xml"/><Relationship Id="rId7" Type="http://schemas.openxmlformats.org/officeDocument/2006/relationships/slideLayout" Target="../slideLayouts/slideLayout84.xml"/><Relationship Id="rId8" Type="http://schemas.openxmlformats.org/officeDocument/2006/relationships/slideLayout" Target="../slideLayouts/slideLayout85.xml"/><Relationship Id="rId9" Type="http://schemas.openxmlformats.org/officeDocument/2006/relationships/slideLayout" Target="../slideLayouts/slideLayout86.xml"/><Relationship Id="rId10" Type="http://schemas.openxmlformats.org/officeDocument/2006/relationships/slideLayout" Target="../slideLayouts/slideLayout87.xml"/><Relationship Id="rId11" Type="http://schemas.openxmlformats.org/officeDocument/2006/relationships/slideLayout" Target="../slideLayouts/slideLayout88.xml"/><Relationship Id="rId12" Type="http://schemas.openxmlformats.org/officeDocument/2006/relationships/theme" Target="../theme/theme17.xml"/></Relationships>
</file>

<file path=ppt/slideMasters/_rels/slideMaster12.xml.rels><?xml version='1.0' encoding='UTF-8' standalone='yes'?>
<Relationships xmlns="http://schemas.openxmlformats.org/package/2006/relationships"><Relationship Id="rId1" Type="http://schemas.openxmlformats.org/officeDocument/2006/relationships/slideLayout" Target="../slideLayouts/slideLayout89.xml"/><Relationship Id="rId2" Type="http://schemas.openxmlformats.org/officeDocument/2006/relationships/slideLayout" Target="../slideLayouts/slideLayout90.xml"/><Relationship Id="rId3" Type="http://schemas.openxmlformats.org/officeDocument/2006/relationships/slideLayout" Target="../slideLayouts/slideLayout91.xml"/><Relationship Id="rId4" Type="http://schemas.openxmlformats.org/officeDocument/2006/relationships/slideLayout" Target="../slideLayouts/slideLayout92.xml"/><Relationship Id="rId5" Type="http://schemas.openxmlformats.org/officeDocument/2006/relationships/slideLayout" Target="../slideLayouts/slideLayout93.xml"/><Relationship Id="rId6" Type="http://schemas.openxmlformats.org/officeDocument/2006/relationships/slideLayout" Target="../slideLayouts/slideLayout94.xml"/><Relationship Id="rId7" Type="http://schemas.openxmlformats.org/officeDocument/2006/relationships/slideLayout" Target="../slideLayouts/slideLayout95.xml"/><Relationship Id="rId8" Type="http://schemas.openxmlformats.org/officeDocument/2006/relationships/slideLayout" Target="../slideLayouts/slideLayout96.xml"/><Relationship Id="rId9" Type="http://schemas.openxmlformats.org/officeDocument/2006/relationships/slideLayout" Target="../slideLayouts/slideLayout97.xml"/><Relationship Id="rId10" Type="http://schemas.openxmlformats.org/officeDocument/2006/relationships/slideLayout" Target="../slideLayouts/slideLayout98.xml"/><Relationship Id="rId11" Type="http://schemas.openxmlformats.org/officeDocument/2006/relationships/slideLayout" Target="../slideLayouts/slideLayout99.xml"/><Relationship Id="rId12" Type="http://schemas.openxmlformats.org/officeDocument/2006/relationships/theme" Target="../theme/theme49.xml"/></Relationships>
</file>

<file path=ppt/slideMasters/_rels/slideMaster13.xml.rels><?xml version='1.0' encoding='UTF-8' standalone='yes'?>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00.xml"/><Relationship Id="rId3" Type="http://schemas.openxmlformats.org/officeDocument/2006/relationships/slideLayout" Target="../slideLayouts/slideLayout101.xml"/><Relationship Id="rId4" Type="http://schemas.openxmlformats.org/officeDocument/2006/relationships/slideLayout" Target="../slideLayouts/slideLayout102.xml"/><Relationship Id="rId5" Type="http://schemas.openxmlformats.org/officeDocument/2006/relationships/slideLayout" Target="../slideLayouts/slideLayout103.xml"/><Relationship Id="rId6" Type="http://schemas.openxmlformats.org/officeDocument/2006/relationships/slideLayout" Target="../slideLayouts/slideLayout104.xml"/><Relationship Id="rId7" Type="http://schemas.openxmlformats.org/officeDocument/2006/relationships/theme" Target="../theme/theme29.xml"/></Relationships>
</file>

<file path=ppt/slideMasters/_rels/slideMaster14.xml.rels><?xml version='1.0' encoding='UTF-8' standalone='yes'?>
<Relationships xmlns="http://schemas.openxmlformats.org/package/2006/relationships"><Relationship Id="rId1" Type="http://schemas.openxmlformats.org/officeDocument/2006/relationships/slideLayout" Target="../slideLayouts/slideLayout105.xml"/><Relationship Id="rId2" Type="http://schemas.openxmlformats.org/officeDocument/2006/relationships/slideLayout" Target="../slideLayouts/slideLayout106.xml"/><Relationship Id="rId3" Type="http://schemas.openxmlformats.org/officeDocument/2006/relationships/slideLayout" Target="../slideLayouts/slideLayout107.xml"/><Relationship Id="rId4" Type="http://schemas.openxmlformats.org/officeDocument/2006/relationships/slideLayout" Target="../slideLayouts/slideLayout108.xml"/><Relationship Id="rId5" Type="http://schemas.openxmlformats.org/officeDocument/2006/relationships/slideLayout" Target="../slideLayouts/slideLayout109.xml"/><Relationship Id="rId6" Type="http://schemas.openxmlformats.org/officeDocument/2006/relationships/theme" Target="../theme/theme2.xml"/></Relationships>
</file>

<file path=ppt/slideMasters/_rels/slideMaster15.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slideLayout" Target="../slideLayouts/slideLayout111.xml"/><Relationship Id="rId3" Type="http://schemas.openxmlformats.org/officeDocument/2006/relationships/slideLayout" Target="../slideLayouts/slideLayout112.xml"/><Relationship Id="rId4" Type="http://schemas.openxmlformats.org/officeDocument/2006/relationships/slideLayout" Target="../slideLayouts/slideLayout113.xml"/><Relationship Id="rId5" Type="http://schemas.openxmlformats.org/officeDocument/2006/relationships/slideLayout" Target="../slideLayouts/slideLayout114.xml"/><Relationship Id="rId6" Type="http://schemas.openxmlformats.org/officeDocument/2006/relationships/theme" Target="../theme/theme54.xml"/></Relationships>
</file>

<file path=ppt/slideMasters/_rels/slideMaster16.xml.rels><?xml version='1.0' encoding='UTF-8' standalone='yes'?>
<Relationships xmlns="http://schemas.openxmlformats.org/package/2006/relationships"><Relationship Id="rId1" Type="http://schemas.openxmlformats.org/officeDocument/2006/relationships/slideLayout" Target="../slideLayouts/slideLayout115.xml"/><Relationship Id="rId2" Type="http://schemas.openxmlformats.org/officeDocument/2006/relationships/slideLayout" Target="../slideLayouts/slideLayout116.xml"/><Relationship Id="rId3" Type="http://schemas.openxmlformats.org/officeDocument/2006/relationships/slideLayout" Target="../slideLayouts/slideLayout117.xml"/><Relationship Id="rId4" Type="http://schemas.openxmlformats.org/officeDocument/2006/relationships/slideLayout" Target="../slideLayouts/slideLayout118.xml"/><Relationship Id="rId5" Type="http://schemas.openxmlformats.org/officeDocument/2006/relationships/slideLayout" Target="../slideLayouts/slideLayout119.xml"/><Relationship Id="rId6" Type="http://schemas.openxmlformats.org/officeDocument/2006/relationships/theme" Target="../theme/theme47.xml"/></Relationships>
</file>

<file path=ppt/slideMasters/_rels/slideMaster17.xml.rels><?xml version='1.0' encoding='UTF-8' standalone='yes'?>
<Relationships xmlns="http://schemas.openxmlformats.org/package/2006/relationships"><Relationship Id="rId1" Type="http://schemas.openxmlformats.org/officeDocument/2006/relationships/slideLayout" Target="../slideLayouts/slideLayout120.xml"/><Relationship Id="rId2" Type="http://schemas.openxmlformats.org/officeDocument/2006/relationships/slideLayout" Target="../slideLayouts/slideLayout121.xml"/><Relationship Id="rId3" Type="http://schemas.openxmlformats.org/officeDocument/2006/relationships/slideLayout" Target="../slideLayouts/slideLayout122.xml"/><Relationship Id="rId4" Type="http://schemas.openxmlformats.org/officeDocument/2006/relationships/slideLayout" Target="../slideLayouts/slideLayout123.xml"/><Relationship Id="rId5" Type="http://schemas.openxmlformats.org/officeDocument/2006/relationships/slideLayout" Target="../slideLayouts/slideLayout124.xml"/><Relationship Id="rId6" Type="http://schemas.openxmlformats.org/officeDocument/2006/relationships/slideLayout" Target="../slideLayouts/slideLayout125.xml"/><Relationship Id="rId7" Type="http://schemas.openxmlformats.org/officeDocument/2006/relationships/slideLayout" Target="../slideLayouts/slideLayout126.xml"/><Relationship Id="rId8" Type="http://schemas.openxmlformats.org/officeDocument/2006/relationships/slideLayout" Target="../slideLayouts/slideLayout127.xml"/><Relationship Id="rId9" Type="http://schemas.openxmlformats.org/officeDocument/2006/relationships/slideLayout" Target="../slideLayouts/slideLayout128.xml"/><Relationship Id="rId10" Type="http://schemas.openxmlformats.org/officeDocument/2006/relationships/slideLayout" Target="../slideLayouts/slideLayout129.xml"/><Relationship Id="rId11" Type="http://schemas.openxmlformats.org/officeDocument/2006/relationships/slideLayout" Target="../slideLayouts/slideLayout130.xml"/><Relationship Id="rId12" Type="http://schemas.openxmlformats.org/officeDocument/2006/relationships/slideLayout" Target="../slideLayouts/slideLayout131.xml"/><Relationship Id="rId13" Type="http://schemas.openxmlformats.org/officeDocument/2006/relationships/slideLayout" Target="../slideLayouts/slideLayout132.xml"/><Relationship Id="rId14" Type="http://schemas.openxmlformats.org/officeDocument/2006/relationships/slideLayout" Target="../slideLayouts/slideLayout133.xml"/><Relationship Id="rId15" Type="http://schemas.openxmlformats.org/officeDocument/2006/relationships/slideLayout" Target="../slideLayouts/slideLayout134.xml"/><Relationship Id="rId16" Type="http://schemas.openxmlformats.org/officeDocument/2006/relationships/slideLayout" Target="../slideLayouts/slideLayout135.xml"/><Relationship Id="rId17" Type="http://schemas.openxmlformats.org/officeDocument/2006/relationships/slideLayout" Target="../slideLayouts/slideLayout136.xml"/><Relationship Id="rId18" Type="http://schemas.openxmlformats.org/officeDocument/2006/relationships/theme" Target="../theme/theme30.xml"/></Relationships>
</file>

<file path=ppt/slideMasters/_rels/slideMaster18.xml.rels><?xml version='1.0' encoding='UTF-8' standalone='yes'?>
<Relationships xmlns="http://schemas.openxmlformats.org/package/2006/relationships"><Relationship Id="rId1" Type="http://schemas.openxmlformats.org/officeDocument/2006/relationships/slideLayout" Target="../slideLayouts/slideLayout137.xml"/><Relationship Id="rId2" Type="http://schemas.openxmlformats.org/officeDocument/2006/relationships/slideLayout" Target="../slideLayouts/slideLayout138.xml"/><Relationship Id="rId3" Type="http://schemas.openxmlformats.org/officeDocument/2006/relationships/slideLayout" Target="../slideLayouts/slideLayout139.xml"/><Relationship Id="rId4" Type="http://schemas.openxmlformats.org/officeDocument/2006/relationships/slideLayout" Target="../slideLayouts/slideLayout140.xml"/><Relationship Id="rId5" Type="http://schemas.openxmlformats.org/officeDocument/2006/relationships/slideLayout" Target="../slideLayouts/slideLayout141.xml"/><Relationship Id="rId6" Type="http://schemas.openxmlformats.org/officeDocument/2006/relationships/slideLayout" Target="../slideLayouts/slideLayout142.xml"/><Relationship Id="rId7" Type="http://schemas.openxmlformats.org/officeDocument/2006/relationships/theme" Target="../theme/theme20.xml"/></Relationships>
</file>

<file path=ppt/slideMasters/_rels/slideMaster19.xml.rels><?xml version='1.0' encoding='UTF-8' standalone='yes'?>
<Relationships xmlns="http://schemas.openxmlformats.org/package/2006/relationships"><Relationship Id="rId1" Type="http://schemas.openxmlformats.org/officeDocument/2006/relationships/slideLayout" Target="../slideLayouts/slideLayout143.xml"/><Relationship Id="rId2" Type="http://schemas.openxmlformats.org/officeDocument/2006/relationships/slideLayout" Target="../slideLayouts/slideLayout144.xml"/><Relationship Id="rId3" Type="http://schemas.openxmlformats.org/officeDocument/2006/relationships/slideLayout" Target="../slideLayouts/slideLayout145.xml"/><Relationship Id="rId4" Type="http://schemas.openxmlformats.org/officeDocument/2006/relationships/slideLayout" Target="../slideLayouts/slideLayout146.xml"/><Relationship Id="rId5" Type="http://schemas.openxmlformats.org/officeDocument/2006/relationships/slideLayout" Target="../slideLayouts/slideLayout147.xml"/><Relationship Id="rId6" Type="http://schemas.openxmlformats.org/officeDocument/2006/relationships/slideLayout" Target="../slideLayouts/slideLayout148.xml"/><Relationship Id="rId7" Type="http://schemas.openxmlformats.org/officeDocument/2006/relationships/slideLayout" Target="../slideLayouts/slideLayout149.xml"/><Relationship Id="rId8" Type="http://schemas.openxmlformats.org/officeDocument/2006/relationships/slideLayout" Target="../slideLayouts/slideLayout150.xml"/><Relationship Id="rId9" Type="http://schemas.openxmlformats.org/officeDocument/2006/relationships/slideLayout" Target="../slideLayouts/slideLayout151.xml"/><Relationship Id="rId10" Type="http://schemas.openxmlformats.org/officeDocument/2006/relationships/slideLayout" Target="../slideLayouts/slideLayout152.xml"/><Relationship Id="rId11" Type="http://schemas.openxmlformats.org/officeDocument/2006/relationships/slideLayout" Target="../slideLayouts/slideLayout153.xml"/><Relationship Id="rId12" Type="http://schemas.openxmlformats.org/officeDocument/2006/relationships/theme" Target="../theme/theme25.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theme" Target="../theme/theme13.xml"/></Relationships>
</file>

<file path=ppt/slideMasters/_rels/slideMaster20.xml.rels><?xml version='1.0' encoding='UTF-8' standalone='yes'?>
<Relationships xmlns="http://schemas.openxmlformats.org/package/2006/relationships"><Relationship Id="rId1" Type="http://schemas.openxmlformats.org/officeDocument/2006/relationships/slideLayout" Target="../slideLayouts/slideLayout154.xml"/><Relationship Id="rId2" Type="http://schemas.openxmlformats.org/officeDocument/2006/relationships/slideLayout" Target="../slideLayouts/slideLayout155.xml"/><Relationship Id="rId3" Type="http://schemas.openxmlformats.org/officeDocument/2006/relationships/slideLayout" Target="../slideLayouts/slideLayout156.xml"/><Relationship Id="rId4" Type="http://schemas.openxmlformats.org/officeDocument/2006/relationships/slideLayout" Target="../slideLayouts/slideLayout157.xml"/><Relationship Id="rId5" Type="http://schemas.openxmlformats.org/officeDocument/2006/relationships/slideLayout" Target="../slideLayouts/slideLayout158.xml"/><Relationship Id="rId6" Type="http://schemas.openxmlformats.org/officeDocument/2006/relationships/slideLayout" Target="../slideLayouts/slideLayout159.xml"/><Relationship Id="rId7" Type="http://schemas.openxmlformats.org/officeDocument/2006/relationships/theme" Target="../theme/theme22.xml"/></Relationships>
</file>

<file path=ppt/slideMasters/_rels/slideMaster21.xml.rels><?xml version='1.0' encoding='UTF-8' standalone='yes'?>
<Relationships xmlns="http://schemas.openxmlformats.org/package/2006/relationships"><Relationship Id="rId1" Type="http://schemas.openxmlformats.org/officeDocument/2006/relationships/slideLayout" Target="../slideLayouts/slideLayout160.xml"/><Relationship Id="rId2" Type="http://schemas.openxmlformats.org/officeDocument/2006/relationships/slideLayout" Target="../slideLayouts/slideLayout161.xml"/><Relationship Id="rId3" Type="http://schemas.openxmlformats.org/officeDocument/2006/relationships/slideLayout" Target="../slideLayouts/slideLayout162.xml"/><Relationship Id="rId4" Type="http://schemas.openxmlformats.org/officeDocument/2006/relationships/slideLayout" Target="../slideLayouts/slideLayout163.xml"/><Relationship Id="rId5" Type="http://schemas.openxmlformats.org/officeDocument/2006/relationships/slideLayout" Target="../slideLayouts/slideLayout164.xml"/><Relationship Id="rId6" Type="http://schemas.openxmlformats.org/officeDocument/2006/relationships/theme" Target="../theme/theme24.xml"/></Relationships>
</file>

<file path=ppt/slideMasters/_rels/slideMaster22.xml.rels><?xml version='1.0' encoding='UTF-8' standalone='yes'?>
<Relationships xmlns="http://schemas.openxmlformats.org/package/2006/relationships"><Relationship Id="rId1" Type="http://schemas.openxmlformats.org/officeDocument/2006/relationships/slideLayout" Target="../slideLayouts/slideLayout165.xml"/><Relationship Id="rId2" Type="http://schemas.openxmlformats.org/officeDocument/2006/relationships/slideLayout" Target="../slideLayouts/slideLayout166.xml"/><Relationship Id="rId3" Type="http://schemas.openxmlformats.org/officeDocument/2006/relationships/slideLayout" Target="../slideLayouts/slideLayout167.xml"/><Relationship Id="rId4" Type="http://schemas.openxmlformats.org/officeDocument/2006/relationships/slideLayout" Target="../slideLayouts/slideLayout168.xml"/><Relationship Id="rId5" Type="http://schemas.openxmlformats.org/officeDocument/2006/relationships/slideLayout" Target="../slideLayouts/slideLayout169.xml"/><Relationship Id="rId6" Type="http://schemas.openxmlformats.org/officeDocument/2006/relationships/slideLayout" Target="../slideLayouts/slideLayout170.xml"/><Relationship Id="rId7" Type="http://schemas.openxmlformats.org/officeDocument/2006/relationships/slideLayout" Target="../slideLayouts/slideLayout171.xml"/><Relationship Id="rId8" Type="http://schemas.openxmlformats.org/officeDocument/2006/relationships/slideLayout" Target="../slideLayouts/slideLayout172.xml"/><Relationship Id="rId9" Type="http://schemas.openxmlformats.org/officeDocument/2006/relationships/slideLayout" Target="../slideLayouts/slideLayout173.xml"/><Relationship Id="rId10" Type="http://schemas.openxmlformats.org/officeDocument/2006/relationships/slideLayout" Target="../slideLayouts/slideLayout174.xml"/><Relationship Id="rId11" Type="http://schemas.openxmlformats.org/officeDocument/2006/relationships/theme" Target="../theme/theme6.xml"/></Relationships>
</file>

<file path=ppt/slideMasters/_rels/slideMaster23.xml.rels><?xml version='1.0' encoding='UTF-8' standalone='yes'?>
<Relationships xmlns="http://schemas.openxmlformats.org/package/2006/relationships"><Relationship Id="rId1" Type="http://schemas.openxmlformats.org/officeDocument/2006/relationships/slideLayout" Target="../slideLayouts/slideLayout175.xml"/><Relationship Id="rId2" Type="http://schemas.openxmlformats.org/officeDocument/2006/relationships/slideLayout" Target="../slideLayouts/slideLayout176.xml"/><Relationship Id="rId3" Type="http://schemas.openxmlformats.org/officeDocument/2006/relationships/slideLayout" Target="../slideLayouts/slideLayout177.xml"/><Relationship Id="rId4" Type="http://schemas.openxmlformats.org/officeDocument/2006/relationships/slideLayout" Target="../slideLayouts/slideLayout178.xml"/><Relationship Id="rId5" Type="http://schemas.openxmlformats.org/officeDocument/2006/relationships/slideLayout" Target="../slideLayouts/slideLayout179.xml"/><Relationship Id="rId6" Type="http://schemas.openxmlformats.org/officeDocument/2006/relationships/slideLayout" Target="../slideLayouts/slideLayout180.xml"/><Relationship Id="rId7" Type="http://schemas.openxmlformats.org/officeDocument/2006/relationships/slideLayout" Target="../slideLayouts/slideLayout181.xml"/><Relationship Id="rId8" Type="http://schemas.openxmlformats.org/officeDocument/2006/relationships/slideLayout" Target="../slideLayouts/slideLayout182.xml"/><Relationship Id="rId9" Type="http://schemas.openxmlformats.org/officeDocument/2006/relationships/slideLayout" Target="../slideLayouts/slideLayout183.xml"/><Relationship Id="rId10" Type="http://schemas.openxmlformats.org/officeDocument/2006/relationships/slideLayout" Target="../slideLayouts/slideLayout184.xml"/><Relationship Id="rId11" Type="http://schemas.openxmlformats.org/officeDocument/2006/relationships/slideLayout" Target="../slideLayouts/slideLayout185.xml"/><Relationship Id="rId12" Type="http://schemas.openxmlformats.org/officeDocument/2006/relationships/slideLayout" Target="../slideLayouts/slideLayout186.xml"/><Relationship Id="rId13" Type="http://schemas.openxmlformats.org/officeDocument/2006/relationships/theme" Target="../theme/theme23.xml"/></Relationships>
</file>

<file path=ppt/slideMasters/_rels/slideMaster24.xml.rels><?xml version='1.0' encoding='UTF-8' standalone='yes'?>
<Relationships xmlns="http://schemas.openxmlformats.org/package/2006/relationships"><Relationship Id="rId1" Type="http://schemas.openxmlformats.org/officeDocument/2006/relationships/image" Target="../media/image30.jpg"/><Relationship Id="rId2" Type="http://schemas.openxmlformats.org/officeDocument/2006/relationships/slideLayout" Target="../slideLayouts/slideLayout187.xml"/><Relationship Id="rId3" Type="http://schemas.openxmlformats.org/officeDocument/2006/relationships/slideLayout" Target="../slideLayouts/slideLayout188.xml"/><Relationship Id="rId4" Type="http://schemas.openxmlformats.org/officeDocument/2006/relationships/slideLayout" Target="../slideLayouts/slideLayout189.xml"/><Relationship Id="rId5" Type="http://schemas.openxmlformats.org/officeDocument/2006/relationships/slideLayout" Target="../slideLayouts/slideLayout190.xml"/><Relationship Id="rId6" Type="http://schemas.openxmlformats.org/officeDocument/2006/relationships/slideLayout" Target="../slideLayouts/slideLayout191.xml"/><Relationship Id="rId7" Type="http://schemas.openxmlformats.org/officeDocument/2006/relationships/slideLayout" Target="../slideLayouts/slideLayout192.xml"/><Relationship Id="rId8" Type="http://schemas.openxmlformats.org/officeDocument/2006/relationships/slideLayout" Target="../slideLayouts/slideLayout193.xml"/><Relationship Id="rId9" Type="http://schemas.openxmlformats.org/officeDocument/2006/relationships/slideLayout" Target="../slideLayouts/slideLayout194.xml"/><Relationship Id="rId10" Type="http://schemas.openxmlformats.org/officeDocument/2006/relationships/slideLayout" Target="../slideLayouts/slideLayout195.xml"/><Relationship Id="rId11" Type="http://schemas.openxmlformats.org/officeDocument/2006/relationships/slideLayout" Target="../slideLayouts/slideLayout196.xml"/><Relationship Id="rId12" Type="http://schemas.openxmlformats.org/officeDocument/2006/relationships/slideLayout" Target="../slideLayouts/slideLayout197.xml"/><Relationship Id="rId13" Type="http://schemas.openxmlformats.org/officeDocument/2006/relationships/slideLayout" Target="../slideLayouts/slideLayout198.xml"/><Relationship Id="rId14" Type="http://schemas.openxmlformats.org/officeDocument/2006/relationships/theme" Target="../theme/theme43.xml"/></Relationships>
</file>

<file path=ppt/slideMasters/_rels/slideMaster25.xml.rels><?xml version='1.0' encoding='UTF-8' standalone='yes'?>
<Relationships xmlns="http://schemas.openxmlformats.org/package/2006/relationships"><Relationship Id="rId1" Type="http://schemas.openxmlformats.org/officeDocument/2006/relationships/slideLayout" Target="../slideLayouts/slideLayout199.xml"/><Relationship Id="rId2" Type="http://schemas.openxmlformats.org/officeDocument/2006/relationships/slideLayout" Target="../slideLayouts/slideLayout200.xml"/><Relationship Id="rId3" Type="http://schemas.openxmlformats.org/officeDocument/2006/relationships/slideLayout" Target="../slideLayouts/slideLayout201.xml"/><Relationship Id="rId4" Type="http://schemas.openxmlformats.org/officeDocument/2006/relationships/slideLayout" Target="../slideLayouts/slideLayout202.xml"/><Relationship Id="rId5" Type="http://schemas.openxmlformats.org/officeDocument/2006/relationships/theme" Target="../theme/theme7.xml"/></Relationships>
</file>

<file path=ppt/slideMasters/_rels/slideMaster26.xml.rels><?xml version='1.0' encoding='UTF-8' standalone='yes'?>
<Relationships xmlns="http://schemas.openxmlformats.org/package/2006/relationships"><Relationship Id="rId1" Type="http://schemas.openxmlformats.org/officeDocument/2006/relationships/slideLayout" Target="../slideLayouts/slideLayout203.xml"/><Relationship Id="rId2" Type="http://schemas.openxmlformats.org/officeDocument/2006/relationships/slideLayout" Target="../slideLayouts/slideLayout204.xml"/><Relationship Id="rId3" Type="http://schemas.openxmlformats.org/officeDocument/2006/relationships/slideLayout" Target="../slideLayouts/slideLayout205.xml"/><Relationship Id="rId4" Type="http://schemas.openxmlformats.org/officeDocument/2006/relationships/slideLayout" Target="../slideLayouts/slideLayout206.xml"/><Relationship Id="rId5" Type="http://schemas.openxmlformats.org/officeDocument/2006/relationships/slideLayout" Target="../slideLayouts/slideLayout207.xml"/><Relationship Id="rId6" Type="http://schemas.openxmlformats.org/officeDocument/2006/relationships/slideLayout" Target="../slideLayouts/slideLayout208.xml"/><Relationship Id="rId7" Type="http://schemas.openxmlformats.org/officeDocument/2006/relationships/theme" Target="../theme/theme40.xml"/></Relationships>
</file>

<file path=ppt/slideMasters/_rels/slideMaster27.xml.rels><?xml version='1.0' encoding='UTF-8' standalone='yes'?>
<Relationships xmlns="http://schemas.openxmlformats.org/package/2006/relationships"><Relationship Id="rId1" Type="http://schemas.openxmlformats.org/officeDocument/2006/relationships/slideLayout" Target="../slideLayouts/slideLayout209.xml"/><Relationship Id="rId2" Type="http://schemas.openxmlformats.org/officeDocument/2006/relationships/slideLayout" Target="../slideLayouts/slideLayout210.xml"/><Relationship Id="rId3" Type="http://schemas.openxmlformats.org/officeDocument/2006/relationships/slideLayout" Target="../slideLayouts/slideLayout211.xml"/><Relationship Id="rId4" Type="http://schemas.openxmlformats.org/officeDocument/2006/relationships/slideLayout" Target="../slideLayouts/slideLayout212.xml"/><Relationship Id="rId5" Type="http://schemas.openxmlformats.org/officeDocument/2006/relationships/slideLayout" Target="../slideLayouts/slideLayout213.xml"/><Relationship Id="rId6" Type="http://schemas.openxmlformats.org/officeDocument/2006/relationships/slideLayout" Target="../slideLayouts/slideLayout214.xml"/><Relationship Id="rId7" Type="http://schemas.openxmlformats.org/officeDocument/2006/relationships/theme" Target="../theme/theme27.xml"/></Relationships>
</file>

<file path=ppt/slideMasters/_rels/slideMaster28.xml.rels><?xml version='1.0' encoding='UTF-8' standalone='yes'?>
<Relationships xmlns="http://schemas.openxmlformats.org/package/2006/relationships"><Relationship Id="rId1" Type="http://schemas.openxmlformats.org/officeDocument/2006/relationships/slideLayout" Target="../slideLayouts/slideLayout215.xml"/><Relationship Id="rId2" Type="http://schemas.openxmlformats.org/officeDocument/2006/relationships/slideLayout" Target="../slideLayouts/slideLayout216.xml"/><Relationship Id="rId3" Type="http://schemas.openxmlformats.org/officeDocument/2006/relationships/slideLayout" Target="../slideLayouts/slideLayout217.xml"/><Relationship Id="rId4" Type="http://schemas.openxmlformats.org/officeDocument/2006/relationships/slideLayout" Target="../slideLayouts/slideLayout218.xml"/><Relationship Id="rId5" Type="http://schemas.openxmlformats.org/officeDocument/2006/relationships/slideLayout" Target="../slideLayouts/slideLayout219.xml"/><Relationship Id="rId6" Type="http://schemas.openxmlformats.org/officeDocument/2006/relationships/slideLayout" Target="../slideLayouts/slideLayout220.xml"/><Relationship Id="rId7" Type="http://schemas.openxmlformats.org/officeDocument/2006/relationships/slideLayout" Target="../slideLayouts/slideLayout221.xml"/><Relationship Id="rId8" Type="http://schemas.openxmlformats.org/officeDocument/2006/relationships/slideLayout" Target="../slideLayouts/slideLayout222.xml"/><Relationship Id="rId9" Type="http://schemas.openxmlformats.org/officeDocument/2006/relationships/slideLayout" Target="../slideLayouts/slideLayout223.xml"/><Relationship Id="rId10" Type="http://schemas.openxmlformats.org/officeDocument/2006/relationships/slideLayout" Target="../slideLayouts/slideLayout224.xml"/><Relationship Id="rId11" Type="http://schemas.openxmlformats.org/officeDocument/2006/relationships/slideLayout" Target="../slideLayouts/slideLayout225.xml"/><Relationship Id="rId12" Type="http://schemas.openxmlformats.org/officeDocument/2006/relationships/slideLayout" Target="../slideLayouts/slideLayout226.xml"/><Relationship Id="rId13" Type="http://schemas.openxmlformats.org/officeDocument/2006/relationships/theme" Target="../theme/theme64.xml"/></Relationships>
</file>

<file path=ppt/slideMasters/_rels/slideMaster29.xml.rels><?xml version='1.0' encoding='UTF-8' standalone='yes'?>
<Relationships xmlns="http://schemas.openxmlformats.org/package/2006/relationships"><Relationship Id="rId1" Type="http://schemas.openxmlformats.org/officeDocument/2006/relationships/slideLayout" Target="../slideLayouts/slideLayout227.xml"/><Relationship Id="rId2" Type="http://schemas.openxmlformats.org/officeDocument/2006/relationships/slideLayout" Target="../slideLayouts/slideLayout228.xml"/><Relationship Id="rId3" Type="http://schemas.openxmlformats.org/officeDocument/2006/relationships/slideLayout" Target="../slideLayouts/slideLayout229.xml"/><Relationship Id="rId4" Type="http://schemas.openxmlformats.org/officeDocument/2006/relationships/slideLayout" Target="../slideLayouts/slideLayout230.xml"/><Relationship Id="rId5" Type="http://schemas.openxmlformats.org/officeDocument/2006/relationships/slideLayout" Target="../slideLayouts/slideLayout231.xml"/><Relationship Id="rId6" Type="http://schemas.openxmlformats.org/officeDocument/2006/relationships/slideLayout" Target="../slideLayouts/slideLayout232.xml"/><Relationship Id="rId7" Type="http://schemas.openxmlformats.org/officeDocument/2006/relationships/theme" Target="../theme/theme37.xml"/></Relationships>
</file>

<file path=ppt/slideMasters/_rels/slideMaster3.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Relationship Id="rId15" Type="http://schemas.openxmlformats.org/officeDocument/2006/relationships/slideLayout" Target="../slideLayouts/slideLayout25.xml"/><Relationship Id="rId16" Type="http://schemas.openxmlformats.org/officeDocument/2006/relationships/slideLayout" Target="../slideLayouts/slideLayout26.xml"/><Relationship Id="rId17" Type="http://schemas.openxmlformats.org/officeDocument/2006/relationships/slideLayout" Target="../slideLayouts/slideLayout27.xml"/><Relationship Id="rId18" Type="http://schemas.openxmlformats.org/officeDocument/2006/relationships/slideLayout" Target="../slideLayouts/slideLayout28.xml"/><Relationship Id="rId19" Type="http://schemas.openxmlformats.org/officeDocument/2006/relationships/slideLayout" Target="../slideLayouts/slideLayout29.xml"/><Relationship Id="rId20" Type="http://schemas.openxmlformats.org/officeDocument/2006/relationships/slideLayout" Target="../slideLayouts/slideLayout30.xml"/><Relationship Id="rId21" Type="http://schemas.openxmlformats.org/officeDocument/2006/relationships/slideLayout" Target="../slideLayouts/slideLayout31.xml"/><Relationship Id="rId22" Type="http://schemas.openxmlformats.org/officeDocument/2006/relationships/slideLayout" Target="../slideLayouts/slideLayout32.xml"/><Relationship Id="rId23" Type="http://schemas.openxmlformats.org/officeDocument/2006/relationships/slideLayout" Target="../slideLayouts/slideLayout33.xml"/><Relationship Id="rId24" Type="http://schemas.openxmlformats.org/officeDocument/2006/relationships/theme" Target="../theme/theme48.xml"/></Relationships>
</file>

<file path=ppt/slideMasters/_rels/slideMaster30.xml.rels><?xml version='1.0' encoding='UTF-8' standalone='yes'?>
<Relationships xmlns="http://schemas.openxmlformats.org/package/2006/relationships"><Relationship Id="rId1" Type="http://schemas.openxmlformats.org/officeDocument/2006/relationships/image" Target="../media/image36.jpg"/><Relationship Id="rId2" Type="http://schemas.openxmlformats.org/officeDocument/2006/relationships/image" Target="../media/image34.png"/><Relationship Id="rId3" Type="http://schemas.openxmlformats.org/officeDocument/2006/relationships/image" Target="../media/image33.png"/><Relationship Id="rId4" Type="http://schemas.openxmlformats.org/officeDocument/2006/relationships/image" Target="../media/image32.png"/><Relationship Id="rId5" Type="http://schemas.openxmlformats.org/officeDocument/2006/relationships/image" Target="../media/image35.jpg"/><Relationship Id="rId6" Type="http://schemas.openxmlformats.org/officeDocument/2006/relationships/image" Target="../media/image38.png"/><Relationship Id="rId7" Type="http://schemas.openxmlformats.org/officeDocument/2006/relationships/slideLayout" Target="../slideLayouts/slideLayout233.xml"/><Relationship Id="rId8" Type="http://schemas.openxmlformats.org/officeDocument/2006/relationships/theme" Target="../theme/theme59.xml"/></Relationships>
</file>

<file path=ppt/slideMasters/_rels/slideMaster31.xml.rels><?xml version='1.0' encoding='UTF-8' standalone='yes'?>
<Relationships xmlns="http://schemas.openxmlformats.org/package/2006/relationships"><Relationship Id="rId1" Type="http://schemas.openxmlformats.org/officeDocument/2006/relationships/slideLayout" Target="../slideLayouts/slideLayout234.xml"/><Relationship Id="rId2" Type="http://schemas.openxmlformats.org/officeDocument/2006/relationships/slideLayout" Target="../slideLayouts/slideLayout235.xml"/><Relationship Id="rId3" Type="http://schemas.openxmlformats.org/officeDocument/2006/relationships/slideLayout" Target="../slideLayouts/slideLayout236.xml"/><Relationship Id="rId4" Type="http://schemas.openxmlformats.org/officeDocument/2006/relationships/slideLayout" Target="../slideLayouts/slideLayout237.xml"/><Relationship Id="rId5" Type="http://schemas.openxmlformats.org/officeDocument/2006/relationships/slideLayout" Target="../slideLayouts/slideLayout238.xml"/><Relationship Id="rId6" Type="http://schemas.openxmlformats.org/officeDocument/2006/relationships/slideLayout" Target="../slideLayouts/slideLayout239.xml"/><Relationship Id="rId7" Type="http://schemas.openxmlformats.org/officeDocument/2006/relationships/slideLayout" Target="../slideLayouts/slideLayout240.xml"/><Relationship Id="rId8" Type="http://schemas.openxmlformats.org/officeDocument/2006/relationships/slideLayout" Target="../slideLayouts/slideLayout241.xml"/><Relationship Id="rId9" Type="http://schemas.openxmlformats.org/officeDocument/2006/relationships/slideLayout" Target="../slideLayouts/slideLayout242.xml"/><Relationship Id="rId10" Type="http://schemas.openxmlformats.org/officeDocument/2006/relationships/slideLayout" Target="../slideLayouts/slideLayout243.xml"/><Relationship Id="rId11" Type="http://schemas.openxmlformats.org/officeDocument/2006/relationships/slideLayout" Target="../slideLayouts/slideLayout244.xml"/><Relationship Id="rId12" Type="http://schemas.openxmlformats.org/officeDocument/2006/relationships/theme" Target="../theme/theme18.xml"/></Relationships>
</file>

<file path=ppt/slideMasters/_rels/slideMaster32.xml.rels><?xml version='1.0' encoding='UTF-8' standalone='yes'?>
<Relationships xmlns="http://schemas.openxmlformats.org/package/2006/relationships"><Relationship Id="rId1" Type="http://schemas.openxmlformats.org/officeDocument/2006/relationships/slideLayout" Target="../slideLayouts/slideLayout245.xml"/><Relationship Id="rId2" Type="http://schemas.openxmlformats.org/officeDocument/2006/relationships/slideLayout" Target="../slideLayouts/slideLayout246.xml"/><Relationship Id="rId3" Type="http://schemas.openxmlformats.org/officeDocument/2006/relationships/slideLayout" Target="../slideLayouts/slideLayout247.xml"/><Relationship Id="rId4" Type="http://schemas.openxmlformats.org/officeDocument/2006/relationships/slideLayout" Target="../slideLayouts/slideLayout248.xml"/><Relationship Id="rId5" Type="http://schemas.openxmlformats.org/officeDocument/2006/relationships/slideLayout" Target="../slideLayouts/slideLayout249.xml"/><Relationship Id="rId6" Type="http://schemas.openxmlformats.org/officeDocument/2006/relationships/slideLayout" Target="../slideLayouts/slideLayout250.xml"/><Relationship Id="rId7" Type="http://schemas.openxmlformats.org/officeDocument/2006/relationships/slideLayout" Target="../slideLayouts/slideLayout251.xml"/><Relationship Id="rId8" Type="http://schemas.openxmlformats.org/officeDocument/2006/relationships/slideLayout" Target="../slideLayouts/slideLayout252.xml"/><Relationship Id="rId9" Type="http://schemas.openxmlformats.org/officeDocument/2006/relationships/slideLayout" Target="../slideLayouts/slideLayout253.xml"/><Relationship Id="rId10" Type="http://schemas.openxmlformats.org/officeDocument/2006/relationships/slideLayout" Target="../slideLayouts/slideLayout254.xml"/><Relationship Id="rId11" Type="http://schemas.openxmlformats.org/officeDocument/2006/relationships/slideLayout" Target="../slideLayouts/slideLayout255.xml"/><Relationship Id="rId12" Type="http://schemas.openxmlformats.org/officeDocument/2006/relationships/slideLayout" Target="../slideLayouts/slideLayout256.xml"/><Relationship Id="rId13" Type="http://schemas.openxmlformats.org/officeDocument/2006/relationships/theme" Target="../theme/theme9.xml"/></Relationships>
</file>

<file path=ppt/slideMasters/_rels/slideMaster33.xml.rels><?xml version='1.0' encoding='UTF-8' standalone='yes'?>
<Relationships xmlns="http://schemas.openxmlformats.org/package/2006/relationships"><Relationship Id="rId1" Type="http://schemas.openxmlformats.org/officeDocument/2006/relationships/slideLayout" Target="../slideLayouts/slideLayout257.xml"/><Relationship Id="rId2" Type="http://schemas.openxmlformats.org/officeDocument/2006/relationships/slideLayout" Target="../slideLayouts/slideLayout258.xml"/><Relationship Id="rId3" Type="http://schemas.openxmlformats.org/officeDocument/2006/relationships/theme" Target="../theme/theme8.xml"/></Relationships>
</file>

<file path=ppt/slideMasters/_rels/slideMaster34.xml.rels><?xml version='1.0' encoding='UTF-8' standalone='yes'?>
<Relationships xmlns="http://schemas.openxmlformats.org/package/2006/relationships"><Relationship Id="rId1" Type="http://schemas.openxmlformats.org/officeDocument/2006/relationships/image" Target="../media/image37.jpg"/><Relationship Id="rId2" Type="http://schemas.openxmlformats.org/officeDocument/2006/relationships/slideLayout" Target="../slideLayouts/slideLayout259.xml"/><Relationship Id="rId3" Type="http://schemas.openxmlformats.org/officeDocument/2006/relationships/slideLayout" Target="../slideLayouts/slideLayout260.xml"/><Relationship Id="rId4" Type="http://schemas.openxmlformats.org/officeDocument/2006/relationships/slideLayout" Target="../slideLayouts/slideLayout261.xml"/><Relationship Id="rId5" Type="http://schemas.openxmlformats.org/officeDocument/2006/relationships/slideLayout" Target="../slideLayouts/slideLayout262.xml"/><Relationship Id="rId6" Type="http://schemas.openxmlformats.org/officeDocument/2006/relationships/slideLayout" Target="../slideLayouts/slideLayout263.xml"/><Relationship Id="rId7" Type="http://schemas.openxmlformats.org/officeDocument/2006/relationships/slideLayout" Target="../slideLayouts/slideLayout264.xml"/><Relationship Id="rId8" Type="http://schemas.openxmlformats.org/officeDocument/2006/relationships/slideLayout" Target="../slideLayouts/slideLayout265.xml"/><Relationship Id="rId9" Type="http://schemas.openxmlformats.org/officeDocument/2006/relationships/slideLayout" Target="../slideLayouts/slideLayout266.xml"/><Relationship Id="rId10" Type="http://schemas.openxmlformats.org/officeDocument/2006/relationships/slideLayout" Target="../slideLayouts/slideLayout267.xml"/><Relationship Id="rId11" Type="http://schemas.openxmlformats.org/officeDocument/2006/relationships/slideLayout" Target="../slideLayouts/slideLayout268.xml"/><Relationship Id="rId12" Type="http://schemas.openxmlformats.org/officeDocument/2006/relationships/slideLayout" Target="../slideLayouts/slideLayout269.xml"/><Relationship Id="rId13" Type="http://schemas.openxmlformats.org/officeDocument/2006/relationships/theme" Target="../theme/theme33.xml"/></Relationships>
</file>

<file path=ppt/slideMasters/_rels/slideMaster35.xml.rels><?xml version='1.0' encoding='UTF-8' standalone='yes'?>
<Relationships xmlns="http://schemas.openxmlformats.org/package/2006/relationships"><Relationship Id="rId1" Type="http://schemas.openxmlformats.org/officeDocument/2006/relationships/slideLayout" Target="../slideLayouts/slideLayout270.xml"/><Relationship Id="rId2" Type="http://schemas.openxmlformats.org/officeDocument/2006/relationships/slideLayout" Target="../slideLayouts/slideLayout271.xml"/><Relationship Id="rId3" Type="http://schemas.openxmlformats.org/officeDocument/2006/relationships/slideLayout" Target="../slideLayouts/slideLayout272.xml"/><Relationship Id="rId4" Type="http://schemas.openxmlformats.org/officeDocument/2006/relationships/slideLayout" Target="../slideLayouts/slideLayout273.xml"/><Relationship Id="rId5" Type="http://schemas.openxmlformats.org/officeDocument/2006/relationships/slideLayout" Target="../slideLayouts/slideLayout274.xml"/><Relationship Id="rId6" Type="http://schemas.openxmlformats.org/officeDocument/2006/relationships/slideLayout" Target="../slideLayouts/slideLayout275.xml"/><Relationship Id="rId7" Type="http://schemas.openxmlformats.org/officeDocument/2006/relationships/theme" Target="../theme/theme3.xml"/></Relationships>
</file>

<file path=ppt/slideMasters/_rels/slideMaster36.xml.rels><?xml version='1.0' encoding='UTF-8' standalone='yes'?>
<Relationships xmlns="http://schemas.openxmlformats.org/package/2006/relationships"><Relationship Id="rId1" Type="http://schemas.openxmlformats.org/officeDocument/2006/relationships/slideLayout" Target="../slideLayouts/slideLayout276.xml"/><Relationship Id="rId2" Type="http://schemas.openxmlformats.org/officeDocument/2006/relationships/slideLayout" Target="../slideLayouts/slideLayout277.xml"/><Relationship Id="rId3" Type="http://schemas.openxmlformats.org/officeDocument/2006/relationships/slideLayout" Target="../slideLayouts/slideLayout278.xml"/><Relationship Id="rId4" Type="http://schemas.openxmlformats.org/officeDocument/2006/relationships/slideLayout" Target="../slideLayouts/slideLayout279.xml"/><Relationship Id="rId5" Type="http://schemas.openxmlformats.org/officeDocument/2006/relationships/slideLayout" Target="../slideLayouts/slideLayout280.xml"/><Relationship Id="rId6" Type="http://schemas.openxmlformats.org/officeDocument/2006/relationships/slideLayout" Target="../slideLayouts/slideLayout281.xml"/><Relationship Id="rId7" Type="http://schemas.openxmlformats.org/officeDocument/2006/relationships/slideLayout" Target="../slideLayouts/slideLayout282.xml"/><Relationship Id="rId8" Type="http://schemas.openxmlformats.org/officeDocument/2006/relationships/slideLayout" Target="../slideLayouts/slideLayout283.xml"/><Relationship Id="rId9" Type="http://schemas.openxmlformats.org/officeDocument/2006/relationships/slideLayout" Target="../slideLayouts/slideLayout284.xml"/><Relationship Id="rId10" Type="http://schemas.openxmlformats.org/officeDocument/2006/relationships/slideLayout" Target="../slideLayouts/slideLayout285.xml"/><Relationship Id="rId11" Type="http://schemas.openxmlformats.org/officeDocument/2006/relationships/slideLayout" Target="../slideLayouts/slideLayout286.xml"/><Relationship Id="rId12" Type="http://schemas.openxmlformats.org/officeDocument/2006/relationships/theme" Target="../theme/theme11.xml"/></Relationships>
</file>

<file path=ppt/slideMasters/_rels/slideMaster37.xml.rels><?xml version='1.0' encoding='UTF-8' standalone='yes'?>
<Relationships xmlns="http://schemas.openxmlformats.org/package/2006/relationships"><Relationship Id="rId1" Type="http://schemas.openxmlformats.org/officeDocument/2006/relationships/image" Target="../media/image39.jpg"/><Relationship Id="rId2" Type="http://schemas.openxmlformats.org/officeDocument/2006/relationships/image" Target="../media/image46.png"/><Relationship Id="rId3" Type="http://schemas.openxmlformats.org/officeDocument/2006/relationships/slideLayout" Target="../slideLayouts/slideLayout287.xml"/><Relationship Id="rId4" Type="http://schemas.openxmlformats.org/officeDocument/2006/relationships/slideLayout" Target="../slideLayouts/slideLayout288.xml"/><Relationship Id="rId5" Type="http://schemas.openxmlformats.org/officeDocument/2006/relationships/slideLayout" Target="../slideLayouts/slideLayout289.xml"/><Relationship Id="rId6" Type="http://schemas.openxmlformats.org/officeDocument/2006/relationships/slideLayout" Target="../slideLayouts/slideLayout290.xml"/><Relationship Id="rId7" Type="http://schemas.openxmlformats.org/officeDocument/2006/relationships/slideLayout" Target="../slideLayouts/slideLayout291.xml"/><Relationship Id="rId8" Type="http://schemas.openxmlformats.org/officeDocument/2006/relationships/theme" Target="../theme/theme34.xml"/></Relationships>
</file>

<file path=ppt/slideMasters/_rels/slideMaster38.xml.rels><?xml version='1.0' encoding='UTF-8' standalone='yes'?>
<Relationships xmlns="http://schemas.openxmlformats.org/package/2006/relationships"><Relationship Id="rId1" Type="http://schemas.openxmlformats.org/officeDocument/2006/relationships/slideLayout" Target="../slideLayouts/slideLayout292.xml"/><Relationship Id="rId2" Type="http://schemas.openxmlformats.org/officeDocument/2006/relationships/slideLayout" Target="../slideLayouts/slideLayout293.xml"/><Relationship Id="rId3" Type="http://schemas.openxmlformats.org/officeDocument/2006/relationships/slideLayout" Target="../slideLayouts/slideLayout294.xml"/><Relationship Id="rId4" Type="http://schemas.openxmlformats.org/officeDocument/2006/relationships/slideLayout" Target="../slideLayouts/slideLayout295.xml"/><Relationship Id="rId5" Type="http://schemas.openxmlformats.org/officeDocument/2006/relationships/slideLayout" Target="../slideLayouts/slideLayout296.xml"/><Relationship Id="rId6" Type="http://schemas.openxmlformats.org/officeDocument/2006/relationships/slideLayout" Target="../slideLayouts/slideLayout297.xml"/><Relationship Id="rId7" Type="http://schemas.openxmlformats.org/officeDocument/2006/relationships/slideLayout" Target="../slideLayouts/slideLayout298.xml"/><Relationship Id="rId8" Type="http://schemas.openxmlformats.org/officeDocument/2006/relationships/slideLayout" Target="../slideLayouts/slideLayout299.xml"/><Relationship Id="rId9" Type="http://schemas.openxmlformats.org/officeDocument/2006/relationships/slideLayout" Target="../slideLayouts/slideLayout300.xml"/><Relationship Id="rId10" Type="http://schemas.openxmlformats.org/officeDocument/2006/relationships/slideLayout" Target="../slideLayouts/slideLayout301.xml"/><Relationship Id="rId11" Type="http://schemas.openxmlformats.org/officeDocument/2006/relationships/slideLayout" Target="../slideLayouts/slideLayout302.xml"/><Relationship Id="rId12" Type="http://schemas.openxmlformats.org/officeDocument/2006/relationships/theme" Target="../theme/theme41.xml"/></Relationships>
</file>

<file path=ppt/slideMasters/_rels/slideMaster39.xml.rels><?xml version='1.0' encoding='UTF-8' standalone='yes'?>
<Relationships xmlns="http://schemas.openxmlformats.org/package/2006/relationships"><Relationship Id="rId1" Type="http://schemas.openxmlformats.org/officeDocument/2006/relationships/slideLayout" Target="../slideLayouts/slideLayout303.xml"/><Relationship Id="rId2" Type="http://schemas.openxmlformats.org/officeDocument/2006/relationships/slideLayout" Target="../slideLayouts/slideLayout304.xml"/><Relationship Id="rId3" Type="http://schemas.openxmlformats.org/officeDocument/2006/relationships/slideLayout" Target="../slideLayouts/slideLayout305.xml"/><Relationship Id="rId4" Type="http://schemas.openxmlformats.org/officeDocument/2006/relationships/slideLayout" Target="../slideLayouts/slideLayout306.xml"/><Relationship Id="rId5" Type="http://schemas.openxmlformats.org/officeDocument/2006/relationships/slideLayout" Target="../slideLayouts/slideLayout307.xml"/><Relationship Id="rId6" Type="http://schemas.openxmlformats.org/officeDocument/2006/relationships/slideLayout" Target="../slideLayouts/slideLayout308.xml"/><Relationship Id="rId7" Type="http://schemas.openxmlformats.org/officeDocument/2006/relationships/slideLayout" Target="../slideLayouts/slideLayout309.xml"/><Relationship Id="rId8" Type="http://schemas.openxmlformats.org/officeDocument/2006/relationships/slideLayout" Target="../slideLayouts/slideLayout310.xml"/><Relationship Id="rId9" Type="http://schemas.openxmlformats.org/officeDocument/2006/relationships/slideLayout" Target="../slideLayouts/slideLayout311.xml"/><Relationship Id="rId10" Type="http://schemas.openxmlformats.org/officeDocument/2006/relationships/slideLayout" Target="../slideLayouts/slideLayout312.xml"/><Relationship Id="rId11" Type="http://schemas.openxmlformats.org/officeDocument/2006/relationships/slideLayout" Target="../slideLayouts/slideLayout313.xml"/><Relationship Id="rId12" Type="http://schemas.openxmlformats.org/officeDocument/2006/relationships/theme" Target="../theme/theme32.xml"/></Relationships>
</file>

<file path=ppt/slideMasters/_rels/slideMaster4.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34.xml"/><Relationship Id="rId3" Type="http://schemas.openxmlformats.org/officeDocument/2006/relationships/slideLayout" Target="../slideLayouts/slideLayout35.xml"/><Relationship Id="rId4" Type="http://schemas.openxmlformats.org/officeDocument/2006/relationships/slideLayout" Target="../slideLayouts/slideLayout36.xml"/><Relationship Id="rId5" Type="http://schemas.openxmlformats.org/officeDocument/2006/relationships/slideLayout" Target="../slideLayouts/slideLayout37.xml"/><Relationship Id="rId6" Type="http://schemas.openxmlformats.org/officeDocument/2006/relationships/slideLayout" Target="../slideLayouts/slideLayout38.xml"/><Relationship Id="rId7" Type="http://schemas.openxmlformats.org/officeDocument/2006/relationships/theme" Target="../theme/theme51.xml"/></Relationships>
</file>

<file path=ppt/slideMasters/_rels/slideMaster40.xml.rels><?xml version='1.0' encoding='UTF-8' standalone='yes'?>
<Relationships xmlns="http://schemas.openxmlformats.org/package/2006/relationships"><Relationship Id="rId1" Type="http://schemas.openxmlformats.org/officeDocument/2006/relationships/slideLayout" Target="../slideLayouts/slideLayout314.xml"/><Relationship Id="rId2" Type="http://schemas.openxmlformats.org/officeDocument/2006/relationships/slideLayout" Target="../slideLayouts/slideLayout315.xml"/><Relationship Id="rId3" Type="http://schemas.openxmlformats.org/officeDocument/2006/relationships/slideLayout" Target="../slideLayouts/slideLayout316.xml"/><Relationship Id="rId4" Type="http://schemas.openxmlformats.org/officeDocument/2006/relationships/slideLayout" Target="../slideLayouts/slideLayout317.xml"/><Relationship Id="rId5" Type="http://schemas.openxmlformats.org/officeDocument/2006/relationships/slideLayout" Target="../slideLayouts/slideLayout318.xml"/><Relationship Id="rId6" Type="http://schemas.openxmlformats.org/officeDocument/2006/relationships/slideLayout" Target="../slideLayouts/slideLayout319.xml"/><Relationship Id="rId7" Type="http://schemas.openxmlformats.org/officeDocument/2006/relationships/slideLayout" Target="../slideLayouts/slideLayout320.xml"/><Relationship Id="rId8" Type="http://schemas.openxmlformats.org/officeDocument/2006/relationships/slideLayout" Target="../slideLayouts/slideLayout321.xml"/><Relationship Id="rId9" Type="http://schemas.openxmlformats.org/officeDocument/2006/relationships/slideLayout" Target="../slideLayouts/slideLayout322.xml"/><Relationship Id="rId10" Type="http://schemas.openxmlformats.org/officeDocument/2006/relationships/slideLayout" Target="../slideLayouts/slideLayout323.xml"/><Relationship Id="rId11" Type="http://schemas.openxmlformats.org/officeDocument/2006/relationships/slideLayout" Target="../slideLayouts/slideLayout324.xml"/><Relationship Id="rId12" Type="http://schemas.openxmlformats.org/officeDocument/2006/relationships/theme" Target="../theme/theme46.xml"/></Relationships>
</file>

<file path=ppt/slideMasters/_rels/slideMaster41.xml.rels><?xml version='1.0' encoding='UTF-8' standalone='yes'?>
<Relationships xmlns="http://schemas.openxmlformats.org/package/2006/relationships"><Relationship Id="rId1" Type="http://schemas.openxmlformats.org/officeDocument/2006/relationships/slideLayout" Target="../slideLayouts/slideLayout325.xml"/><Relationship Id="rId2" Type="http://schemas.openxmlformats.org/officeDocument/2006/relationships/slideLayout" Target="../slideLayouts/slideLayout326.xml"/><Relationship Id="rId3" Type="http://schemas.openxmlformats.org/officeDocument/2006/relationships/theme" Target="../theme/theme65.xml"/></Relationships>
</file>

<file path=ppt/slideMasters/_rels/slideMaster42.xml.rels><?xml version='1.0' encoding='UTF-8' standalone='yes'?>
<Relationships xmlns="http://schemas.openxmlformats.org/package/2006/relationships"><Relationship Id="rId1" Type="http://schemas.openxmlformats.org/officeDocument/2006/relationships/image" Target="../media/image41.jpg"/><Relationship Id="rId2" Type="http://schemas.openxmlformats.org/officeDocument/2006/relationships/slideLayout" Target="../slideLayouts/slideLayout327.xml"/><Relationship Id="rId3" Type="http://schemas.openxmlformats.org/officeDocument/2006/relationships/theme" Target="../theme/theme12.xml"/></Relationships>
</file>

<file path=ppt/slideMasters/_rels/slideMaster43.xml.rels><?xml version='1.0' encoding='UTF-8' standalone='yes'?>
<Relationships xmlns="http://schemas.openxmlformats.org/package/2006/relationships"><Relationship Id="rId1" Type="http://schemas.openxmlformats.org/officeDocument/2006/relationships/image" Target="../media/image42.jpg"/><Relationship Id="rId2" Type="http://schemas.openxmlformats.org/officeDocument/2006/relationships/slideLayout" Target="../slideLayouts/slideLayout328.xml"/><Relationship Id="rId3" Type="http://schemas.openxmlformats.org/officeDocument/2006/relationships/theme" Target="../theme/theme61.xml"/></Relationships>
</file>

<file path=ppt/slideMasters/_rels/slideMaster44.xml.rels><?xml version='1.0' encoding='UTF-8' standalone='yes'?>
<Relationships xmlns="http://schemas.openxmlformats.org/package/2006/relationships"><Relationship Id="rId1" Type="http://schemas.openxmlformats.org/officeDocument/2006/relationships/slideLayout" Target="../slideLayouts/slideLayout329.xml"/><Relationship Id="rId2" Type="http://schemas.openxmlformats.org/officeDocument/2006/relationships/theme" Target="../theme/theme56.xml"/></Relationships>
</file>

<file path=ppt/slideMasters/_rels/slideMaster45.xml.rels><?xml version='1.0' encoding='UTF-8' standalone='yes'?>
<Relationships xmlns="http://schemas.openxmlformats.org/package/2006/relationships"><Relationship Id="rId1" Type="http://schemas.openxmlformats.org/officeDocument/2006/relationships/image" Target="../media/image45.jpg"/><Relationship Id="rId2" Type="http://schemas.openxmlformats.org/officeDocument/2006/relationships/slideLayout" Target="../slideLayouts/slideLayout330.xml"/><Relationship Id="rId3" Type="http://schemas.openxmlformats.org/officeDocument/2006/relationships/theme" Target="../theme/theme53.xml"/></Relationships>
</file>

<file path=ppt/slideMasters/_rels/slideMaster46.xml.rels><?xml version='1.0' encoding='UTF-8' standalone='yes'?>
<Relationships xmlns="http://schemas.openxmlformats.org/package/2006/relationships"><Relationship Id="rId1" Type="http://schemas.openxmlformats.org/officeDocument/2006/relationships/slideLayout" Target="../slideLayouts/slideLayout331.xml"/><Relationship Id="rId2" Type="http://schemas.openxmlformats.org/officeDocument/2006/relationships/slideLayout" Target="../slideLayouts/slideLayout332.xml"/><Relationship Id="rId3" Type="http://schemas.openxmlformats.org/officeDocument/2006/relationships/slideLayout" Target="../slideLayouts/slideLayout333.xml"/><Relationship Id="rId4" Type="http://schemas.openxmlformats.org/officeDocument/2006/relationships/slideLayout" Target="../slideLayouts/slideLayout334.xml"/><Relationship Id="rId5" Type="http://schemas.openxmlformats.org/officeDocument/2006/relationships/slideLayout" Target="../slideLayouts/slideLayout335.xml"/><Relationship Id="rId6" Type="http://schemas.openxmlformats.org/officeDocument/2006/relationships/slideLayout" Target="../slideLayouts/slideLayout336.xml"/><Relationship Id="rId7" Type="http://schemas.openxmlformats.org/officeDocument/2006/relationships/slideLayout" Target="../slideLayouts/slideLayout337.xml"/><Relationship Id="rId8" Type="http://schemas.openxmlformats.org/officeDocument/2006/relationships/slideLayout" Target="../slideLayouts/slideLayout338.xml"/><Relationship Id="rId9" Type="http://schemas.openxmlformats.org/officeDocument/2006/relationships/slideLayout" Target="../slideLayouts/slideLayout339.xml"/><Relationship Id="rId10" Type="http://schemas.openxmlformats.org/officeDocument/2006/relationships/slideLayout" Target="../slideLayouts/slideLayout340.xml"/><Relationship Id="rId11" Type="http://schemas.openxmlformats.org/officeDocument/2006/relationships/slideLayout" Target="../slideLayouts/slideLayout341.xml"/><Relationship Id="rId12" Type="http://schemas.openxmlformats.org/officeDocument/2006/relationships/theme" Target="../theme/theme52.xml"/></Relationships>
</file>

<file path=ppt/slideMasters/_rels/slideMaster47.xml.rels><?xml version='1.0' encoding='UTF-8' standalone='yes'?>
<Relationships xmlns="http://schemas.openxmlformats.org/package/2006/relationships"><Relationship Id="rId1" Type="http://schemas.openxmlformats.org/officeDocument/2006/relationships/slideLayout" Target="../slideLayouts/slideLayout342.xml"/><Relationship Id="rId2" Type="http://schemas.openxmlformats.org/officeDocument/2006/relationships/slideLayout" Target="../slideLayouts/slideLayout343.xml"/><Relationship Id="rId3" Type="http://schemas.openxmlformats.org/officeDocument/2006/relationships/slideLayout" Target="../slideLayouts/slideLayout344.xml"/><Relationship Id="rId4" Type="http://schemas.openxmlformats.org/officeDocument/2006/relationships/slideLayout" Target="../slideLayouts/slideLayout345.xml"/><Relationship Id="rId5" Type="http://schemas.openxmlformats.org/officeDocument/2006/relationships/slideLayout" Target="../slideLayouts/slideLayout346.xml"/><Relationship Id="rId6" Type="http://schemas.openxmlformats.org/officeDocument/2006/relationships/slideLayout" Target="../slideLayouts/slideLayout347.xml"/><Relationship Id="rId7" Type="http://schemas.openxmlformats.org/officeDocument/2006/relationships/theme" Target="../theme/theme14.xml"/></Relationships>
</file>

<file path=ppt/slideMasters/_rels/slideMaster48.xml.rels><?xml version='1.0' encoding='UTF-8' standalone='yes'?>
<Relationships xmlns="http://schemas.openxmlformats.org/package/2006/relationships"><Relationship Id="rId1" Type="http://schemas.openxmlformats.org/officeDocument/2006/relationships/slideLayout" Target="../slideLayouts/slideLayout348.xml"/><Relationship Id="rId2" Type="http://schemas.openxmlformats.org/officeDocument/2006/relationships/slideLayout" Target="../slideLayouts/slideLayout349.xml"/><Relationship Id="rId3" Type="http://schemas.openxmlformats.org/officeDocument/2006/relationships/slideLayout" Target="../slideLayouts/slideLayout350.xml"/><Relationship Id="rId4" Type="http://schemas.openxmlformats.org/officeDocument/2006/relationships/slideLayout" Target="../slideLayouts/slideLayout351.xml"/><Relationship Id="rId5" Type="http://schemas.openxmlformats.org/officeDocument/2006/relationships/slideLayout" Target="../slideLayouts/slideLayout352.xml"/><Relationship Id="rId6" Type="http://schemas.openxmlformats.org/officeDocument/2006/relationships/slideLayout" Target="../slideLayouts/slideLayout353.xml"/><Relationship Id="rId7" Type="http://schemas.openxmlformats.org/officeDocument/2006/relationships/theme" Target="../theme/theme55.xml"/></Relationships>
</file>

<file path=ppt/slideMasters/_rels/slideMaster49.xml.rels><?xml version='1.0' encoding='UTF-8' standalone='yes'?>
<Relationships xmlns="http://schemas.openxmlformats.org/package/2006/relationships"><Relationship Id="rId1" Type="http://schemas.openxmlformats.org/officeDocument/2006/relationships/slideLayout" Target="../slideLayouts/slideLayout354.xml"/><Relationship Id="rId2" Type="http://schemas.openxmlformats.org/officeDocument/2006/relationships/slideLayout" Target="../slideLayouts/slideLayout355.xml"/><Relationship Id="rId3" Type="http://schemas.openxmlformats.org/officeDocument/2006/relationships/slideLayout" Target="../slideLayouts/slideLayout356.xml"/><Relationship Id="rId4" Type="http://schemas.openxmlformats.org/officeDocument/2006/relationships/slideLayout" Target="../slideLayouts/slideLayout357.xml"/><Relationship Id="rId5" Type="http://schemas.openxmlformats.org/officeDocument/2006/relationships/slideLayout" Target="../slideLayouts/slideLayout358.xml"/><Relationship Id="rId6" Type="http://schemas.openxmlformats.org/officeDocument/2006/relationships/slideLayout" Target="../slideLayouts/slideLayout359.xml"/><Relationship Id="rId7" Type="http://schemas.openxmlformats.org/officeDocument/2006/relationships/theme" Target="../theme/theme44.xml"/></Relationships>
</file>

<file path=ppt/slideMasters/_rels/slideMaster5.xml.rels><?xml version='1.0' encoding='UTF-8' standalone='yes'?>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39.xml"/><Relationship Id="rId3" Type="http://schemas.openxmlformats.org/officeDocument/2006/relationships/slideLayout" Target="../slideLayouts/slideLayout40.xml"/><Relationship Id="rId4" Type="http://schemas.openxmlformats.org/officeDocument/2006/relationships/slideLayout" Target="../slideLayouts/slideLayout41.xml"/><Relationship Id="rId5" Type="http://schemas.openxmlformats.org/officeDocument/2006/relationships/slideLayout" Target="../slideLayouts/slideLayout42.xml"/><Relationship Id="rId6" Type="http://schemas.openxmlformats.org/officeDocument/2006/relationships/slideLayout" Target="../slideLayouts/slideLayout43.xml"/><Relationship Id="rId7" Type="http://schemas.openxmlformats.org/officeDocument/2006/relationships/theme" Target="../theme/theme63.xml"/></Relationships>
</file>

<file path=ppt/slideMasters/_rels/slideMaster50.xml.rels><?xml version='1.0' encoding='UTF-8' standalone='yes'?>
<Relationships xmlns="http://schemas.openxmlformats.org/package/2006/relationships"><Relationship Id="rId1" Type="http://schemas.openxmlformats.org/officeDocument/2006/relationships/slideLayout" Target="../slideLayouts/slideLayout360.xml"/><Relationship Id="rId2" Type="http://schemas.openxmlformats.org/officeDocument/2006/relationships/slideLayout" Target="../slideLayouts/slideLayout361.xml"/><Relationship Id="rId3" Type="http://schemas.openxmlformats.org/officeDocument/2006/relationships/slideLayout" Target="../slideLayouts/slideLayout362.xml"/><Relationship Id="rId4" Type="http://schemas.openxmlformats.org/officeDocument/2006/relationships/slideLayout" Target="../slideLayouts/slideLayout363.xml"/><Relationship Id="rId5" Type="http://schemas.openxmlformats.org/officeDocument/2006/relationships/slideLayout" Target="../slideLayouts/slideLayout364.xml"/><Relationship Id="rId6" Type="http://schemas.openxmlformats.org/officeDocument/2006/relationships/slideLayout" Target="../slideLayouts/slideLayout365.xml"/><Relationship Id="rId7" Type="http://schemas.openxmlformats.org/officeDocument/2006/relationships/theme" Target="../theme/theme39.xml"/></Relationships>
</file>

<file path=ppt/slideMasters/_rels/slideMaster51.xml.rels><?xml version='1.0' encoding='UTF-8' standalone='yes'?>
<Relationships xmlns="http://schemas.openxmlformats.org/package/2006/relationships"><Relationship Id="rId1" Type="http://schemas.openxmlformats.org/officeDocument/2006/relationships/slideLayout" Target="../slideLayouts/slideLayout366.xml"/><Relationship Id="rId2" Type="http://schemas.openxmlformats.org/officeDocument/2006/relationships/slideLayout" Target="../slideLayouts/slideLayout367.xml"/><Relationship Id="rId3" Type="http://schemas.openxmlformats.org/officeDocument/2006/relationships/slideLayout" Target="../slideLayouts/slideLayout368.xml"/><Relationship Id="rId4" Type="http://schemas.openxmlformats.org/officeDocument/2006/relationships/slideLayout" Target="../slideLayouts/slideLayout369.xml"/><Relationship Id="rId5" Type="http://schemas.openxmlformats.org/officeDocument/2006/relationships/slideLayout" Target="../slideLayouts/slideLayout370.xml"/><Relationship Id="rId6" Type="http://schemas.openxmlformats.org/officeDocument/2006/relationships/slideLayout" Target="../slideLayouts/slideLayout371.xml"/><Relationship Id="rId7" Type="http://schemas.openxmlformats.org/officeDocument/2006/relationships/theme" Target="../theme/theme10.xml"/></Relationships>
</file>

<file path=ppt/slideMasters/_rels/slideMaster52.xml.rels><?xml version='1.0' encoding='UTF-8' standalone='yes'?>
<Relationships xmlns="http://schemas.openxmlformats.org/package/2006/relationships"><Relationship Id="rId1" Type="http://schemas.openxmlformats.org/officeDocument/2006/relationships/slideLayout" Target="../slideLayouts/slideLayout372.xml"/><Relationship Id="rId2" Type="http://schemas.openxmlformats.org/officeDocument/2006/relationships/slideLayout" Target="../slideLayouts/slideLayout373.xml"/><Relationship Id="rId3" Type="http://schemas.openxmlformats.org/officeDocument/2006/relationships/slideLayout" Target="../slideLayouts/slideLayout374.xml"/><Relationship Id="rId4" Type="http://schemas.openxmlformats.org/officeDocument/2006/relationships/slideLayout" Target="../slideLayouts/slideLayout375.xml"/><Relationship Id="rId5" Type="http://schemas.openxmlformats.org/officeDocument/2006/relationships/slideLayout" Target="../slideLayouts/slideLayout376.xml"/><Relationship Id="rId6" Type="http://schemas.openxmlformats.org/officeDocument/2006/relationships/slideLayout" Target="../slideLayouts/slideLayout377.xml"/><Relationship Id="rId7" Type="http://schemas.openxmlformats.org/officeDocument/2006/relationships/slideLayout" Target="../slideLayouts/slideLayout378.xml"/><Relationship Id="rId8" Type="http://schemas.openxmlformats.org/officeDocument/2006/relationships/slideLayout" Target="../slideLayouts/slideLayout379.xml"/><Relationship Id="rId9" Type="http://schemas.openxmlformats.org/officeDocument/2006/relationships/slideLayout" Target="../slideLayouts/slideLayout380.xml"/><Relationship Id="rId10" Type="http://schemas.openxmlformats.org/officeDocument/2006/relationships/slideLayout" Target="../slideLayouts/slideLayout381.xml"/><Relationship Id="rId11" Type="http://schemas.openxmlformats.org/officeDocument/2006/relationships/slideLayout" Target="../slideLayouts/slideLayout382.xml"/><Relationship Id="rId12" Type="http://schemas.openxmlformats.org/officeDocument/2006/relationships/theme" Target="../theme/theme50.xml"/></Relationships>
</file>

<file path=ppt/slideMasters/_rels/slideMaster53.xml.rels><?xml version='1.0' encoding='UTF-8' standalone='yes'?>
<Relationships xmlns="http://schemas.openxmlformats.org/package/2006/relationships"><Relationship Id="rId1" Type="http://schemas.openxmlformats.org/officeDocument/2006/relationships/slideLayout" Target="../slideLayouts/slideLayout383.xml"/><Relationship Id="rId2" Type="http://schemas.openxmlformats.org/officeDocument/2006/relationships/slideLayout" Target="../slideLayouts/slideLayout384.xml"/><Relationship Id="rId3" Type="http://schemas.openxmlformats.org/officeDocument/2006/relationships/slideLayout" Target="../slideLayouts/slideLayout385.xml"/><Relationship Id="rId4" Type="http://schemas.openxmlformats.org/officeDocument/2006/relationships/slideLayout" Target="../slideLayouts/slideLayout386.xml"/><Relationship Id="rId5" Type="http://schemas.openxmlformats.org/officeDocument/2006/relationships/slideLayout" Target="../slideLayouts/slideLayout387.xml"/><Relationship Id="rId6" Type="http://schemas.openxmlformats.org/officeDocument/2006/relationships/slideLayout" Target="../slideLayouts/slideLayout388.xml"/><Relationship Id="rId7" Type="http://schemas.openxmlformats.org/officeDocument/2006/relationships/theme" Target="../theme/theme66.xml"/></Relationships>
</file>

<file path=ppt/slideMasters/_rels/slideMaster54.xml.rels><?xml version='1.0' encoding='UTF-8' standalone='yes'?>
<Relationships xmlns="http://schemas.openxmlformats.org/package/2006/relationships"><Relationship Id="rId1" Type="http://schemas.openxmlformats.org/officeDocument/2006/relationships/slideLayout" Target="../slideLayouts/slideLayout389.xml"/><Relationship Id="rId2" Type="http://schemas.openxmlformats.org/officeDocument/2006/relationships/slideLayout" Target="../slideLayouts/slideLayout390.xml"/><Relationship Id="rId3" Type="http://schemas.openxmlformats.org/officeDocument/2006/relationships/slideLayout" Target="../slideLayouts/slideLayout391.xml"/><Relationship Id="rId4" Type="http://schemas.openxmlformats.org/officeDocument/2006/relationships/slideLayout" Target="../slideLayouts/slideLayout392.xml"/><Relationship Id="rId5" Type="http://schemas.openxmlformats.org/officeDocument/2006/relationships/slideLayout" Target="../slideLayouts/slideLayout393.xml"/><Relationship Id="rId6" Type="http://schemas.openxmlformats.org/officeDocument/2006/relationships/slideLayout" Target="../slideLayouts/slideLayout394.xml"/><Relationship Id="rId7" Type="http://schemas.openxmlformats.org/officeDocument/2006/relationships/theme" Target="../theme/theme15.xml"/></Relationships>
</file>

<file path=ppt/slideMasters/_rels/slideMaster55.xml.rels><?xml version='1.0' encoding='UTF-8' standalone='yes'?>
<Relationships xmlns="http://schemas.openxmlformats.org/package/2006/relationships"><Relationship Id="rId1" Type="http://schemas.openxmlformats.org/officeDocument/2006/relationships/slideLayout" Target="../slideLayouts/slideLayout395.xml"/><Relationship Id="rId2" Type="http://schemas.openxmlformats.org/officeDocument/2006/relationships/slideLayout" Target="../slideLayouts/slideLayout396.xml"/><Relationship Id="rId3" Type="http://schemas.openxmlformats.org/officeDocument/2006/relationships/slideLayout" Target="../slideLayouts/slideLayout397.xml"/><Relationship Id="rId4" Type="http://schemas.openxmlformats.org/officeDocument/2006/relationships/slideLayout" Target="../slideLayouts/slideLayout398.xml"/><Relationship Id="rId5" Type="http://schemas.openxmlformats.org/officeDocument/2006/relationships/slideLayout" Target="../slideLayouts/slideLayout399.xml"/><Relationship Id="rId6" Type="http://schemas.openxmlformats.org/officeDocument/2006/relationships/slideLayout" Target="../slideLayouts/slideLayout400.xml"/><Relationship Id="rId7" Type="http://schemas.openxmlformats.org/officeDocument/2006/relationships/theme" Target="../theme/theme58.xml"/></Relationships>
</file>

<file path=ppt/slideMasters/_rels/slideMaster56.xml.rels><?xml version='1.0' encoding='UTF-8' standalone='yes'?>
<Relationships xmlns="http://schemas.openxmlformats.org/package/2006/relationships"><Relationship Id="rId1" Type="http://schemas.openxmlformats.org/officeDocument/2006/relationships/slideLayout" Target="../slideLayouts/slideLayout401.xml"/><Relationship Id="rId2" Type="http://schemas.openxmlformats.org/officeDocument/2006/relationships/slideLayout" Target="../slideLayouts/slideLayout402.xml"/><Relationship Id="rId3" Type="http://schemas.openxmlformats.org/officeDocument/2006/relationships/slideLayout" Target="../slideLayouts/slideLayout403.xml"/><Relationship Id="rId4" Type="http://schemas.openxmlformats.org/officeDocument/2006/relationships/slideLayout" Target="../slideLayouts/slideLayout404.xml"/><Relationship Id="rId5" Type="http://schemas.openxmlformats.org/officeDocument/2006/relationships/slideLayout" Target="../slideLayouts/slideLayout405.xml"/><Relationship Id="rId6" Type="http://schemas.openxmlformats.org/officeDocument/2006/relationships/slideLayout" Target="../slideLayouts/slideLayout406.xml"/><Relationship Id="rId7" Type="http://schemas.openxmlformats.org/officeDocument/2006/relationships/slideLayout" Target="../slideLayouts/slideLayout407.xml"/><Relationship Id="rId8" Type="http://schemas.openxmlformats.org/officeDocument/2006/relationships/slideLayout" Target="../slideLayouts/slideLayout408.xml"/><Relationship Id="rId9" Type="http://schemas.openxmlformats.org/officeDocument/2006/relationships/slideLayout" Target="../slideLayouts/slideLayout409.xml"/><Relationship Id="rId10" Type="http://schemas.openxmlformats.org/officeDocument/2006/relationships/slideLayout" Target="../slideLayouts/slideLayout410.xml"/><Relationship Id="rId11" Type="http://schemas.openxmlformats.org/officeDocument/2006/relationships/slideLayout" Target="../slideLayouts/slideLayout411.xml"/><Relationship Id="rId12" Type="http://schemas.openxmlformats.org/officeDocument/2006/relationships/theme" Target="../theme/theme60.xml"/></Relationships>
</file>

<file path=ppt/slideMasters/_rels/slideMaster57.xml.rels><?xml version='1.0' encoding='UTF-8' standalone='yes'?>
<Relationships xmlns="http://schemas.openxmlformats.org/package/2006/relationships"><Relationship Id="rId1" Type="http://schemas.openxmlformats.org/officeDocument/2006/relationships/slideLayout" Target="../slideLayouts/slideLayout412.xml"/><Relationship Id="rId2" Type="http://schemas.openxmlformats.org/officeDocument/2006/relationships/slideLayout" Target="../slideLayouts/slideLayout413.xml"/><Relationship Id="rId3" Type="http://schemas.openxmlformats.org/officeDocument/2006/relationships/slideLayout" Target="../slideLayouts/slideLayout414.xml"/><Relationship Id="rId4" Type="http://schemas.openxmlformats.org/officeDocument/2006/relationships/slideLayout" Target="../slideLayouts/slideLayout415.xml"/><Relationship Id="rId5" Type="http://schemas.openxmlformats.org/officeDocument/2006/relationships/slideLayout" Target="../slideLayouts/slideLayout416.xml"/><Relationship Id="rId6" Type="http://schemas.openxmlformats.org/officeDocument/2006/relationships/slideLayout" Target="../slideLayouts/slideLayout417.xml"/><Relationship Id="rId7" Type="http://schemas.openxmlformats.org/officeDocument/2006/relationships/theme" Target="../theme/theme62.xml"/></Relationships>
</file>

<file path=ppt/slideMasters/_rels/slideMaster58.xml.rels><?xml version='1.0' encoding='UTF-8' standalone='yes'?>
<Relationships xmlns="http://schemas.openxmlformats.org/package/2006/relationships"><Relationship Id="rId1" Type="http://schemas.openxmlformats.org/officeDocument/2006/relationships/slideLayout" Target="../slideLayouts/slideLayout418.xml"/><Relationship Id="rId2" Type="http://schemas.openxmlformats.org/officeDocument/2006/relationships/slideLayout" Target="../slideLayouts/slideLayout419.xml"/><Relationship Id="rId3" Type="http://schemas.openxmlformats.org/officeDocument/2006/relationships/slideLayout" Target="../slideLayouts/slideLayout420.xml"/><Relationship Id="rId4" Type="http://schemas.openxmlformats.org/officeDocument/2006/relationships/slideLayout" Target="../slideLayouts/slideLayout421.xml"/><Relationship Id="rId5" Type="http://schemas.openxmlformats.org/officeDocument/2006/relationships/slideLayout" Target="../slideLayouts/slideLayout422.xml"/><Relationship Id="rId6" Type="http://schemas.openxmlformats.org/officeDocument/2006/relationships/slideLayout" Target="../slideLayouts/slideLayout423.xml"/><Relationship Id="rId7" Type="http://schemas.openxmlformats.org/officeDocument/2006/relationships/slideLayout" Target="../slideLayouts/slideLayout424.xml"/><Relationship Id="rId8" Type="http://schemas.openxmlformats.org/officeDocument/2006/relationships/slideLayout" Target="../slideLayouts/slideLayout425.xml"/><Relationship Id="rId9" Type="http://schemas.openxmlformats.org/officeDocument/2006/relationships/slideLayout" Target="../slideLayouts/slideLayout426.xml"/><Relationship Id="rId10" Type="http://schemas.openxmlformats.org/officeDocument/2006/relationships/slideLayout" Target="../slideLayouts/slideLayout427.xml"/><Relationship Id="rId11" Type="http://schemas.openxmlformats.org/officeDocument/2006/relationships/slideLayout" Target="../slideLayouts/slideLayout428.xml"/><Relationship Id="rId12" Type="http://schemas.openxmlformats.org/officeDocument/2006/relationships/slideLayout" Target="../slideLayouts/slideLayout429.xml"/><Relationship Id="rId13" Type="http://schemas.openxmlformats.org/officeDocument/2006/relationships/theme" Target="../theme/theme31.xml"/></Relationships>
</file>

<file path=ppt/slideMasters/_rels/slideMaster59.xml.rels><?xml version='1.0' encoding='UTF-8' standalone='yes'?>
<Relationships xmlns="http://schemas.openxmlformats.org/package/2006/relationships"><Relationship Id="rId1" Type="http://schemas.openxmlformats.org/officeDocument/2006/relationships/slideLayout" Target="../slideLayouts/slideLayout430.xml"/><Relationship Id="rId2" Type="http://schemas.openxmlformats.org/officeDocument/2006/relationships/slideLayout" Target="../slideLayouts/slideLayout431.xml"/><Relationship Id="rId3" Type="http://schemas.openxmlformats.org/officeDocument/2006/relationships/slideLayout" Target="../slideLayouts/slideLayout432.xml"/><Relationship Id="rId4" Type="http://schemas.openxmlformats.org/officeDocument/2006/relationships/slideLayout" Target="../slideLayouts/slideLayout433.xml"/><Relationship Id="rId5" Type="http://schemas.openxmlformats.org/officeDocument/2006/relationships/slideLayout" Target="../slideLayouts/slideLayout434.xml"/><Relationship Id="rId6" Type="http://schemas.openxmlformats.org/officeDocument/2006/relationships/slideLayout" Target="../slideLayouts/slideLayout435.xml"/><Relationship Id="rId7" Type="http://schemas.openxmlformats.org/officeDocument/2006/relationships/theme" Target="../theme/theme16.xml"/></Relationships>
</file>

<file path=ppt/slideMasters/_rels/slideMaster6.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5" Type="http://schemas.openxmlformats.org/officeDocument/2006/relationships/slideLayout" Target="../slideLayouts/slideLayout47.xml"/><Relationship Id="rId6" Type="http://schemas.openxmlformats.org/officeDocument/2006/relationships/slideLayout" Target="../slideLayouts/slideLayout48.xml"/><Relationship Id="rId7" Type="http://schemas.openxmlformats.org/officeDocument/2006/relationships/slideLayout" Target="../slideLayouts/slideLayout49.xml"/><Relationship Id="rId8" Type="http://schemas.openxmlformats.org/officeDocument/2006/relationships/theme" Target="../theme/theme57.xml"/></Relationships>
</file>

<file path=ppt/slideMasters/_rels/slideMaster60.xml.rels><?xml version='1.0' encoding='UTF-8' standalone='yes'?>
<Relationships xmlns="http://schemas.openxmlformats.org/package/2006/relationships"><Relationship Id="rId1" Type="http://schemas.openxmlformats.org/officeDocument/2006/relationships/slideLayout" Target="../slideLayouts/slideLayout436.xml"/><Relationship Id="rId2" Type="http://schemas.openxmlformats.org/officeDocument/2006/relationships/slideLayout" Target="../slideLayouts/slideLayout437.xml"/><Relationship Id="rId3" Type="http://schemas.openxmlformats.org/officeDocument/2006/relationships/slideLayout" Target="../slideLayouts/slideLayout438.xml"/><Relationship Id="rId4" Type="http://schemas.openxmlformats.org/officeDocument/2006/relationships/slideLayout" Target="../slideLayouts/slideLayout439.xml"/><Relationship Id="rId5" Type="http://schemas.openxmlformats.org/officeDocument/2006/relationships/slideLayout" Target="../slideLayouts/slideLayout440.xml"/><Relationship Id="rId6" Type="http://schemas.openxmlformats.org/officeDocument/2006/relationships/slideLayout" Target="../slideLayouts/slideLayout441.xml"/><Relationship Id="rId7" Type="http://schemas.openxmlformats.org/officeDocument/2006/relationships/slideLayout" Target="../slideLayouts/slideLayout442.xml"/><Relationship Id="rId8" Type="http://schemas.openxmlformats.org/officeDocument/2006/relationships/slideLayout" Target="../slideLayouts/slideLayout443.xml"/><Relationship Id="rId9" Type="http://schemas.openxmlformats.org/officeDocument/2006/relationships/slideLayout" Target="../slideLayouts/slideLayout444.xml"/><Relationship Id="rId10" Type="http://schemas.openxmlformats.org/officeDocument/2006/relationships/slideLayout" Target="../slideLayouts/slideLayout445.xml"/><Relationship Id="rId11" Type="http://schemas.openxmlformats.org/officeDocument/2006/relationships/slideLayout" Target="../slideLayouts/slideLayout446.xml"/><Relationship Id="rId12" Type="http://schemas.openxmlformats.org/officeDocument/2006/relationships/slideLayout" Target="../slideLayouts/slideLayout447.xml"/><Relationship Id="rId13" Type="http://schemas.openxmlformats.org/officeDocument/2006/relationships/theme" Target="../theme/theme38.xml"/></Relationships>
</file>

<file path=ppt/slideMasters/_rels/slideMaster61.xml.rels><?xml version='1.0' encoding='UTF-8' standalone='yes'?>
<Relationships xmlns="http://schemas.openxmlformats.org/package/2006/relationships"><Relationship Id="rId1" Type="http://schemas.openxmlformats.org/officeDocument/2006/relationships/slideLayout" Target="../slideLayouts/slideLayout448.xml"/><Relationship Id="rId2" Type="http://schemas.openxmlformats.org/officeDocument/2006/relationships/slideLayout" Target="../slideLayouts/slideLayout449.xml"/><Relationship Id="rId3" Type="http://schemas.openxmlformats.org/officeDocument/2006/relationships/slideLayout" Target="../slideLayouts/slideLayout450.xml"/><Relationship Id="rId4" Type="http://schemas.openxmlformats.org/officeDocument/2006/relationships/slideLayout" Target="../slideLayouts/slideLayout451.xml"/><Relationship Id="rId5" Type="http://schemas.openxmlformats.org/officeDocument/2006/relationships/slideLayout" Target="../slideLayouts/slideLayout452.xml"/><Relationship Id="rId6" Type="http://schemas.openxmlformats.org/officeDocument/2006/relationships/slideLayout" Target="../slideLayouts/slideLayout453.xml"/><Relationship Id="rId7" Type="http://schemas.openxmlformats.org/officeDocument/2006/relationships/slideLayout" Target="../slideLayouts/slideLayout454.xml"/><Relationship Id="rId8" Type="http://schemas.openxmlformats.org/officeDocument/2006/relationships/slideLayout" Target="../slideLayouts/slideLayout455.xml"/><Relationship Id="rId9" Type="http://schemas.openxmlformats.org/officeDocument/2006/relationships/slideLayout" Target="../slideLayouts/slideLayout456.xml"/><Relationship Id="rId10" Type="http://schemas.openxmlformats.org/officeDocument/2006/relationships/slideLayout" Target="../slideLayouts/slideLayout457.xml"/><Relationship Id="rId11" Type="http://schemas.openxmlformats.org/officeDocument/2006/relationships/slideLayout" Target="../slideLayouts/slideLayout458.xml"/><Relationship Id="rId12" Type="http://schemas.openxmlformats.org/officeDocument/2006/relationships/theme" Target="../theme/theme19.xml"/></Relationships>
</file>

<file path=ppt/slideMasters/_rels/slideMaster62.xml.rels><?xml version='1.0' encoding='UTF-8' standalone='yes'?>
<Relationships xmlns="http://schemas.openxmlformats.org/package/2006/relationships"><Relationship Id="rId1" Type="http://schemas.openxmlformats.org/officeDocument/2006/relationships/image" Target="../media/image50.png"/><Relationship Id="rId2" Type="http://schemas.openxmlformats.org/officeDocument/2006/relationships/slideLayout" Target="../slideLayouts/slideLayout459.xml"/><Relationship Id="rId3" Type="http://schemas.openxmlformats.org/officeDocument/2006/relationships/slideLayout" Target="../slideLayouts/slideLayout460.xml"/><Relationship Id="rId4" Type="http://schemas.openxmlformats.org/officeDocument/2006/relationships/slideLayout" Target="../slideLayouts/slideLayout461.xml"/><Relationship Id="rId5" Type="http://schemas.openxmlformats.org/officeDocument/2006/relationships/slideLayout" Target="../slideLayouts/slideLayout462.xml"/><Relationship Id="rId6" Type="http://schemas.openxmlformats.org/officeDocument/2006/relationships/slideLayout" Target="../slideLayouts/slideLayout463.xml"/><Relationship Id="rId7" Type="http://schemas.openxmlformats.org/officeDocument/2006/relationships/slideLayout" Target="../slideLayouts/slideLayout464.xml"/><Relationship Id="rId8" Type="http://schemas.openxmlformats.org/officeDocument/2006/relationships/slideLayout" Target="../slideLayouts/slideLayout465.xml"/><Relationship Id="rId9" Type="http://schemas.openxmlformats.org/officeDocument/2006/relationships/slideLayout" Target="../slideLayouts/slideLayout466.xml"/><Relationship Id="rId10" Type="http://schemas.openxmlformats.org/officeDocument/2006/relationships/slideLayout" Target="../slideLayouts/slideLayout467.xml"/><Relationship Id="rId11" Type="http://schemas.openxmlformats.org/officeDocument/2006/relationships/slideLayout" Target="../slideLayouts/slideLayout468.xml"/><Relationship Id="rId12" Type="http://schemas.openxmlformats.org/officeDocument/2006/relationships/slideLayout" Target="../slideLayouts/slideLayout469.xml"/><Relationship Id="rId13" Type="http://schemas.openxmlformats.org/officeDocument/2006/relationships/theme" Target="../theme/theme36.xml"/></Relationships>
</file>

<file path=ppt/slideMasters/_rels/slideMaster63.xml.rels><?xml version='1.0' encoding='UTF-8' standalone='yes'?>
<Relationships xmlns="http://schemas.openxmlformats.org/package/2006/relationships"><Relationship Id="rId1" Type="http://schemas.openxmlformats.org/officeDocument/2006/relationships/slideLayout" Target="../slideLayouts/slideLayout470.xml"/><Relationship Id="rId2" Type="http://schemas.openxmlformats.org/officeDocument/2006/relationships/slideLayout" Target="../slideLayouts/slideLayout471.xml"/><Relationship Id="rId3" Type="http://schemas.openxmlformats.org/officeDocument/2006/relationships/slideLayout" Target="../slideLayouts/slideLayout472.xml"/><Relationship Id="rId4" Type="http://schemas.openxmlformats.org/officeDocument/2006/relationships/slideLayout" Target="../slideLayouts/slideLayout473.xml"/><Relationship Id="rId5" Type="http://schemas.openxmlformats.org/officeDocument/2006/relationships/slideLayout" Target="../slideLayouts/slideLayout474.xml"/><Relationship Id="rId6" Type="http://schemas.openxmlformats.org/officeDocument/2006/relationships/slideLayout" Target="../slideLayouts/slideLayout475.xml"/><Relationship Id="rId7" Type="http://schemas.openxmlformats.org/officeDocument/2006/relationships/theme" Target="../theme/theme28.xml"/></Relationships>
</file>

<file path=ppt/slideMasters/_rels/slideMaster64.xml.rels><?xml version='1.0' encoding='UTF-8' standalone='yes'?>
<Relationships xmlns="http://schemas.openxmlformats.org/package/2006/relationships"><Relationship Id="rId1" Type="http://schemas.openxmlformats.org/officeDocument/2006/relationships/slideLayout" Target="../slideLayouts/slideLayout476.xml"/><Relationship Id="rId2" Type="http://schemas.openxmlformats.org/officeDocument/2006/relationships/slideLayout" Target="../slideLayouts/slideLayout477.xml"/><Relationship Id="rId3" Type="http://schemas.openxmlformats.org/officeDocument/2006/relationships/slideLayout" Target="../slideLayouts/slideLayout478.xml"/><Relationship Id="rId4" Type="http://schemas.openxmlformats.org/officeDocument/2006/relationships/slideLayout" Target="../slideLayouts/slideLayout479.xml"/><Relationship Id="rId5" Type="http://schemas.openxmlformats.org/officeDocument/2006/relationships/slideLayout" Target="../slideLayouts/slideLayout480.xml"/><Relationship Id="rId6" Type="http://schemas.openxmlformats.org/officeDocument/2006/relationships/theme" Target="../theme/theme45.xml"/></Relationships>
</file>

<file path=ppt/slideMasters/_rels/slideMaster65.xml.rels><?xml version='1.0' encoding='UTF-8' standalone='yes'?>
<Relationships xmlns="http://schemas.openxmlformats.org/package/2006/relationships"><Relationship Id="rId1" Type="http://schemas.openxmlformats.org/officeDocument/2006/relationships/slideLayout" Target="../slideLayouts/slideLayout481.xml"/><Relationship Id="rId2" Type="http://schemas.openxmlformats.org/officeDocument/2006/relationships/slideLayout" Target="../slideLayouts/slideLayout482.xml"/><Relationship Id="rId3" Type="http://schemas.openxmlformats.org/officeDocument/2006/relationships/slideLayout" Target="../slideLayouts/slideLayout483.xml"/><Relationship Id="rId4" Type="http://schemas.openxmlformats.org/officeDocument/2006/relationships/slideLayout" Target="../slideLayouts/slideLayout484.xml"/><Relationship Id="rId5" Type="http://schemas.openxmlformats.org/officeDocument/2006/relationships/slideLayout" Target="../slideLayouts/slideLayout485.xml"/><Relationship Id="rId6" Type="http://schemas.openxmlformats.org/officeDocument/2006/relationships/slideLayout" Target="../slideLayouts/slideLayout486.xml"/><Relationship Id="rId7" Type="http://schemas.openxmlformats.org/officeDocument/2006/relationships/slideLayout" Target="../slideLayouts/slideLayout487.xml"/><Relationship Id="rId8" Type="http://schemas.openxmlformats.org/officeDocument/2006/relationships/slideLayout" Target="../slideLayouts/slideLayout488.xml"/><Relationship Id="rId9" Type="http://schemas.openxmlformats.org/officeDocument/2006/relationships/slideLayout" Target="../slideLayouts/slideLayout489.xml"/><Relationship Id="rId10" Type="http://schemas.openxmlformats.org/officeDocument/2006/relationships/slideLayout" Target="../slideLayouts/slideLayout490.xml"/><Relationship Id="rId11" Type="http://schemas.openxmlformats.org/officeDocument/2006/relationships/slideLayout" Target="../slideLayouts/slideLayout491.xml"/><Relationship Id="rId12" Type="http://schemas.openxmlformats.org/officeDocument/2006/relationships/theme" Target="../theme/theme35.xml"/></Relationships>
</file>

<file path=ppt/slideMasters/_rels/slideMaster7.xml.rels><?xml version='1.0' encoding='UTF-8' standalone='yes'?>
<Relationships xmlns="http://schemas.openxmlformats.org/package/2006/relationships"><Relationship Id="rId1" Type="http://schemas.openxmlformats.org/officeDocument/2006/relationships/image" Target="../media/image8.jpg"/><Relationship Id="rId2" Type="http://schemas.openxmlformats.org/officeDocument/2006/relationships/slideLayout" Target="../slideLayouts/slideLayout50.xml"/><Relationship Id="rId3" Type="http://schemas.openxmlformats.org/officeDocument/2006/relationships/slideLayout" Target="../slideLayouts/slideLayout51.xml"/><Relationship Id="rId4" Type="http://schemas.openxmlformats.org/officeDocument/2006/relationships/slideLayout" Target="../slideLayouts/slideLayout52.xml"/><Relationship Id="rId5" Type="http://schemas.openxmlformats.org/officeDocument/2006/relationships/slideLayout" Target="../slideLayouts/slideLayout53.xml"/><Relationship Id="rId6" Type="http://schemas.openxmlformats.org/officeDocument/2006/relationships/slideLayout" Target="../slideLayouts/slideLayout54.xml"/><Relationship Id="rId7" Type="http://schemas.openxmlformats.org/officeDocument/2006/relationships/theme" Target="../theme/theme42.xml"/></Relationships>
</file>

<file path=ppt/slideMasters/_rels/slideMaster8.xml.rels><?xml version='1.0' encoding='UTF-8' standalone='yes'?>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55.xml"/><Relationship Id="rId3" Type="http://schemas.openxmlformats.org/officeDocument/2006/relationships/slideLayout" Target="../slideLayouts/slideLayout56.xml"/><Relationship Id="rId4" Type="http://schemas.openxmlformats.org/officeDocument/2006/relationships/slideLayout" Target="../slideLayouts/slideLayout57.xml"/><Relationship Id="rId5" Type="http://schemas.openxmlformats.org/officeDocument/2006/relationships/slideLayout" Target="../slideLayouts/slideLayout58.xml"/><Relationship Id="rId6" Type="http://schemas.openxmlformats.org/officeDocument/2006/relationships/slideLayout" Target="../slideLayouts/slideLayout59.xml"/><Relationship Id="rId7" Type="http://schemas.openxmlformats.org/officeDocument/2006/relationships/slideLayout" Target="../slideLayouts/slideLayout60.xml"/><Relationship Id="rId8" Type="http://schemas.openxmlformats.org/officeDocument/2006/relationships/theme" Target="../theme/theme4.xml"/></Relationships>
</file>

<file path=ppt/slideMasters/_rels/slideMaster9.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slideLayout" Target="../slideLayouts/slideLayout62.xml"/><Relationship Id="rId3" Type="http://schemas.openxmlformats.org/officeDocument/2006/relationships/slideLayout" Target="../slideLayouts/slideLayout63.xml"/><Relationship Id="rId4" Type="http://schemas.openxmlformats.org/officeDocument/2006/relationships/slideLayout" Target="../slideLayouts/slideLayout64.xml"/><Relationship Id="rId5" Type="http://schemas.openxmlformats.org/officeDocument/2006/relationships/slideLayout" Target="../slideLayouts/slideLayout65.xml"/><Relationship Id="rId6" Type="http://schemas.openxmlformats.org/officeDocument/2006/relationships/slideLayout" Target="../slideLayouts/slideLayout66.xml"/><Relationship Id="rId7"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pic>
        <p:nvPicPr>
          <p:cNvPr id="6" name="Google Shape;6;p1"/>
          <p:cNvPicPr preferRelativeResize="0"/>
          <p:nvPr/>
        </p:nvPicPr>
        <p:blipFill rotWithShape="1">
          <a:blip r:embed="rId1">
            <a:alphaModFix/>
          </a:blip>
          <a:srcRect b="0" l="0" r="0" t="0"/>
          <a:stretch/>
        </p:blipFill>
        <p:spPr>
          <a:xfrm>
            <a:off x="7065818" y="4464070"/>
            <a:ext cx="1768594" cy="336415"/>
          </a:xfrm>
          <a:prstGeom prst="rect">
            <a:avLst/>
          </a:prstGeom>
          <a:noFill/>
          <a:ln>
            <a:noFill/>
          </a:ln>
        </p:spPr>
      </p:pic>
      <p:sp>
        <p:nvSpPr>
          <p:cNvPr id="7" name="Google Shape;7;p1"/>
          <p:cNvSpPr/>
          <p:nvPr/>
        </p:nvSpPr>
        <p:spPr>
          <a:xfrm>
            <a:off x="0" y="4348778"/>
            <a:ext cx="9153144" cy="607051"/>
          </a:xfrm>
          <a:custGeom>
            <a:rect b="b" l="l" r="r" t="t"/>
            <a:pathLst>
              <a:path extrusionOk="0" h="916304" w="12801600">
                <a:moveTo>
                  <a:pt x="0" y="0"/>
                </a:moveTo>
                <a:lnTo>
                  <a:pt x="0" y="915923"/>
                </a:lnTo>
                <a:lnTo>
                  <a:pt x="12801599" y="915923"/>
                </a:lnTo>
                <a:lnTo>
                  <a:pt x="12801599" y="0"/>
                </a:lnTo>
                <a:lnTo>
                  <a:pt x="0" y="0"/>
                </a:lnTo>
                <a:close/>
              </a:path>
            </a:pathLst>
          </a:custGeom>
          <a:solidFill>
            <a:srgbClr val="003DA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8" name="Google Shape;8;p1"/>
          <p:cNvSpPr/>
          <p:nvPr/>
        </p:nvSpPr>
        <p:spPr>
          <a:xfrm>
            <a:off x="0" y="4343736"/>
            <a:ext cx="9153144" cy="612100"/>
          </a:xfrm>
          <a:custGeom>
            <a:rect b="b" l="l" r="r" t="t"/>
            <a:pathLst>
              <a:path extrusionOk="0" h="923925" w="12801600">
                <a:moveTo>
                  <a:pt x="12801599" y="13715"/>
                </a:moveTo>
                <a:lnTo>
                  <a:pt x="12801599" y="0"/>
                </a:lnTo>
                <a:lnTo>
                  <a:pt x="0" y="0"/>
                </a:lnTo>
                <a:lnTo>
                  <a:pt x="0" y="13715"/>
                </a:lnTo>
                <a:lnTo>
                  <a:pt x="7614" y="7619"/>
                </a:lnTo>
                <a:lnTo>
                  <a:pt x="7614" y="13715"/>
                </a:lnTo>
                <a:lnTo>
                  <a:pt x="12795503" y="13715"/>
                </a:lnTo>
                <a:lnTo>
                  <a:pt x="12795503" y="7619"/>
                </a:lnTo>
                <a:lnTo>
                  <a:pt x="12801599" y="13715"/>
                </a:lnTo>
                <a:close/>
              </a:path>
              <a:path extrusionOk="0" h="923925" w="12801600">
                <a:moveTo>
                  <a:pt x="7614" y="13715"/>
                </a:moveTo>
                <a:lnTo>
                  <a:pt x="7614" y="7619"/>
                </a:lnTo>
                <a:lnTo>
                  <a:pt x="0" y="13715"/>
                </a:lnTo>
                <a:lnTo>
                  <a:pt x="7614" y="13715"/>
                </a:lnTo>
                <a:close/>
              </a:path>
              <a:path extrusionOk="0" h="923925" w="12801600">
                <a:moveTo>
                  <a:pt x="7614" y="923543"/>
                </a:moveTo>
                <a:lnTo>
                  <a:pt x="7614" y="13715"/>
                </a:lnTo>
                <a:lnTo>
                  <a:pt x="0" y="13715"/>
                </a:lnTo>
                <a:lnTo>
                  <a:pt x="0" y="923543"/>
                </a:lnTo>
                <a:lnTo>
                  <a:pt x="7614" y="923543"/>
                </a:lnTo>
                <a:close/>
              </a:path>
              <a:path extrusionOk="0" h="923925" w="12801600">
                <a:moveTo>
                  <a:pt x="12801599" y="13715"/>
                </a:moveTo>
                <a:lnTo>
                  <a:pt x="12795503" y="7619"/>
                </a:lnTo>
                <a:lnTo>
                  <a:pt x="12795503" y="13715"/>
                </a:lnTo>
                <a:lnTo>
                  <a:pt x="12801599" y="13715"/>
                </a:lnTo>
                <a:close/>
              </a:path>
              <a:path extrusionOk="0" h="923925" w="12801600">
                <a:moveTo>
                  <a:pt x="12801599" y="923543"/>
                </a:moveTo>
                <a:lnTo>
                  <a:pt x="12801599" y="13715"/>
                </a:lnTo>
                <a:lnTo>
                  <a:pt x="12795503" y="13715"/>
                </a:lnTo>
                <a:lnTo>
                  <a:pt x="12795503" y="923543"/>
                </a:lnTo>
                <a:lnTo>
                  <a:pt x="12801599" y="923543"/>
                </a:lnTo>
                <a:close/>
              </a:path>
            </a:pathLst>
          </a:custGeom>
          <a:solidFill>
            <a:srgbClr val="30528E"/>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pic>
        <p:nvPicPr>
          <p:cNvPr id="9" name="Google Shape;9;p1"/>
          <p:cNvPicPr preferRelativeResize="0"/>
          <p:nvPr/>
        </p:nvPicPr>
        <p:blipFill rotWithShape="1">
          <a:blip r:embed="rId2">
            <a:alphaModFix/>
          </a:blip>
          <a:srcRect b="0" l="0" r="0" t="0"/>
          <a:stretch/>
        </p:blipFill>
        <p:spPr>
          <a:xfrm>
            <a:off x="6887391" y="4350796"/>
            <a:ext cx="2090682" cy="604109"/>
          </a:xfrm>
          <a:prstGeom prst="rect">
            <a:avLst/>
          </a:prstGeom>
          <a:noFill/>
          <a:ln>
            <a:noFill/>
          </a:ln>
        </p:spPr>
      </p:pic>
      <p:sp>
        <p:nvSpPr>
          <p:cNvPr id="10" name="Google Shape;10;p1"/>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000"/>
              <a:buFont typeface="Arial"/>
              <a:buNone/>
              <a:defRPr b="0" i="0" sz="3200" u="none" cap="none" strike="noStrike">
                <a:solidFill>
                  <a:srgbClr val="001E51"/>
                </a:solidFill>
                <a:latin typeface="Arial"/>
                <a:ea typeface="Arial"/>
                <a:cs typeface="Arial"/>
                <a:sym typeface="Arial"/>
              </a:defRPr>
            </a:lvl1pPr>
            <a:lvl2pPr lvl="1"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9pPr>
          </a:lstStyle>
          <a:p/>
        </p:txBody>
      </p:sp>
      <p:sp>
        <p:nvSpPr>
          <p:cNvPr id="11" name="Google Shape;11;p1"/>
          <p:cNvSpPr txBox="1"/>
          <p:nvPr>
            <p:ph idx="1" type="body"/>
          </p:nvPr>
        </p:nvSpPr>
        <p:spPr>
          <a:xfrm>
            <a:off x="221656" y="961755"/>
            <a:ext cx="8622300" cy="31395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000"/>
              <a:buFont typeface="Arial"/>
              <a:buNone/>
              <a:defRPr b="0" i="0" sz="13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9pPr>
          </a:lstStyle>
          <a:p/>
        </p:txBody>
      </p:sp>
      <p:sp>
        <p:nvSpPr>
          <p:cNvPr id="12" name="Google Shape;12;p1"/>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9pPr>
          </a:lstStyle>
          <a:p/>
        </p:txBody>
      </p:sp>
      <p:sp>
        <p:nvSpPr>
          <p:cNvPr id="13" name="Google Shape;13;p1"/>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9pPr>
          </a:lstStyle>
          <a:p/>
        </p:txBody>
      </p:sp>
      <p:sp>
        <p:nvSpPr>
          <p:cNvPr id="14" name="Google Shape;14;p1"/>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75" name="Shape 475"/>
        <p:cNvGrpSpPr/>
        <p:nvPr/>
      </p:nvGrpSpPr>
      <p:grpSpPr>
        <a:xfrm>
          <a:off x="0" y="0"/>
          <a:ext cx="0" cy="0"/>
          <a:chOff x="0" y="0"/>
          <a:chExt cx="0" cy="0"/>
        </a:xfrm>
      </p:grpSpPr>
      <p:sp>
        <p:nvSpPr>
          <p:cNvPr id="476" name="Google Shape;476;p76"/>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477" name="Google Shape;477;p76"/>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478" name="Google Shape;478;p7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79" name="Google Shape;479;p7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80" name="Google Shape;480;p7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50" name="Shape 550"/>
        <p:cNvGrpSpPr/>
        <p:nvPr/>
      </p:nvGrpSpPr>
      <p:grpSpPr>
        <a:xfrm>
          <a:off x="0" y="0"/>
          <a:ext cx="0" cy="0"/>
          <a:chOff x="0" y="0"/>
          <a:chExt cx="0" cy="0"/>
        </a:xfrm>
      </p:grpSpPr>
      <p:sp>
        <p:nvSpPr>
          <p:cNvPr id="551" name="Google Shape;551;p88"/>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552" name="Google Shape;552;p88"/>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53" name="Google Shape;553;p8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54" name="Google Shape;554;p8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55" name="Google Shape;555;p8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25" name="Shape 625"/>
        <p:cNvGrpSpPr/>
        <p:nvPr/>
      </p:nvGrpSpPr>
      <p:grpSpPr>
        <a:xfrm>
          <a:off x="0" y="0"/>
          <a:ext cx="0" cy="0"/>
          <a:chOff x="0" y="0"/>
          <a:chExt cx="0" cy="0"/>
        </a:xfrm>
      </p:grpSpPr>
      <p:sp>
        <p:nvSpPr>
          <p:cNvPr id="626" name="Google Shape;626;p100"/>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627" name="Google Shape;627;p100"/>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628" name="Google Shape;628;p10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629" name="Google Shape;629;p10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630" name="Google Shape;630;p10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00" name="Shape 700"/>
        <p:cNvGrpSpPr/>
        <p:nvPr/>
      </p:nvGrpSpPr>
      <p:grpSpPr>
        <a:xfrm>
          <a:off x="0" y="0"/>
          <a:ext cx="0" cy="0"/>
          <a:chOff x="0" y="0"/>
          <a:chExt cx="0" cy="0"/>
        </a:xfrm>
      </p:grpSpPr>
      <p:pic>
        <p:nvPicPr>
          <p:cNvPr id="701" name="Google Shape;701;p112"/>
          <p:cNvPicPr preferRelativeResize="0"/>
          <p:nvPr/>
        </p:nvPicPr>
        <p:blipFill rotWithShape="1">
          <a:blip r:embed="rId1">
            <a:alphaModFix/>
          </a:blip>
          <a:srcRect b="0" l="0" r="0" t="0"/>
          <a:stretch/>
        </p:blipFill>
        <p:spPr>
          <a:xfrm>
            <a:off x="0" y="0"/>
            <a:ext cx="9144000" cy="5143500"/>
          </a:xfrm>
          <a:prstGeom prst="rect">
            <a:avLst/>
          </a:prstGeom>
          <a:noFill/>
          <a:ln>
            <a:noFill/>
          </a:ln>
        </p:spPr>
      </p:pic>
      <p:sp>
        <p:nvSpPr>
          <p:cNvPr id="702" name="Google Shape;702;p112"/>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700"/>
              <a:buFont typeface="Arial"/>
              <a:buNone/>
              <a:defRPr b="0" i="0" sz="4800" u="none" cap="none" strike="noStrike">
                <a:solidFill>
                  <a:schemeClr val="dk1"/>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703" name="Google Shape;703;p112"/>
          <p:cNvSpPr txBox="1"/>
          <p:nvPr>
            <p:ph idx="1" type="body"/>
          </p:nvPr>
        </p:nvSpPr>
        <p:spPr>
          <a:xfrm>
            <a:off x="1623828" y="1986966"/>
            <a:ext cx="5896200" cy="18405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700"/>
              <a:buFont typeface="Arial"/>
              <a:buNone/>
              <a:defRPr b="0" i="0" sz="4800" u="none" cap="none" strike="noStrike">
                <a:solidFill>
                  <a:schemeClr val="dk1"/>
                </a:solidFill>
                <a:latin typeface="Trebuchet MS"/>
                <a:ea typeface="Trebuchet MS"/>
                <a:cs typeface="Trebuchet MS"/>
                <a:sym typeface="Trebuchet MS"/>
              </a:defRPr>
            </a:lvl1pPr>
            <a:lvl2pPr indent="-228600" lvl="1" marL="9144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9pPr>
          </a:lstStyle>
          <a:p/>
        </p:txBody>
      </p:sp>
      <p:sp>
        <p:nvSpPr>
          <p:cNvPr id="704" name="Google Shape;704;p11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7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705" name="Google Shape;705;p11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7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706" name="Google Shape;706;p112"/>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700">
              <a:solidFill>
                <a:srgbClr val="000000"/>
              </a:solidFill>
            </a:endParaRPr>
          </a:p>
        </p:txBody>
      </p:sp>
    </p:spTree>
  </p:cSld>
  <p:clrMap accent1="accent1" accent2="accent2" accent3="accent3" accent4="accent4" accent5="accent5" accent6="accent6" bg1="lt1" bg2="dk2" tx1="dk1" tx2="lt2" folHlink="folHlink" hlink="hlink"/>
  <p:sldLayoutIdLst>
    <p:sldLayoutId id="2147483747" r:id="rId2"/>
    <p:sldLayoutId id="2147483748" r:id="rId3"/>
    <p:sldLayoutId id="2147483749" r:id="rId4"/>
    <p:sldLayoutId id="2147483750" r:id="rId5"/>
    <p:sldLayoutId id="214748375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44" name="Shape 744"/>
        <p:cNvGrpSpPr/>
        <p:nvPr/>
      </p:nvGrpSpPr>
      <p:grpSpPr>
        <a:xfrm>
          <a:off x="0" y="0"/>
          <a:ext cx="0" cy="0"/>
          <a:chOff x="0" y="0"/>
          <a:chExt cx="0" cy="0"/>
        </a:xfrm>
      </p:grpSpPr>
      <p:sp>
        <p:nvSpPr>
          <p:cNvPr id="745" name="Google Shape;745;p118"/>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46" name="Google Shape;746;p118"/>
          <p:cNvSpPr txBox="1"/>
          <p:nvPr>
            <p:ph idx="1" type="body"/>
          </p:nvPr>
        </p:nvSpPr>
        <p:spPr>
          <a:xfrm>
            <a:off x="533018" y="1829181"/>
            <a:ext cx="8078100" cy="29529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400"/>
              <a:buFont typeface="Arial"/>
              <a:buNone/>
              <a:defRPr b="0" i="0" sz="3200" u="none" cap="none" strike="noStrike">
                <a:solidFill>
                  <a:schemeClr val="dk1"/>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9pPr>
          </a:lstStyle>
          <a:p/>
        </p:txBody>
      </p:sp>
      <p:sp>
        <p:nvSpPr>
          <p:cNvPr id="747" name="Google Shape;747;p11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400"/>
              <a:buFont typeface="Arial"/>
              <a:buNone/>
              <a:defRPr b="0" i="0" sz="18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48" name="Google Shape;748;p11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49" name="Google Shape;749;p118"/>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400">
              <a:solidFill>
                <a:srgbClr val="000000"/>
              </a:solidFill>
            </a:endParaRPr>
          </a:p>
        </p:txBody>
      </p:sp>
    </p:spTree>
  </p:cSld>
  <p:clrMap accent1="accent1" accent2="accent2" accent3="accent3" accent4="accent4" accent5="accent5" accent6="accent6" bg1="lt1" bg2="dk2" tx1="dk1" tx2="lt2" folHlink="folHlink" hlink="hlink"/>
  <p:sldLayoutIdLst>
    <p:sldLayoutId id="2147483752" r:id="rId1"/>
    <p:sldLayoutId id="2147483753" r:id="rId2"/>
    <p:sldLayoutId id="2147483754" r:id="rId3"/>
    <p:sldLayoutId id="2147483755" r:id="rId4"/>
    <p:sldLayoutId id="2147483756"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78" name="Shape 778"/>
        <p:cNvGrpSpPr/>
        <p:nvPr/>
      </p:nvGrpSpPr>
      <p:grpSpPr>
        <a:xfrm>
          <a:off x="0" y="0"/>
          <a:ext cx="0" cy="0"/>
          <a:chOff x="0" y="0"/>
          <a:chExt cx="0" cy="0"/>
        </a:xfrm>
      </p:grpSpPr>
      <p:sp>
        <p:nvSpPr>
          <p:cNvPr id="779" name="Google Shape;779;p124"/>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30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780" name="Google Shape;780;p124"/>
          <p:cNvSpPr txBox="1"/>
          <p:nvPr>
            <p:ph idx="1" type="body"/>
          </p:nvPr>
        </p:nvSpPr>
        <p:spPr>
          <a:xfrm>
            <a:off x="3929063" y="1760429"/>
            <a:ext cx="4350600" cy="28146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781" name="Google Shape;781;p12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782" name="Google Shape;782;p12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783" name="Google Shape;783;p124"/>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757" r:id="rId1"/>
    <p:sldLayoutId id="2147483758" r:id="rId2"/>
    <p:sldLayoutId id="2147483759" r:id="rId3"/>
    <p:sldLayoutId id="2147483760" r:id="rId4"/>
    <p:sldLayoutId id="2147483761"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12" name="Shape 812"/>
        <p:cNvGrpSpPr/>
        <p:nvPr/>
      </p:nvGrpSpPr>
      <p:grpSpPr>
        <a:xfrm>
          <a:off x="0" y="0"/>
          <a:ext cx="0" cy="0"/>
          <a:chOff x="0" y="0"/>
          <a:chExt cx="0" cy="0"/>
        </a:xfrm>
      </p:grpSpPr>
      <p:sp>
        <p:nvSpPr>
          <p:cNvPr id="813" name="Google Shape;813;p130"/>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130"/>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130"/>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130"/>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130"/>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372"/>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130"/>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130"/>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130"/>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130"/>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130"/>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2700" u="none" cap="none" strike="noStrike">
                <a:solidFill>
                  <a:srgbClr val="90C225"/>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823" name="Google Shape;823;p130"/>
          <p:cNvSpPr txBox="1"/>
          <p:nvPr>
            <p:ph idx="1" type="body"/>
          </p:nvPr>
        </p:nvSpPr>
        <p:spPr>
          <a:xfrm>
            <a:off x="567232" y="1588636"/>
            <a:ext cx="8009400" cy="29142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824" name="Google Shape;824;p13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825" name="Google Shape;825;p13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826" name="Google Shape;826;p130"/>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762" r:id="rId1"/>
    <p:sldLayoutId id="2147483763" r:id="rId2"/>
    <p:sldLayoutId id="2147483764" r:id="rId3"/>
    <p:sldLayoutId id="2147483765" r:id="rId4"/>
    <p:sldLayoutId id="2147483766"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75" name="Shape 875"/>
        <p:cNvGrpSpPr/>
        <p:nvPr/>
      </p:nvGrpSpPr>
      <p:grpSpPr>
        <a:xfrm>
          <a:off x="0" y="0"/>
          <a:ext cx="0" cy="0"/>
          <a:chOff x="0" y="0"/>
          <a:chExt cx="0" cy="0"/>
        </a:xfrm>
      </p:grpSpPr>
      <p:sp>
        <p:nvSpPr>
          <p:cNvPr id="876" name="Google Shape;876;p13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877" name="Google Shape;877;p136"/>
          <p:cNvSpPr txBox="1"/>
          <p:nvPr>
            <p:ph idx="1" type="body"/>
          </p:nvPr>
        </p:nvSpPr>
        <p:spPr>
          <a:xfrm>
            <a:off x="457200" y="1200151"/>
            <a:ext cx="8229600" cy="33945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640"/>
              </a:spcBef>
              <a:spcAft>
                <a:spcPts val="0"/>
              </a:spcAft>
              <a:buClr>
                <a:schemeClr val="dk1"/>
              </a:buClr>
              <a:buSzPts val="1400"/>
              <a:buFont typeface="Calibri"/>
              <a:buNone/>
              <a:defRPr b="0" i="0" sz="3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chemeClr val="dk1"/>
              </a:buClr>
              <a:buSzPts val="1400"/>
              <a:buFont typeface="Calibri"/>
              <a:buNone/>
              <a:defRPr b="0" i="0" sz="28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5pPr>
            <a:lvl6pPr indent="-317500" lvl="5" marL="2743200" marR="0" rtl="0" algn="l">
              <a:lnSpc>
                <a:spcPct val="100000"/>
              </a:lnSpc>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9pPr>
          </a:lstStyle>
          <a:p/>
        </p:txBody>
      </p:sp>
      <p:sp>
        <p:nvSpPr>
          <p:cNvPr id="878" name="Google Shape;878;p13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9pPr>
          </a:lstStyle>
          <a:p/>
        </p:txBody>
      </p:sp>
      <p:sp>
        <p:nvSpPr>
          <p:cNvPr id="879" name="Google Shape;879;p136"/>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9pPr>
          </a:lstStyle>
          <a:p/>
        </p:txBody>
      </p:sp>
      <p:sp>
        <p:nvSpPr>
          <p:cNvPr id="880" name="Google Shape;880;p136"/>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 id="2147483775" r:id="rId9"/>
    <p:sldLayoutId id="2147483776" r:id="rId10"/>
    <p:sldLayoutId id="2147483777" r:id="rId11"/>
    <p:sldLayoutId id="2147483778" r:id="rId12"/>
    <p:sldLayoutId id="2147483779" r:id="rId13"/>
    <p:sldLayoutId id="2147483780" r:id="rId14"/>
    <p:sldLayoutId id="2147483781" r:id="rId15"/>
    <p:sldLayoutId id="2147483782" r:id="rId16"/>
    <p:sldLayoutId id="2147483783"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999" name="Shape 999"/>
        <p:cNvGrpSpPr/>
        <p:nvPr/>
      </p:nvGrpSpPr>
      <p:grpSpPr>
        <a:xfrm>
          <a:off x="0" y="0"/>
          <a:ext cx="0" cy="0"/>
          <a:chOff x="0" y="0"/>
          <a:chExt cx="0" cy="0"/>
        </a:xfrm>
      </p:grpSpPr>
      <p:sp>
        <p:nvSpPr>
          <p:cNvPr id="1000" name="Google Shape;1000;p154"/>
          <p:cNvSpPr txBox="1"/>
          <p:nvPr>
            <p:ph type="title"/>
          </p:nvPr>
        </p:nvSpPr>
        <p:spPr>
          <a:xfrm>
            <a:off x="457200" y="205978"/>
            <a:ext cx="8229600" cy="8571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1001" name="Google Shape;1001;p15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784" r:id="rId1"/>
    <p:sldLayoutId id="2147483785" r:id="rId2"/>
    <p:sldLayoutId id="2147483786" r:id="rId3"/>
    <p:sldLayoutId id="2147483787" r:id="rId4"/>
    <p:sldLayoutId id="2147483788" r:id="rId5"/>
    <p:sldLayoutId id="214748378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ight-gradient">
    <p:bg>
      <p:bgPr>
        <a:gradFill>
          <a:gsLst>
            <a:gs pos="0">
              <a:schemeClr val="lt1"/>
            </a:gs>
            <a:gs pos="30000">
              <a:schemeClr val="lt1"/>
            </a:gs>
            <a:gs pos="100000">
              <a:schemeClr val="lt2"/>
            </a:gs>
          </a:gsLst>
          <a:path path="circle">
            <a:fillToRect b="50%" l="50%" r="50%" t="50%"/>
          </a:path>
          <a:tileRect/>
        </a:gradFill>
      </p:bgPr>
    </p:bg>
    <p:spTree>
      <p:nvGrpSpPr>
        <p:cNvPr id="1017" name="Shape 1017"/>
        <p:cNvGrpSpPr/>
        <p:nvPr/>
      </p:nvGrpSpPr>
      <p:grpSpPr>
        <a:xfrm>
          <a:off x="0" y="0"/>
          <a:ext cx="0" cy="0"/>
          <a:chOff x="0" y="0"/>
          <a:chExt cx="0" cy="0"/>
        </a:xfrm>
      </p:grpSpPr>
      <p:sp>
        <p:nvSpPr>
          <p:cNvPr id="1018" name="Google Shape;1018;p16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1019" name="Google Shape;1019;p161"/>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rgbClr val="000000"/>
              </a:buClr>
              <a:buSzPts val="3000"/>
              <a:buFont typeface="Arial"/>
              <a:buChar char="●"/>
              <a:defRPr b="0" i="0" sz="3000" u="none" cap="none" strike="noStrike">
                <a:solidFill>
                  <a:srgbClr val="000000"/>
                </a:solidFill>
                <a:latin typeface="Arial"/>
                <a:ea typeface="Arial"/>
                <a:cs typeface="Arial"/>
                <a:sym typeface="Arial"/>
              </a:defRPr>
            </a:lvl1pPr>
            <a:lvl2pPr indent="-381000" lvl="1" marL="914400"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81000" lvl="2" marL="1371600"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3pPr>
            <a:lvl4pPr indent="-342900" lvl="3" marL="18288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6pPr>
            <a:lvl7pPr indent="-342900" lvl="6" marL="32004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7pPr>
            <a:lvl8pPr indent="-342900" lvl="7" marL="36576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8pPr>
            <a:lvl9pPr indent="-342900" lvl="8" marL="41148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9pPr>
          </a:lstStyle>
          <a:p/>
        </p:txBody>
      </p:sp>
      <p:sp>
        <p:nvSpPr>
          <p:cNvPr id="1020" name="Google Shape;1020;p161"/>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6" name="Shape 56"/>
        <p:cNvGrpSpPr/>
        <p:nvPr/>
      </p:nvGrpSpPr>
      <p:grpSpPr>
        <a:xfrm>
          <a:off x="0" y="0"/>
          <a:ext cx="0" cy="0"/>
          <a:chOff x="0" y="0"/>
          <a:chExt cx="0" cy="0"/>
        </a:xfrm>
      </p:grpSpPr>
      <p:sp>
        <p:nvSpPr>
          <p:cNvPr id="57" name="Google Shape;57;p8"/>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500" u="none" cap="none" strike="noStrike">
                <a:solidFill>
                  <a:srgbClr val="7ACE6C"/>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58" name="Google Shape;58;p8"/>
          <p:cNvSpPr txBox="1"/>
          <p:nvPr>
            <p:ph idx="1" type="body"/>
          </p:nvPr>
        </p:nvSpPr>
        <p:spPr>
          <a:xfrm>
            <a:off x="687933" y="1087278"/>
            <a:ext cx="5000100" cy="34875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1800" u="none" cap="none" strike="noStrike">
                <a:solidFill>
                  <a:srgbClr val="171717"/>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59" name="Google Shape;59;p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60" name="Google Shape;60;p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61" name="Google Shape;61;p8"/>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1074" name="Shape 1074"/>
        <p:cNvGrpSpPr/>
        <p:nvPr/>
      </p:nvGrpSpPr>
      <p:grpSpPr>
        <a:xfrm>
          <a:off x="0" y="0"/>
          <a:ext cx="0" cy="0"/>
          <a:chOff x="0" y="0"/>
          <a:chExt cx="0" cy="0"/>
        </a:xfrm>
      </p:grpSpPr>
      <p:sp>
        <p:nvSpPr>
          <p:cNvPr id="1075" name="Google Shape;1075;p17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1076" name="Google Shape;1076;p173"/>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801" r:id="rId1"/>
    <p:sldLayoutId id="2147483802" r:id="rId2"/>
    <p:sldLayoutId id="2147483803" r:id="rId3"/>
    <p:sldLayoutId id="2147483804" r:id="rId4"/>
    <p:sldLayoutId id="2147483805" r:id="rId5"/>
    <p:sldLayoutId id="2147483806"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092" name="Shape 1092"/>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807" r:id="rId1"/>
    <p:sldLayoutId id="2147483808" r:id="rId2"/>
    <p:sldLayoutId id="2147483809" r:id="rId3"/>
    <p:sldLayoutId id="2147483810" r:id="rId4"/>
    <p:sldLayoutId id="2147483811"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06" name="Shape 1106"/>
        <p:cNvGrpSpPr/>
        <p:nvPr/>
      </p:nvGrpSpPr>
      <p:grpSpPr>
        <a:xfrm>
          <a:off x="0" y="0"/>
          <a:ext cx="0" cy="0"/>
          <a:chOff x="0" y="0"/>
          <a:chExt cx="0" cy="0"/>
        </a:xfrm>
      </p:grpSpPr>
      <p:sp>
        <p:nvSpPr>
          <p:cNvPr id="1107" name="Google Shape;1107;p186"/>
          <p:cNvSpPr/>
          <p:nvPr/>
        </p:nvSpPr>
        <p:spPr>
          <a:xfrm rot="-2691865">
            <a:off x="7865638" y="-185726"/>
            <a:ext cx="986684" cy="1912128"/>
          </a:xfrm>
          <a:custGeom>
            <a:rect b="b" l="l" r="r" t="t"/>
            <a:pathLst>
              <a:path extrusionOk="0" h="3686" w="2903">
                <a:moveTo>
                  <a:pt x="2903" y="433"/>
                </a:moveTo>
                <a:lnTo>
                  <a:pt x="2565" y="80"/>
                </a:lnTo>
                <a:lnTo>
                  <a:pt x="2241" y="0"/>
                </a:lnTo>
                <a:lnTo>
                  <a:pt x="110" y="2811"/>
                </a:lnTo>
                <a:lnTo>
                  <a:pt x="110" y="3228"/>
                </a:lnTo>
                <a:lnTo>
                  <a:pt x="0" y="3631"/>
                </a:lnTo>
                <a:lnTo>
                  <a:pt x="72" y="3686"/>
                </a:lnTo>
                <a:lnTo>
                  <a:pt x="441" y="3355"/>
                </a:lnTo>
                <a:lnTo>
                  <a:pt x="740" y="3228"/>
                </a:lnTo>
                <a:lnTo>
                  <a:pt x="2903" y="433"/>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08" name="Google Shape;1108;p186"/>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109" name="Google Shape;1109;p186"/>
          <p:cNvSpPr txBox="1"/>
          <p:nvPr>
            <p:ph idx="1" type="body"/>
          </p:nvPr>
        </p:nvSpPr>
        <p:spPr>
          <a:xfrm>
            <a:off x="685800" y="1371600"/>
            <a:ext cx="7696200" cy="27432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9pPr>
          </a:lstStyle>
          <a:p/>
        </p:txBody>
      </p:sp>
      <p:sp>
        <p:nvSpPr>
          <p:cNvPr id="1110" name="Google Shape;1110;p186"/>
          <p:cNvSpPr txBox="1"/>
          <p:nvPr>
            <p:ph idx="10" type="dt"/>
          </p:nvPr>
        </p:nvSpPr>
        <p:spPr>
          <a:xfrm>
            <a:off x="1371600" y="4686300"/>
            <a:ext cx="1905000" cy="342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111" name="Google Shape;1111;p186"/>
          <p:cNvSpPr txBox="1"/>
          <p:nvPr>
            <p:ph idx="11" type="ftr"/>
          </p:nvPr>
        </p:nvSpPr>
        <p:spPr>
          <a:xfrm>
            <a:off x="3556000" y="4686300"/>
            <a:ext cx="2895600" cy="342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112" name="Google Shape;1112;p186"/>
          <p:cNvSpPr txBox="1"/>
          <p:nvPr>
            <p:ph idx="12" type="sldNum"/>
          </p:nvPr>
        </p:nvSpPr>
        <p:spPr>
          <a:xfrm>
            <a:off x="6718300" y="4686300"/>
            <a:ext cx="1905000" cy="3429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
        <p:nvSpPr>
          <p:cNvPr id="1113" name="Google Shape;1113;p186"/>
          <p:cNvSpPr/>
          <p:nvPr/>
        </p:nvSpPr>
        <p:spPr>
          <a:xfrm rot="-2691864">
            <a:off x="7953192" y="-157029"/>
            <a:ext cx="989382" cy="1923782"/>
          </a:xfrm>
          <a:custGeom>
            <a:rect b="b" l="l" r="r" t="t"/>
            <a:pathLst>
              <a:path extrusionOk="0" h="3703" w="2911">
                <a:moveTo>
                  <a:pt x="2293" y="0"/>
                </a:moveTo>
                <a:lnTo>
                  <a:pt x="130" y="2835"/>
                </a:lnTo>
                <a:lnTo>
                  <a:pt x="131" y="3201"/>
                </a:lnTo>
                <a:lnTo>
                  <a:pt x="0" y="3633"/>
                </a:lnTo>
                <a:lnTo>
                  <a:pt x="50" y="3703"/>
                </a:lnTo>
                <a:lnTo>
                  <a:pt x="422" y="3352"/>
                </a:lnTo>
                <a:lnTo>
                  <a:pt x="763" y="3220"/>
                </a:lnTo>
                <a:lnTo>
                  <a:pt x="2911" y="428"/>
                </a:lnTo>
                <a:lnTo>
                  <a:pt x="2589" y="96"/>
                </a:lnTo>
                <a:lnTo>
                  <a:pt x="2293" y="0"/>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14" name="Google Shape;1114;p186"/>
          <p:cNvSpPr/>
          <p:nvPr/>
        </p:nvSpPr>
        <p:spPr>
          <a:xfrm rot="-2691868">
            <a:off x="7908519" y="12555"/>
            <a:ext cx="870760" cy="1441743"/>
          </a:xfrm>
          <a:custGeom>
            <a:rect b="b" l="l" r="r" t="t"/>
            <a:pathLst>
              <a:path extrusionOk="0" h="2777" w="2561">
                <a:moveTo>
                  <a:pt x="0" y="2485"/>
                </a:moveTo>
                <a:lnTo>
                  <a:pt x="432" y="2553"/>
                </a:lnTo>
                <a:lnTo>
                  <a:pt x="736" y="2777"/>
                </a:lnTo>
                <a:lnTo>
                  <a:pt x="2561" y="399"/>
                </a:lnTo>
                <a:lnTo>
                  <a:pt x="2118" y="82"/>
                </a:lnTo>
                <a:lnTo>
                  <a:pt x="1898" y="0"/>
                </a:lnTo>
                <a:lnTo>
                  <a:pt x="0" y="248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nvGrpSpPr>
          <p:cNvPr id="1115" name="Google Shape;1115;p186"/>
          <p:cNvGrpSpPr/>
          <p:nvPr/>
        </p:nvGrpSpPr>
        <p:grpSpPr>
          <a:xfrm>
            <a:off x="7937" y="4155281"/>
            <a:ext cx="1784350" cy="934640"/>
            <a:chOff x="7937" y="5540375"/>
            <a:chExt cx="1784350" cy="1246187"/>
          </a:xfrm>
        </p:grpSpPr>
        <p:sp>
          <p:nvSpPr>
            <p:cNvPr id="1116" name="Google Shape;1116;p186"/>
            <p:cNvSpPr/>
            <p:nvPr/>
          </p:nvSpPr>
          <p:spPr>
            <a:xfrm>
              <a:off x="38100" y="5564187"/>
              <a:ext cx="1728788" cy="1030287"/>
            </a:xfrm>
            <a:custGeom>
              <a:rect b="b" l="l" r="r" t="t"/>
              <a:pathLst>
                <a:path extrusionOk="0" h="1298" w="2177">
                  <a:moveTo>
                    <a:pt x="1587" y="1260"/>
                  </a:moveTo>
                  <a:lnTo>
                    <a:pt x="1420" y="1106"/>
                  </a:lnTo>
                  <a:lnTo>
                    <a:pt x="1331" y="477"/>
                  </a:lnTo>
                  <a:lnTo>
                    <a:pt x="2139" y="330"/>
                  </a:lnTo>
                  <a:lnTo>
                    <a:pt x="2177" y="203"/>
                  </a:lnTo>
                  <a:lnTo>
                    <a:pt x="2099" y="100"/>
                  </a:lnTo>
                  <a:lnTo>
                    <a:pt x="1276" y="211"/>
                  </a:lnTo>
                  <a:lnTo>
                    <a:pt x="1219" y="32"/>
                  </a:lnTo>
                  <a:lnTo>
                    <a:pt x="1085" y="0"/>
                  </a:lnTo>
                  <a:lnTo>
                    <a:pt x="958" y="28"/>
                  </a:lnTo>
                  <a:lnTo>
                    <a:pt x="888" y="106"/>
                  </a:lnTo>
                  <a:lnTo>
                    <a:pt x="937" y="285"/>
                  </a:lnTo>
                  <a:lnTo>
                    <a:pt x="660" y="441"/>
                  </a:lnTo>
                  <a:lnTo>
                    <a:pt x="983" y="473"/>
                  </a:lnTo>
                  <a:lnTo>
                    <a:pt x="1112" y="889"/>
                  </a:lnTo>
                  <a:lnTo>
                    <a:pt x="141" y="469"/>
                  </a:lnTo>
                  <a:lnTo>
                    <a:pt x="46" y="509"/>
                  </a:lnTo>
                  <a:lnTo>
                    <a:pt x="0" y="636"/>
                  </a:lnTo>
                  <a:lnTo>
                    <a:pt x="55" y="779"/>
                  </a:lnTo>
                  <a:lnTo>
                    <a:pt x="1139" y="1288"/>
                  </a:lnTo>
                  <a:lnTo>
                    <a:pt x="1378" y="1256"/>
                  </a:lnTo>
                  <a:lnTo>
                    <a:pt x="1570" y="1298"/>
                  </a:lnTo>
                  <a:lnTo>
                    <a:pt x="1587" y="1260"/>
                  </a:lnTo>
                  <a:close/>
                </a:path>
              </a:pathLst>
            </a:custGeom>
            <a:solidFill>
              <a:srgbClr val="F8F8F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17" name="Google Shape;1117;p186"/>
            <p:cNvSpPr/>
            <p:nvPr/>
          </p:nvSpPr>
          <p:spPr>
            <a:xfrm>
              <a:off x="1622425" y="5686425"/>
              <a:ext cx="112712" cy="204787"/>
            </a:xfrm>
            <a:custGeom>
              <a:rect b="b" l="l" r="r" t="t"/>
              <a:pathLst>
                <a:path extrusionOk="0" h="258" w="143">
                  <a:moveTo>
                    <a:pt x="0" y="7"/>
                  </a:moveTo>
                  <a:lnTo>
                    <a:pt x="120" y="0"/>
                  </a:lnTo>
                  <a:lnTo>
                    <a:pt x="143" y="233"/>
                  </a:lnTo>
                  <a:lnTo>
                    <a:pt x="8" y="258"/>
                  </a:lnTo>
                  <a:lnTo>
                    <a:pt x="0" y="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18" name="Google Shape;1118;p186"/>
            <p:cNvSpPr/>
            <p:nvPr/>
          </p:nvSpPr>
          <p:spPr>
            <a:xfrm>
              <a:off x="31750" y="5991225"/>
              <a:ext cx="1257302" cy="650874"/>
            </a:xfrm>
            <a:custGeom>
              <a:rect b="b" l="l" r="r" t="t"/>
              <a:pathLst>
                <a:path extrusionOk="0" h="821" w="1586">
                  <a:moveTo>
                    <a:pt x="137" y="0"/>
                  </a:moveTo>
                  <a:lnTo>
                    <a:pt x="1331" y="519"/>
                  </a:lnTo>
                  <a:lnTo>
                    <a:pt x="1428" y="638"/>
                  </a:lnTo>
                  <a:lnTo>
                    <a:pt x="1586" y="792"/>
                  </a:lnTo>
                  <a:lnTo>
                    <a:pt x="1565" y="821"/>
                  </a:lnTo>
                  <a:lnTo>
                    <a:pt x="1350" y="787"/>
                  </a:lnTo>
                  <a:lnTo>
                    <a:pt x="1145" y="811"/>
                  </a:lnTo>
                  <a:lnTo>
                    <a:pt x="42" y="298"/>
                  </a:lnTo>
                  <a:lnTo>
                    <a:pt x="0" y="150"/>
                  </a:lnTo>
                  <a:lnTo>
                    <a:pt x="46" y="32"/>
                  </a:lnTo>
                  <a:lnTo>
                    <a:pt x="137"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19" name="Google Shape;1119;p186"/>
            <p:cNvSpPr/>
            <p:nvPr/>
          </p:nvSpPr>
          <p:spPr>
            <a:xfrm>
              <a:off x="204787" y="6045200"/>
              <a:ext cx="833436" cy="593725"/>
            </a:xfrm>
            <a:custGeom>
              <a:rect b="b" l="l" r="r" t="t"/>
              <a:pathLst>
                <a:path extrusionOk="0" h="747" w="1049">
                  <a:moveTo>
                    <a:pt x="0" y="325"/>
                  </a:moveTo>
                  <a:lnTo>
                    <a:pt x="922" y="747"/>
                  </a:lnTo>
                  <a:lnTo>
                    <a:pt x="939" y="534"/>
                  </a:lnTo>
                  <a:lnTo>
                    <a:pt x="1049" y="422"/>
                  </a:lnTo>
                  <a:lnTo>
                    <a:pt x="78" y="0"/>
                  </a:lnTo>
                  <a:lnTo>
                    <a:pt x="0" y="127"/>
                  </a:lnTo>
                  <a:lnTo>
                    <a:pt x="0" y="32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0" name="Google Shape;1120;p186"/>
            <p:cNvSpPr/>
            <p:nvPr/>
          </p:nvSpPr>
          <p:spPr>
            <a:xfrm>
              <a:off x="769937" y="5607050"/>
              <a:ext cx="214312" cy="192087"/>
            </a:xfrm>
            <a:custGeom>
              <a:rect b="b" l="l" r="r" t="t"/>
              <a:pathLst>
                <a:path extrusionOk="0" h="241" w="272">
                  <a:moveTo>
                    <a:pt x="0" y="28"/>
                  </a:moveTo>
                  <a:lnTo>
                    <a:pt x="160" y="0"/>
                  </a:lnTo>
                  <a:lnTo>
                    <a:pt x="251" y="36"/>
                  </a:lnTo>
                  <a:lnTo>
                    <a:pt x="272" y="139"/>
                  </a:lnTo>
                  <a:lnTo>
                    <a:pt x="164" y="146"/>
                  </a:lnTo>
                  <a:lnTo>
                    <a:pt x="32" y="241"/>
                  </a:lnTo>
                  <a:lnTo>
                    <a:pt x="0" y="28"/>
                  </a:lnTo>
                  <a:close/>
                </a:path>
              </a:pathLst>
            </a:custGeom>
            <a:solidFill>
              <a:schemeClr va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1" name="Google Shape;1121;p186"/>
            <p:cNvSpPr/>
            <p:nvPr/>
          </p:nvSpPr>
          <p:spPr>
            <a:xfrm>
              <a:off x="1017587" y="6608762"/>
              <a:ext cx="120650" cy="177800"/>
            </a:xfrm>
            <a:custGeom>
              <a:rect b="b" l="l" r="r" t="t"/>
              <a:pathLst>
                <a:path extrusionOk="0" h="224" w="152">
                  <a:moveTo>
                    <a:pt x="152" y="4"/>
                  </a:moveTo>
                  <a:lnTo>
                    <a:pt x="152" y="224"/>
                  </a:lnTo>
                  <a:lnTo>
                    <a:pt x="0" y="8"/>
                  </a:lnTo>
                  <a:lnTo>
                    <a:pt x="72" y="0"/>
                  </a:lnTo>
                  <a:lnTo>
                    <a:pt x="152" y="4"/>
                  </a:lnTo>
                  <a:close/>
                </a:path>
              </a:pathLst>
            </a:custGeom>
            <a:solidFill>
              <a:schemeClr va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2" name="Google Shape;1122;p186"/>
            <p:cNvSpPr/>
            <p:nvPr/>
          </p:nvSpPr>
          <p:spPr>
            <a:xfrm>
              <a:off x="800100" y="5726112"/>
              <a:ext cx="306387" cy="608012"/>
            </a:xfrm>
            <a:custGeom>
              <a:rect b="b" l="l" r="r" t="t"/>
              <a:pathLst>
                <a:path extrusionOk="0" h="764" w="386">
                  <a:moveTo>
                    <a:pt x="0" y="80"/>
                  </a:moveTo>
                  <a:lnTo>
                    <a:pt x="87" y="0"/>
                  </a:lnTo>
                  <a:lnTo>
                    <a:pt x="232" y="6"/>
                  </a:lnTo>
                  <a:lnTo>
                    <a:pt x="386" y="764"/>
                  </a:lnTo>
                  <a:lnTo>
                    <a:pt x="279" y="720"/>
                  </a:lnTo>
                  <a:lnTo>
                    <a:pt x="152" y="677"/>
                  </a:lnTo>
                  <a:lnTo>
                    <a:pt x="0" y="8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3" name="Google Shape;1123;p186"/>
            <p:cNvSpPr/>
            <p:nvPr/>
          </p:nvSpPr>
          <p:spPr>
            <a:xfrm>
              <a:off x="1060450" y="5699125"/>
              <a:ext cx="577850" cy="276225"/>
            </a:xfrm>
            <a:custGeom>
              <a:rect b="b" l="l" r="r" t="t"/>
              <a:pathLst>
                <a:path extrusionOk="0" h="348" w="728">
                  <a:moveTo>
                    <a:pt x="692" y="0"/>
                  </a:moveTo>
                  <a:lnTo>
                    <a:pt x="0" y="106"/>
                  </a:lnTo>
                  <a:lnTo>
                    <a:pt x="28" y="348"/>
                  </a:lnTo>
                  <a:lnTo>
                    <a:pt x="715" y="237"/>
                  </a:lnTo>
                  <a:lnTo>
                    <a:pt x="728" y="43"/>
                  </a:lnTo>
                  <a:lnTo>
                    <a:pt x="692"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4" name="Google Shape;1124;p186"/>
            <p:cNvSpPr/>
            <p:nvPr/>
          </p:nvSpPr>
          <p:spPr>
            <a:xfrm>
              <a:off x="550862" y="5862637"/>
              <a:ext cx="247650" cy="106362"/>
            </a:xfrm>
            <a:custGeom>
              <a:rect b="b" l="l" r="r" t="t"/>
              <a:pathLst>
                <a:path extrusionOk="0" h="135" w="312">
                  <a:moveTo>
                    <a:pt x="272" y="0"/>
                  </a:moveTo>
                  <a:lnTo>
                    <a:pt x="0" y="78"/>
                  </a:lnTo>
                  <a:lnTo>
                    <a:pt x="312" y="135"/>
                  </a:lnTo>
                  <a:lnTo>
                    <a:pt x="272"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nvGrpSpPr>
            <p:cNvPr id="1125" name="Google Shape;1125;p186"/>
            <p:cNvGrpSpPr/>
            <p:nvPr/>
          </p:nvGrpSpPr>
          <p:grpSpPr>
            <a:xfrm>
              <a:off x="7937" y="5540375"/>
              <a:ext cx="1784350" cy="1238249"/>
              <a:chOff x="7937" y="5540375"/>
              <a:chExt cx="1784350" cy="1238249"/>
            </a:xfrm>
          </p:grpSpPr>
          <p:grpSp>
            <p:nvGrpSpPr>
              <p:cNvPr id="1126" name="Google Shape;1126;p186"/>
              <p:cNvGrpSpPr/>
              <p:nvPr/>
            </p:nvGrpSpPr>
            <p:grpSpPr>
              <a:xfrm>
                <a:off x="792162" y="5654675"/>
                <a:ext cx="869950" cy="1123949"/>
                <a:chOff x="792162" y="5654675"/>
                <a:chExt cx="869950" cy="1123949"/>
              </a:xfrm>
            </p:grpSpPr>
            <p:sp>
              <p:nvSpPr>
                <p:cNvPr id="1127" name="Google Shape;1127;p186"/>
                <p:cNvSpPr/>
                <p:nvPr/>
              </p:nvSpPr>
              <p:spPr>
                <a:xfrm>
                  <a:off x="792162" y="5694362"/>
                  <a:ext cx="249237" cy="138112"/>
                </a:xfrm>
                <a:custGeom>
                  <a:rect b="b" l="l" r="r" t="t"/>
                  <a:pathLst>
                    <a:path extrusionOk="0" h="175" w="313">
                      <a:moveTo>
                        <a:pt x="0" y="107"/>
                      </a:moveTo>
                      <a:lnTo>
                        <a:pt x="114" y="10"/>
                      </a:lnTo>
                      <a:lnTo>
                        <a:pt x="213" y="0"/>
                      </a:lnTo>
                      <a:lnTo>
                        <a:pt x="292" y="27"/>
                      </a:lnTo>
                      <a:lnTo>
                        <a:pt x="313" y="91"/>
                      </a:lnTo>
                      <a:lnTo>
                        <a:pt x="167" y="67"/>
                      </a:lnTo>
                      <a:lnTo>
                        <a:pt x="74" y="101"/>
                      </a:lnTo>
                      <a:lnTo>
                        <a:pt x="13" y="175"/>
                      </a:lnTo>
                      <a:lnTo>
                        <a:pt x="0" y="107"/>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8" name="Google Shape;1128;p186"/>
                <p:cNvSpPr/>
                <p:nvPr/>
              </p:nvSpPr>
              <p:spPr>
                <a:xfrm>
                  <a:off x="1009650" y="6567487"/>
                  <a:ext cx="182562" cy="211137"/>
                </a:xfrm>
                <a:custGeom>
                  <a:rect b="b" l="l" r="r" t="t"/>
                  <a:pathLst>
                    <a:path extrusionOk="0" h="266" w="230">
                      <a:moveTo>
                        <a:pt x="0" y="40"/>
                      </a:moveTo>
                      <a:lnTo>
                        <a:pt x="160" y="266"/>
                      </a:lnTo>
                      <a:lnTo>
                        <a:pt x="230" y="251"/>
                      </a:lnTo>
                      <a:lnTo>
                        <a:pt x="223" y="17"/>
                      </a:lnTo>
                      <a:lnTo>
                        <a:pt x="166" y="0"/>
                      </a:lnTo>
                      <a:lnTo>
                        <a:pt x="179" y="197"/>
                      </a:lnTo>
                      <a:lnTo>
                        <a:pt x="71" y="4"/>
                      </a:lnTo>
                      <a:lnTo>
                        <a:pt x="0" y="4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9" name="Google Shape;1129;p186"/>
                <p:cNvSpPr/>
                <p:nvPr/>
              </p:nvSpPr>
              <p:spPr>
                <a:xfrm>
                  <a:off x="1593850" y="5654675"/>
                  <a:ext cx="68262" cy="185737"/>
                </a:xfrm>
                <a:custGeom>
                  <a:rect b="b" l="l" r="r" t="t"/>
                  <a:pathLst>
                    <a:path extrusionOk="0" h="234" w="87">
                      <a:moveTo>
                        <a:pt x="0" y="19"/>
                      </a:moveTo>
                      <a:lnTo>
                        <a:pt x="36" y="93"/>
                      </a:lnTo>
                      <a:lnTo>
                        <a:pt x="44" y="154"/>
                      </a:lnTo>
                      <a:lnTo>
                        <a:pt x="27" y="234"/>
                      </a:lnTo>
                      <a:lnTo>
                        <a:pt x="80" y="220"/>
                      </a:lnTo>
                      <a:lnTo>
                        <a:pt x="87" y="116"/>
                      </a:lnTo>
                      <a:lnTo>
                        <a:pt x="46" y="0"/>
                      </a:lnTo>
                      <a:lnTo>
                        <a:pt x="0" y="1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sp>
            <p:nvSpPr>
              <p:cNvPr id="1130" name="Google Shape;1130;p186"/>
              <p:cNvSpPr/>
              <p:nvPr/>
            </p:nvSpPr>
            <p:spPr>
              <a:xfrm>
                <a:off x="120650" y="5924550"/>
                <a:ext cx="944563" cy="396875"/>
              </a:xfrm>
              <a:custGeom>
                <a:rect b="b" l="l" r="r" t="t"/>
                <a:pathLst>
                  <a:path extrusionOk="0" h="500" w="1190">
                    <a:moveTo>
                      <a:pt x="100" y="0"/>
                    </a:moveTo>
                    <a:lnTo>
                      <a:pt x="1190" y="490"/>
                    </a:lnTo>
                    <a:lnTo>
                      <a:pt x="1076" y="500"/>
                    </a:lnTo>
                    <a:lnTo>
                      <a:pt x="0" y="27"/>
                    </a:lnTo>
                    <a:lnTo>
                      <a:pt x="10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1" name="Google Shape;1131;p186"/>
              <p:cNvSpPr/>
              <p:nvPr/>
            </p:nvSpPr>
            <p:spPr>
              <a:xfrm>
                <a:off x="412750" y="6169025"/>
                <a:ext cx="387350" cy="234950"/>
              </a:xfrm>
              <a:custGeom>
                <a:rect b="b" l="l" r="r" t="t"/>
                <a:pathLst>
                  <a:path extrusionOk="0" h="296" w="489">
                    <a:moveTo>
                      <a:pt x="14" y="34"/>
                    </a:moveTo>
                    <a:lnTo>
                      <a:pt x="160" y="66"/>
                    </a:lnTo>
                    <a:lnTo>
                      <a:pt x="324" y="137"/>
                    </a:lnTo>
                    <a:lnTo>
                      <a:pt x="440" y="243"/>
                    </a:lnTo>
                    <a:lnTo>
                      <a:pt x="326" y="230"/>
                    </a:lnTo>
                    <a:lnTo>
                      <a:pt x="139" y="146"/>
                    </a:lnTo>
                    <a:lnTo>
                      <a:pt x="50" y="80"/>
                    </a:lnTo>
                    <a:lnTo>
                      <a:pt x="107" y="163"/>
                    </a:lnTo>
                    <a:lnTo>
                      <a:pt x="272" y="270"/>
                    </a:lnTo>
                    <a:lnTo>
                      <a:pt x="466" y="296"/>
                    </a:lnTo>
                    <a:lnTo>
                      <a:pt x="489" y="224"/>
                    </a:lnTo>
                    <a:lnTo>
                      <a:pt x="394" y="120"/>
                    </a:lnTo>
                    <a:lnTo>
                      <a:pt x="170" y="17"/>
                    </a:lnTo>
                    <a:lnTo>
                      <a:pt x="0" y="0"/>
                    </a:lnTo>
                    <a:lnTo>
                      <a:pt x="14" y="3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2" name="Google Shape;1132;p186"/>
              <p:cNvSpPr/>
              <p:nvPr/>
            </p:nvSpPr>
            <p:spPr>
              <a:xfrm>
                <a:off x="896937" y="5842000"/>
                <a:ext cx="169862" cy="377826"/>
              </a:xfrm>
              <a:custGeom>
                <a:rect b="b" l="l" r="r" t="t"/>
                <a:pathLst>
                  <a:path extrusionOk="0" h="478" w="213">
                    <a:moveTo>
                      <a:pt x="24" y="0"/>
                    </a:moveTo>
                    <a:lnTo>
                      <a:pt x="91" y="25"/>
                    </a:lnTo>
                    <a:lnTo>
                      <a:pt x="80" y="192"/>
                    </a:lnTo>
                    <a:lnTo>
                      <a:pt x="106" y="327"/>
                    </a:lnTo>
                    <a:lnTo>
                      <a:pt x="213" y="451"/>
                    </a:lnTo>
                    <a:lnTo>
                      <a:pt x="97" y="478"/>
                    </a:lnTo>
                    <a:lnTo>
                      <a:pt x="30" y="344"/>
                    </a:lnTo>
                    <a:lnTo>
                      <a:pt x="0" y="57"/>
                    </a:lnTo>
                    <a:lnTo>
                      <a:pt x="24"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nvGrpSpPr>
              <p:cNvPr id="1133" name="Google Shape;1133;p186"/>
              <p:cNvGrpSpPr/>
              <p:nvPr/>
            </p:nvGrpSpPr>
            <p:grpSpPr>
              <a:xfrm>
                <a:off x="7937" y="5540375"/>
                <a:ext cx="1784350" cy="1076325"/>
                <a:chOff x="7937" y="5540375"/>
                <a:chExt cx="1784350" cy="1076325"/>
              </a:xfrm>
            </p:grpSpPr>
            <p:sp>
              <p:nvSpPr>
                <p:cNvPr id="1134" name="Google Shape;1134;p186"/>
                <p:cNvSpPr/>
                <p:nvPr/>
              </p:nvSpPr>
              <p:spPr>
                <a:xfrm>
                  <a:off x="1062037" y="6426200"/>
                  <a:ext cx="119062" cy="138112"/>
                </a:xfrm>
                <a:custGeom>
                  <a:rect b="b" l="l" r="r" t="t"/>
                  <a:pathLst>
                    <a:path extrusionOk="0" h="173" w="150">
                      <a:moveTo>
                        <a:pt x="110" y="0"/>
                      </a:moveTo>
                      <a:lnTo>
                        <a:pt x="40" y="66"/>
                      </a:lnTo>
                      <a:lnTo>
                        <a:pt x="0" y="173"/>
                      </a:lnTo>
                      <a:lnTo>
                        <a:pt x="80" y="160"/>
                      </a:lnTo>
                      <a:lnTo>
                        <a:pt x="103" y="84"/>
                      </a:lnTo>
                      <a:lnTo>
                        <a:pt x="150" y="27"/>
                      </a:lnTo>
                      <a:lnTo>
                        <a:pt x="11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5" name="Google Shape;1135;p186"/>
                <p:cNvSpPr/>
                <p:nvPr/>
              </p:nvSpPr>
              <p:spPr>
                <a:xfrm>
                  <a:off x="7937" y="5918200"/>
                  <a:ext cx="1336675" cy="698500"/>
                </a:xfrm>
                <a:custGeom>
                  <a:rect b="b" l="l" r="r" t="t"/>
                  <a:pathLst>
                    <a:path extrusionOk="0" h="880" w="1684">
                      <a:moveTo>
                        <a:pt x="156" y="0"/>
                      </a:moveTo>
                      <a:lnTo>
                        <a:pt x="63" y="52"/>
                      </a:lnTo>
                      <a:lnTo>
                        <a:pt x="0" y="208"/>
                      </a:lnTo>
                      <a:lnTo>
                        <a:pt x="67" y="358"/>
                      </a:lnTo>
                      <a:lnTo>
                        <a:pt x="1182" y="867"/>
                      </a:lnTo>
                      <a:lnTo>
                        <a:pt x="1422" y="835"/>
                      </a:lnTo>
                      <a:lnTo>
                        <a:pt x="1616" y="880"/>
                      </a:lnTo>
                      <a:lnTo>
                        <a:pt x="1684" y="808"/>
                      </a:lnTo>
                      <a:lnTo>
                        <a:pt x="1502" y="664"/>
                      </a:lnTo>
                      <a:lnTo>
                        <a:pt x="1428" y="512"/>
                      </a:lnTo>
                      <a:lnTo>
                        <a:pt x="1369" y="527"/>
                      </a:lnTo>
                      <a:lnTo>
                        <a:pt x="1439" y="664"/>
                      </a:lnTo>
                      <a:lnTo>
                        <a:pt x="1578" y="810"/>
                      </a:lnTo>
                      <a:lnTo>
                        <a:pt x="1413" y="787"/>
                      </a:lnTo>
                      <a:lnTo>
                        <a:pt x="1219" y="814"/>
                      </a:lnTo>
                      <a:lnTo>
                        <a:pt x="1255" y="650"/>
                      </a:lnTo>
                      <a:lnTo>
                        <a:pt x="1338" y="538"/>
                      </a:lnTo>
                      <a:lnTo>
                        <a:pt x="1241" y="552"/>
                      </a:lnTo>
                      <a:lnTo>
                        <a:pt x="1165" y="658"/>
                      </a:lnTo>
                      <a:lnTo>
                        <a:pt x="1139" y="791"/>
                      </a:lnTo>
                      <a:lnTo>
                        <a:pt x="107" y="310"/>
                      </a:lnTo>
                      <a:lnTo>
                        <a:pt x="80" y="215"/>
                      </a:lnTo>
                      <a:lnTo>
                        <a:pt x="103" y="95"/>
                      </a:lnTo>
                      <a:lnTo>
                        <a:pt x="217" y="0"/>
                      </a:lnTo>
                      <a:lnTo>
                        <a:pt x="156"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6" name="Google Shape;1136;p186"/>
                <p:cNvSpPr/>
                <p:nvPr/>
              </p:nvSpPr>
              <p:spPr>
                <a:xfrm>
                  <a:off x="168275" y="5984875"/>
                  <a:ext cx="127000" cy="265112"/>
                </a:xfrm>
                <a:custGeom>
                  <a:rect b="b" l="l" r="r" t="t"/>
                  <a:pathLst>
                    <a:path extrusionOk="0" h="335" w="160">
                      <a:moveTo>
                        <a:pt x="116" y="0"/>
                      </a:moveTo>
                      <a:lnTo>
                        <a:pt x="19" y="106"/>
                      </a:lnTo>
                      <a:lnTo>
                        <a:pt x="0" y="230"/>
                      </a:lnTo>
                      <a:lnTo>
                        <a:pt x="33" y="314"/>
                      </a:lnTo>
                      <a:lnTo>
                        <a:pt x="94" y="335"/>
                      </a:lnTo>
                      <a:lnTo>
                        <a:pt x="76" y="154"/>
                      </a:lnTo>
                      <a:lnTo>
                        <a:pt x="160" y="17"/>
                      </a:lnTo>
                      <a:lnTo>
                        <a:pt x="116"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7" name="Google Shape;1137;p186"/>
                <p:cNvSpPr/>
                <p:nvPr/>
              </p:nvSpPr>
              <p:spPr>
                <a:xfrm>
                  <a:off x="712787" y="5540375"/>
                  <a:ext cx="511175" cy="942975"/>
                </a:xfrm>
                <a:custGeom>
                  <a:rect b="b" l="l" r="r" t="t"/>
                  <a:pathLst>
                    <a:path extrusionOk="0" h="1188" w="642">
                      <a:moveTo>
                        <a:pt x="218" y="896"/>
                      </a:moveTo>
                      <a:lnTo>
                        <a:pt x="0" y="124"/>
                      </a:lnTo>
                      <a:lnTo>
                        <a:pt x="81" y="38"/>
                      </a:lnTo>
                      <a:lnTo>
                        <a:pt x="258" y="0"/>
                      </a:lnTo>
                      <a:lnTo>
                        <a:pt x="399" y="57"/>
                      </a:lnTo>
                      <a:lnTo>
                        <a:pt x="642" y="1188"/>
                      </a:lnTo>
                      <a:lnTo>
                        <a:pt x="555" y="1091"/>
                      </a:lnTo>
                      <a:lnTo>
                        <a:pt x="355" y="97"/>
                      </a:lnTo>
                      <a:lnTo>
                        <a:pt x="226" y="61"/>
                      </a:lnTo>
                      <a:lnTo>
                        <a:pt x="119" y="74"/>
                      </a:lnTo>
                      <a:lnTo>
                        <a:pt x="76" y="141"/>
                      </a:lnTo>
                      <a:lnTo>
                        <a:pt x="306" y="924"/>
                      </a:lnTo>
                      <a:lnTo>
                        <a:pt x="218" y="89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8" name="Google Shape;1138;p186"/>
                <p:cNvSpPr/>
                <p:nvPr/>
              </p:nvSpPr>
              <p:spPr>
                <a:xfrm>
                  <a:off x="917575" y="5794375"/>
                  <a:ext cx="152400" cy="400050"/>
                </a:xfrm>
                <a:custGeom>
                  <a:rect b="b" l="l" r="r" t="t"/>
                  <a:pathLst>
                    <a:path extrusionOk="0" h="504" w="192">
                      <a:moveTo>
                        <a:pt x="0" y="27"/>
                      </a:moveTo>
                      <a:lnTo>
                        <a:pt x="76" y="194"/>
                      </a:lnTo>
                      <a:lnTo>
                        <a:pt x="113" y="318"/>
                      </a:lnTo>
                      <a:lnTo>
                        <a:pt x="116" y="504"/>
                      </a:lnTo>
                      <a:lnTo>
                        <a:pt x="192" y="504"/>
                      </a:lnTo>
                      <a:lnTo>
                        <a:pt x="187" y="360"/>
                      </a:lnTo>
                      <a:lnTo>
                        <a:pt x="162" y="208"/>
                      </a:lnTo>
                      <a:lnTo>
                        <a:pt x="99" y="59"/>
                      </a:lnTo>
                      <a:lnTo>
                        <a:pt x="63" y="0"/>
                      </a:lnTo>
                      <a:lnTo>
                        <a:pt x="0" y="27"/>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9" name="Google Shape;1139;p186"/>
                <p:cNvSpPr/>
                <p:nvPr/>
              </p:nvSpPr>
              <p:spPr>
                <a:xfrm>
                  <a:off x="520700" y="5762625"/>
                  <a:ext cx="309562" cy="214312"/>
                </a:xfrm>
                <a:custGeom>
                  <a:rect b="b" l="l" r="r" t="t"/>
                  <a:pathLst>
                    <a:path extrusionOk="0" h="269" w="390">
                      <a:moveTo>
                        <a:pt x="297" y="0"/>
                      </a:moveTo>
                      <a:lnTo>
                        <a:pt x="257" y="17"/>
                      </a:lnTo>
                      <a:lnTo>
                        <a:pt x="253" y="66"/>
                      </a:lnTo>
                      <a:lnTo>
                        <a:pt x="0" y="169"/>
                      </a:lnTo>
                      <a:lnTo>
                        <a:pt x="0" y="222"/>
                      </a:lnTo>
                      <a:lnTo>
                        <a:pt x="284" y="226"/>
                      </a:lnTo>
                      <a:lnTo>
                        <a:pt x="320" y="269"/>
                      </a:lnTo>
                      <a:lnTo>
                        <a:pt x="390" y="266"/>
                      </a:lnTo>
                      <a:lnTo>
                        <a:pt x="383" y="190"/>
                      </a:lnTo>
                      <a:lnTo>
                        <a:pt x="116" y="176"/>
                      </a:lnTo>
                      <a:lnTo>
                        <a:pt x="333" y="89"/>
                      </a:lnTo>
                      <a:lnTo>
                        <a:pt x="297"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40" name="Google Shape;1140;p186"/>
                <p:cNvSpPr/>
                <p:nvPr/>
              </p:nvSpPr>
              <p:spPr>
                <a:xfrm>
                  <a:off x="1044575" y="5616575"/>
                  <a:ext cx="747712" cy="336550"/>
                </a:xfrm>
                <a:custGeom>
                  <a:rect b="b" l="l" r="r" t="t"/>
                  <a:pathLst>
                    <a:path extrusionOk="0" h="424" w="941">
                      <a:moveTo>
                        <a:pt x="0" y="131"/>
                      </a:moveTo>
                      <a:lnTo>
                        <a:pt x="863" y="0"/>
                      </a:lnTo>
                      <a:lnTo>
                        <a:pt x="926" y="78"/>
                      </a:lnTo>
                      <a:lnTo>
                        <a:pt x="941" y="181"/>
                      </a:lnTo>
                      <a:lnTo>
                        <a:pt x="903" y="282"/>
                      </a:lnTo>
                      <a:lnTo>
                        <a:pt x="57" y="424"/>
                      </a:lnTo>
                      <a:lnTo>
                        <a:pt x="53" y="384"/>
                      </a:lnTo>
                      <a:lnTo>
                        <a:pt x="863" y="242"/>
                      </a:lnTo>
                      <a:lnTo>
                        <a:pt x="893" y="145"/>
                      </a:lnTo>
                      <a:lnTo>
                        <a:pt x="840" y="57"/>
                      </a:lnTo>
                      <a:lnTo>
                        <a:pt x="0" y="185"/>
                      </a:lnTo>
                      <a:lnTo>
                        <a:pt x="0" y="131"/>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41" name="Google Shape;1141;p186"/>
                <p:cNvSpPr/>
                <p:nvPr/>
              </p:nvSpPr>
              <p:spPr>
                <a:xfrm>
                  <a:off x="1138237" y="5724525"/>
                  <a:ext cx="388937" cy="136525"/>
                </a:xfrm>
                <a:custGeom>
                  <a:rect b="b" l="l" r="r" t="t"/>
                  <a:pathLst>
                    <a:path extrusionOk="0" h="173" w="488">
                      <a:moveTo>
                        <a:pt x="0" y="126"/>
                      </a:moveTo>
                      <a:lnTo>
                        <a:pt x="66" y="173"/>
                      </a:lnTo>
                      <a:lnTo>
                        <a:pt x="222" y="166"/>
                      </a:lnTo>
                      <a:lnTo>
                        <a:pt x="418" y="116"/>
                      </a:lnTo>
                      <a:lnTo>
                        <a:pt x="488" y="42"/>
                      </a:lnTo>
                      <a:lnTo>
                        <a:pt x="443" y="2"/>
                      </a:lnTo>
                      <a:lnTo>
                        <a:pt x="253" y="0"/>
                      </a:lnTo>
                      <a:lnTo>
                        <a:pt x="110" y="12"/>
                      </a:lnTo>
                      <a:lnTo>
                        <a:pt x="15" y="76"/>
                      </a:lnTo>
                      <a:lnTo>
                        <a:pt x="112" y="95"/>
                      </a:lnTo>
                      <a:lnTo>
                        <a:pt x="275" y="53"/>
                      </a:lnTo>
                      <a:lnTo>
                        <a:pt x="416" y="53"/>
                      </a:lnTo>
                      <a:lnTo>
                        <a:pt x="268" y="110"/>
                      </a:lnTo>
                      <a:lnTo>
                        <a:pt x="142" y="126"/>
                      </a:lnTo>
                      <a:lnTo>
                        <a:pt x="0" y="1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grpSp>
      </p:grpSp>
      <p:grpSp>
        <p:nvGrpSpPr>
          <p:cNvPr id="1142" name="Google Shape;1142;p186"/>
          <p:cNvGrpSpPr/>
          <p:nvPr/>
        </p:nvGrpSpPr>
        <p:grpSpPr>
          <a:xfrm>
            <a:off x="8680450" y="1587103"/>
            <a:ext cx="385762" cy="3231357"/>
            <a:chOff x="8680450" y="2116137"/>
            <a:chExt cx="385762" cy="4308476"/>
          </a:xfrm>
        </p:grpSpPr>
        <p:sp>
          <p:nvSpPr>
            <p:cNvPr id="1143" name="Google Shape;1143;p186"/>
            <p:cNvSpPr/>
            <p:nvPr/>
          </p:nvSpPr>
          <p:spPr>
            <a:xfrm flipH="1">
              <a:off x="8680450" y="4159250"/>
              <a:ext cx="325437" cy="2265363"/>
            </a:xfrm>
            <a:custGeom>
              <a:rect b="b" l="l" r="r" t="t"/>
              <a:pathLst>
                <a:path extrusionOk="0" h="3266" w="772">
                  <a:moveTo>
                    <a:pt x="692" y="3156"/>
                  </a:moveTo>
                  <a:lnTo>
                    <a:pt x="380" y="2945"/>
                  </a:lnTo>
                  <a:lnTo>
                    <a:pt x="319" y="2783"/>
                  </a:lnTo>
                  <a:lnTo>
                    <a:pt x="371" y="2542"/>
                  </a:lnTo>
                  <a:lnTo>
                    <a:pt x="591" y="2251"/>
                  </a:lnTo>
                  <a:lnTo>
                    <a:pt x="641" y="2070"/>
                  </a:lnTo>
                  <a:lnTo>
                    <a:pt x="591" y="1948"/>
                  </a:lnTo>
                  <a:lnTo>
                    <a:pt x="401" y="1859"/>
                  </a:lnTo>
                  <a:lnTo>
                    <a:pt x="361" y="1747"/>
                  </a:lnTo>
                  <a:lnTo>
                    <a:pt x="430" y="1587"/>
                  </a:lnTo>
                  <a:lnTo>
                    <a:pt x="741" y="1156"/>
                  </a:lnTo>
                  <a:lnTo>
                    <a:pt x="772" y="945"/>
                  </a:lnTo>
                  <a:lnTo>
                    <a:pt x="692" y="713"/>
                  </a:lnTo>
                  <a:lnTo>
                    <a:pt x="430" y="603"/>
                  </a:lnTo>
                  <a:lnTo>
                    <a:pt x="200" y="422"/>
                  </a:lnTo>
                  <a:lnTo>
                    <a:pt x="0" y="0"/>
                  </a:lnTo>
                  <a:lnTo>
                    <a:pt x="29" y="382"/>
                  </a:lnTo>
                  <a:lnTo>
                    <a:pt x="179" y="612"/>
                  </a:lnTo>
                  <a:lnTo>
                    <a:pt x="380" y="753"/>
                  </a:lnTo>
                  <a:lnTo>
                    <a:pt x="601" y="833"/>
                  </a:lnTo>
                  <a:lnTo>
                    <a:pt x="612" y="1044"/>
                  </a:lnTo>
                  <a:lnTo>
                    <a:pt x="500" y="1266"/>
                  </a:lnTo>
                  <a:lnTo>
                    <a:pt x="240" y="1658"/>
                  </a:lnTo>
                  <a:lnTo>
                    <a:pt x="230" y="1909"/>
                  </a:lnTo>
                  <a:lnTo>
                    <a:pt x="471" y="2049"/>
                  </a:lnTo>
                  <a:lnTo>
                    <a:pt x="460" y="2180"/>
                  </a:lnTo>
                  <a:lnTo>
                    <a:pt x="249" y="2452"/>
                  </a:lnTo>
                  <a:lnTo>
                    <a:pt x="160" y="2713"/>
                  </a:lnTo>
                  <a:lnTo>
                    <a:pt x="240" y="2994"/>
                  </a:lnTo>
                  <a:lnTo>
                    <a:pt x="430" y="3144"/>
                  </a:lnTo>
                  <a:lnTo>
                    <a:pt x="671" y="3266"/>
                  </a:lnTo>
                  <a:lnTo>
                    <a:pt x="692" y="3156"/>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44" name="Google Shape;1144;p186"/>
            <p:cNvSpPr/>
            <p:nvPr/>
          </p:nvSpPr>
          <p:spPr>
            <a:xfrm flipH="1">
              <a:off x="8740775" y="2116137"/>
              <a:ext cx="325437" cy="2592388"/>
            </a:xfrm>
            <a:custGeom>
              <a:rect b="b" l="l" r="r" t="t"/>
              <a:pathLst>
                <a:path extrusionOk="0" h="3266" w="772">
                  <a:moveTo>
                    <a:pt x="692" y="3156"/>
                  </a:moveTo>
                  <a:lnTo>
                    <a:pt x="380" y="2945"/>
                  </a:lnTo>
                  <a:lnTo>
                    <a:pt x="319" y="2783"/>
                  </a:lnTo>
                  <a:lnTo>
                    <a:pt x="371" y="2542"/>
                  </a:lnTo>
                  <a:lnTo>
                    <a:pt x="591" y="2251"/>
                  </a:lnTo>
                  <a:lnTo>
                    <a:pt x="641" y="2070"/>
                  </a:lnTo>
                  <a:lnTo>
                    <a:pt x="591" y="1948"/>
                  </a:lnTo>
                  <a:lnTo>
                    <a:pt x="401" y="1859"/>
                  </a:lnTo>
                  <a:lnTo>
                    <a:pt x="361" y="1747"/>
                  </a:lnTo>
                  <a:lnTo>
                    <a:pt x="430" y="1587"/>
                  </a:lnTo>
                  <a:lnTo>
                    <a:pt x="741" y="1156"/>
                  </a:lnTo>
                  <a:lnTo>
                    <a:pt x="772" y="945"/>
                  </a:lnTo>
                  <a:lnTo>
                    <a:pt x="692" y="713"/>
                  </a:lnTo>
                  <a:lnTo>
                    <a:pt x="430" y="603"/>
                  </a:lnTo>
                  <a:lnTo>
                    <a:pt x="200" y="422"/>
                  </a:lnTo>
                  <a:lnTo>
                    <a:pt x="0" y="0"/>
                  </a:lnTo>
                  <a:lnTo>
                    <a:pt x="29" y="382"/>
                  </a:lnTo>
                  <a:lnTo>
                    <a:pt x="179" y="612"/>
                  </a:lnTo>
                  <a:lnTo>
                    <a:pt x="380" y="753"/>
                  </a:lnTo>
                  <a:lnTo>
                    <a:pt x="601" y="833"/>
                  </a:lnTo>
                  <a:lnTo>
                    <a:pt x="612" y="1044"/>
                  </a:lnTo>
                  <a:lnTo>
                    <a:pt x="500" y="1266"/>
                  </a:lnTo>
                  <a:lnTo>
                    <a:pt x="240" y="1658"/>
                  </a:lnTo>
                  <a:lnTo>
                    <a:pt x="230" y="1909"/>
                  </a:lnTo>
                  <a:lnTo>
                    <a:pt x="471" y="2049"/>
                  </a:lnTo>
                  <a:lnTo>
                    <a:pt x="460" y="2180"/>
                  </a:lnTo>
                  <a:lnTo>
                    <a:pt x="249" y="2452"/>
                  </a:lnTo>
                  <a:lnTo>
                    <a:pt x="160" y="2713"/>
                  </a:lnTo>
                  <a:lnTo>
                    <a:pt x="240" y="2994"/>
                  </a:lnTo>
                  <a:lnTo>
                    <a:pt x="430" y="3144"/>
                  </a:lnTo>
                  <a:lnTo>
                    <a:pt x="671" y="3266"/>
                  </a:lnTo>
                  <a:lnTo>
                    <a:pt x="692" y="3156"/>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grpSp>
        <p:nvGrpSpPr>
          <p:cNvPr id="1145" name="Google Shape;1145;p186"/>
          <p:cNvGrpSpPr/>
          <p:nvPr/>
        </p:nvGrpSpPr>
        <p:grpSpPr>
          <a:xfrm>
            <a:off x="7171099" y="-64411"/>
            <a:ext cx="2428143" cy="1683783"/>
            <a:chOff x="7171099" y="-85881"/>
            <a:chExt cx="2428143" cy="2245045"/>
          </a:xfrm>
        </p:grpSpPr>
        <p:grpSp>
          <p:nvGrpSpPr>
            <p:cNvPr id="1146" name="Google Shape;1146;p186"/>
            <p:cNvGrpSpPr/>
            <p:nvPr/>
          </p:nvGrpSpPr>
          <p:grpSpPr>
            <a:xfrm>
              <a:off x="7171099" y="-85881"/>
              <a:ext cx="2428143" cy="2245045"/>
              <a:chOff x="7171099" y="-85881"/>
              <a:chExt cx="2428143" cy="2245045"/>
            </a:xfrm>
          </p:grpSpPr>
          <p:sp>
            <p:nvSpPr>
              <p:cNvPr id="1147" name="Google Shape;1147;p186"/>
              <p:cNvSpPr/>
              <p:nvPr/>
            </p:nvSpPr>
            <p:spPr>
              <a:xfrm rot="-3180002">
                <a:off x="8620125" y="1724025"/>
                <a:ext cx="98425" cy="457200"/>
              </a:xfrm>
              <a:custGeom>
                <a:rect b="b" l="l" r="r" t="t"/>
                <a:pathLst>
                  <a:path extrusionOk="0" h="806" w="245">
                    <a:moveTo>
                      <a:pt x="123" y="9"/>
                    </a:moveTo>
                    <a:lnTo>
                      <a:pt x="131" y="342"/>
                    </a:lnTo>
                    <a:lnTo>
                      <a:pt x="0" y="806"/>
                    </a:lnTo>
                    <a:lnTo>
                      <a:pt x="79" y="789"/>
                    </a:lnTo>
                    <a:lnTo>
                      <a:pt x="218" y="376"/>
                    </a:lnTo>
                    <a:lnTo>
                      <a:pt x="245" y="0"/>
                    </a:lnTo>
                    <a:lnTo>
                      <a:pt x="123" y="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nvGrpSpPr>
              <p:cNvPr id="1148" name="Google Shape;1148;p186"/>
              <p:cNvGrpSpPr/>
              <p:nvPr/>
            </p:nvGrpSpPr>
            <p:grpSpPr>
              <a:xfrm>
                <a:off x="7171099" y="-85881"/>
                <a:ext cx="2428143" cy="2245045"/>
                <a:chOff x="7171099" y="-85881"/>
                <a:chExt cx="2428143" cy="2245045"/>
              </a:xfrm>
            </p:grpSpPr>
            <p:sp>
              <p:nvSpPr>
                <p:cNvPr id="1149" name="Google Shape;1149;p186"/>
                <p:cNvSpPr/>
                <p:nvPr/>
              </p:nvSpPr>
              <p:spPr>
                <a:xfrm rot="-3180001">
                  <a:off x="7883525" y="112712"/>
                  <a:ext cx="242886" cy="198437"/>
                </a:xfrm>
                <a:custGeom>
                  <a:rect b="b" l="l" r="r" t="t"/>
                  <a:pathLst>
                    <a:path extrusionOk="0" h="349" w="604">
                      <a:moveTo>
                        <a:pt x="0" y="0"/>
                      </a:moveTo>
                      <a:lnTo>
                        <a:pt x="298" y="184"/>
                      </a:lnTo>
                      <a:lnTo>
                        <a:pt x="500" y="349"/>
                      </a:lnTo>
                      <a:lnTo>
                        <a:pt x="604" y="140"/>
                      </a:lnTo>
                      <a:lnTo>
                        <a:pt x="359" y="9"/>
                      </a:lnTo>
                      <a:lnTo>
                        <a:pt x="464" y="184"/>
                      </a:lnTo>
                      <a:lnTo>
                        <a:pt x="131" y="17"/>
                      </a:lnTo>
                      <a:lnTo>
                        <a:pt x="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0" name="Google Shape;1150;p186"/>
                <p:cNvSpPr/>
                <p:nvPr/>
              </p:nvSpPr>
              <p:spPr>
                <a:xfrm rot="-3179990">
                  <a:off x="8016081" y="524668"/>
                  <a:ext cx="427038" cy="695326"/>
                </a:xfrm>
                <a:custGeom>
                  <a:rect b="b" l="l" r="r" t="t"/>
                  <a:pathLst>
                    <a:path extrusionOk="0" h="1230" w="1064">
                      <a:moveTo>
                        <a:pt x="741" y="129"/>
                      </a:moveTo>
                      <a:lnTo>
                        <a:pt x="485" y="352"/>
                      </a:lnTo>
                      <a:lnTo>
                        <a:pt x="163" y="762"/>
                      </a:lnTo>
                      <a:lnTo>
                        <a:pt x="0" y="1101"/>
                      </a:lnTo>
                      <a:lnTo>
                        <a:pt x="59" y="1230"/>
                      </a:lnTo>
                      <a:lnTo>
                        <a:pt x="262" y="1201"/>
                      </a:lnTo>
                      <a:lnTo>
                        <a:pt x="578" y="914"/>
                      </a:lnTo>
                      <a:lnTo>
                        <a:pt x="876" y="534"/>
                      </a:lnTo>
                      <a:lnTo>
                        <a:pt x="1034" y="270"/>
                      </a:lnTo>
                      <a:lnTo>
                        <a:pt x="1064" y="84"/>
                      </a:lnTo>
                      <a:lnTo>
                        <a:pt x="977" y="0"/>
                      </a:lnTo>
                      <a:lnTo>
                        <a:pt x="836" y="65"/>
                      </a:lnTo>
                      <a:lnTo>
                        <a:pt x="969" y="107"/>
                      </a:lnTo>
                      <a:lnTo>
                        <a:pt x="876" y="352"/>
                      </a:lnTo>
                      <a:lnTo>
                        <a:pt x="690" y="656"/>
                      </a:lnTo>
                      <a:lnTo>
                        <a:pt x="350" y="1008"/>
                      </a:lnTo>
                      <a:lnTo>
                        <a:pt x="116" y="1114"/>
                      </a:lnTo>
                      <a:lnTo>
                        <a:pt x="135" y="943"/>
                      </a:lnTo>
                      <a:lnTo>
                        <a:pt x="437" y="504"/>
                      </a:lnTo>
                      <a:lnTo>
                        <a:pt x="831" y="118"/>
                      </a:lnTo>
                      <a:lnTo>
                        <a:pt x="741" y="12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1" name="Google Shape;1151;p186"/>
                <p:cNvSpPr/>
                <p:nvPr/>
              </p:nvSpPr>
              <p:spPr>
                <a:xfrm rot="-3179998">
                  <a:off x="7714457" y="286544"/>
                  <a:ext cx="801686" cy="1425576"/>
                </a:xfrm>
                <a:custGeom>
                  <a:rect b="b" l="l" r="r" t="t"/>
                  <a:pathLst>
                    <a:path extrusionOk="0" h="2521" w="2002">
                      <a:moveTo>
                        <a:pt x="1941" y="0"/>
                      </a:moveTo>
                      <a:lnTo>
                        <a:pt x="0" y="2521"/>
                      </a:lnTo>
                      <a:lnTo>
                        <a:pt x="192" y="2450"/>
                      </a:lnTo>
                      <a:lnTo>
                        <a:pt x="2002" y="61"/>
                      </a:lnTo>
                      <a:lnTo>
                        <a:pt x="1941"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2" name="Google Shape;1152;p186"/>
                <p:cNvSpPr/>
                <p:nvPr/>
              </p:nvSpPr>
              <p:spPr>
                <a:xfrm rot="-3180002">
                  <a:off x="7783511" y="-30158"/>
                  <a:ext cx="1203320" cy="2133598"/>
                </a:xfrm>
                <a:custGeom>
                  <a:rect b="b" l="l" r="r" t="t"/>
                  <a:pathLst>
                    <a:path extrusionOk="0" h="3771" w="3007">
                      <a:moveTo>
                        <a:pt x="95" y="2844"/>
                      </a:moveTo>
                      <a:lnTo>
                        <a:pt x="394" y="2834"/>
                      </a:lnTo>
                      <a:lnTo>
                        <a:pt x="821" y="3009"/>
                      </a:lnTo>
                      <a:lnTo>
                        <a:pt x="681" y="2817"/>
                      </a:lnTo>
                      <a:lnTo>
                        <a:pt x="367" y="2703"/>
                      </a:lnTo>
                      <a:lnTo>
                        <a:pt x="637" y="2720"/>
                      </a:lnTo>
                      <a:lnTo>
                        <a:pt x="979" y="2870"/>
                      </a:lnTo>
                      <a:lnTo>
                        <a:pt x="2859" y="420"/>
                      </a:lnTo>
                      <a:lnTo>
                        <a:pt x="2578" y="148"/>
                      </a:lnTo>
                      <a:lnTo>
                        <a:pt x="2308" y="0"/>
                      </a:lnTo>
                      <a:lnTo>
                        <a:pt x="2692" y="78"/>
                      </a:lnTo>
                      <a:lnTo>
                        <a:pt x="3007" y="428"/>
                      </a:lnTo>
                      <a:lnTo>
                        <a:pt x="831" y="3273"/>
                      </a:lnTo>
                      <a:lnTo>
                        <a:pt x="481" y="3412"/>
                      </a:lnTo>
                      <a:lnTo>
                        <a:pt x="105" y="3771"/>
                      </a:lnTo>
                      <a:lnTo>
                        <a:pt x="0" y="3667"/>
                      </a:lnTo>
                      <a:lnTo>
                        <a:pt x="131" y="3631"/>
                      </a:lnTo>
                      <a:lnTo>
                        <a:pt x="376" y="3385"/>
                      </a:lnTo>
                      <a:lnTo>
                        <a:pt x="165" y="3273"/>
                      </a:lnTo>
                      <a:lnTo>
                        <a:pt x="165" y="3176"/>
                      </a:lnTo>
                      <a:lnTo>
                        <a:pt x="411" y="3298"/>
                      </a:lnTo>
                      <a:lnTo>
                        <a:pt x="411" y="3186"/>
                      </a:lnTo>
                      <a:lnTo>
                        <a:pt x="603" y="3220"/>
                      </a:lnTo>
                      <a:lnTo>
                        <a:pt x="428" y="3079"/>
                      </a:lnTo>
                      <a:lnTo>
                        <a:pt x="629" y="3062"/>
                      </a:lnTo>
                      <a:lnTo>
                        <a:pt x="95" y="284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3" name="Google Shape;1153;p186"/>
                <p:cNvSpPr/>
                <p:nvPr/>
              </p:nvSpPr>
              <p:spPr>
                <a:xfrm rot="-3179993">
                  <a:off x="8411368" y="1421606"/>
                  <a:ext cx="268287" cy="193675"/>
                </a:xfrm>
                <a:custGeom>
                  <a:rect b="b" l="l" r="r" t="t"/>
                  <a:pathLst>
                    <a:path extrusionOk="0" h="342" w="673">
                      <a:moveTo>
                        <a:pt x="0" y="80"/>
                      </a:moveTo>
                      <a:lnTo>
                        <a:pt x="255" y="106"/>
                      </a:lnTo>
                      <a:lnTo>
                        <a:pt x="639" y="342"/>
                      </a:lnTo>
                      <a:lnTo>
                        <a:pt x="673" y="289"/>
                      </a:lnTo>
                      <a:lnTo>
                        <a:pt x="447" y="114"/>
                      </a:lnTo>
                      <a:lnTo>
                        <a:pt x="26" y="0"/>
                      </a:lnTo>
                      <a:lnTo>
                        <a:pt x="0" y="8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4" name="Google Shape;1154;p186"/>
                <p:cNvSpPr/>
                <p:nvPr/>
              </p:nvSpPr>
              <p:spPr>
                <a:xfrm rot="-3180011">
                  <a:off x="8339931" y="1277143"/>
                  <a:ext cx="287337" cy="228600"/>
                </a:xfrm>
                <a:custGeom>
                  <a:rect b="b" l="l" r="r" t="t"/>
                  <a:pathLst>
                    <a:path extrusionOk="0" h="403" w="716">
                      <a:moveTo>
                        <a:pt x="0" y="78"/>
                      </a:moveTo>
                      <a:lnTo>
                        <a:pt x="340" y="148"/>
                      </a:lnTo>
                      <a:lnTo>
                        <a:pt x="638" y="403"/>
                      </a:lnTo>
                      <a:lnTo>
                        <a:pt x="716" y="296"/>
                      </a:lnTo>
                      <a:lnTo>
                        <a:pt x="420" y="114"/>
                      </a:lnTo>
                      <a:lnTo>
                        <a:pt x="70" y="0"/>
                      </a:lnTo>
                      <a:lnTo>
                        <a:pt x="0" y="7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5" name="Google Shape;1155;p186"/>
                <p:cNvSpPr/>
                <p:nvPr/>
              </p:nvSpPr>
              <p:spPr>
                <a:xfrm rot="-3179996">
                  <a:off x="7913687" y="333375"/>
                  <a:ext cx="287337" cy="233362"/>
                </a:xfrm>
                <a:custGeom>
                  <a:rect b="b" l="l" r="r" t="t"/>
                  <a:pathLst>
                    <a:path extrusionOk="0" h="411" w="717">
                      <a:moveTo>
                        <a:pt x="0" y="78"/>
                      </a:moveTo>
                      <a:lnTo>
                        <a:pt x="316" y="139"/>
                      </a:lnTo>
                      <a:lnTo>
                        <a:pt x="649" y="411"/>
                      </a:lnTo>
                      <a:lnTo>
                        <a:pt x="717" y="314"/>
                      </a:lnTo>
                      <a:lnTo>
                        <a:pt x="394" y="87"/>
                      </a:lnTo>
                      <a:lnTo>
                        <a:pt x="54" y="0"/>
                      </a:lnTo>
                      <a:lnTo>
                        <a:pt x="0" y="7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6" name="Google Shape;1156;p186"/>
                <p:cNvSpPr/>
                <p:nvPr/>
              </p:nvSpPr>
              <p:spPr>
                <a:xfrm rot="-3180005">
                  <a:off x="7857331" y="223043"/>
                  <a:ext cx="284162" cy="219075"/>
                </a:xfrm>
                <a:custGeom>
                  <a:rect b="b" l="l" r="r" t="t"/>
                  <a:pathLst>
                    <a:path extrusionOk="0" h="386" w="709">
                      <a:moveTo>
                        <a:pt x="0" y="88"/>
                      </a:moveTo>
                      <a:lnTo>
                        <a:pt x="272" y="131"/>
                      </a:lnTo>
                      <a:lnTo>
                        <a:pt x="665" y="386"/>
                      </a:lnTo>
                      <a:lnTo>
                        <a:pt x="709" y="308"/>
                      </a:lnTo>
                      <a:lnTo>
                        <a:pt x="306" y="53"/>
                      </a:lnTo>
                      <a:lnTo>
                        <a:pt x="43" y="0"/>
                      </a:lnTo>
                      <a:lnTo>
                        <a:pt x="0" y="8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grpSp>
        <p:cxnSp>
          <p:nvCxnSpPr>
            <p:cNvPr id="1157" name="Google Shape;1157;p186"/>
            <p:cNvCxnSpPr/>
            <p:nvPr/>
          </p:nvCxnSpPr>
          <p:spPr>
            <a:xfrm>
              <a:off x="7731125" y="133350"/>
              <a:ext cx="66600" cy="152400"/>
            </a:xfrm>
            <a:prstGeom prst="straightConnector1">
              <a:avLst/>
            </a:prstGeom>
            <a:noFill/>
            <a:ln cap="rnd" cmpd="sng" w="38100">
              <a:solidFill>
                <a:schemeClr val="accent2"/>
              </a:solidFill>
              <a:prstDash val="solid"/>
              <a:miter lim="8000"/>
              <a:headEnd len="sm" w="sm" type="none"/>
              <a:tailEnd len="sm" w="sm" type="none"/>
            </a:ln>
          </p:spPr>
        </p:cxnSp>
      </p:grpSp>
    </p:spTree>
  </p:cSld>
  <p:clrMap accent1="accent1" accent2="accent2" accent3="accent3" accent4="accent4" accent5="accent5" accent6="accent6" bg1="lt1" bg2="dk2" tx1="dk1" tx2="lt2" folHlink="folHlink" hlink="hlink"/>
  <p:sldLayoutIdLst>
    <p:sldLayoutId id="2147483812" r:id="rId1"/>
    <p:sldLayoutId id="2147483813" r:id="rId2"/>
    <p:sldLayoutId id="2147483814" r:id="rId3"/>
    <p:sldLayoutId id="2147483815" r:id="rId4"/>
    <p:sldLayoutId id="2147483816" r:id="rId5"/>
    <p:sldLayoutId id="2147483817" r:id="rId6"/>
    <p:sldLayoutId id="2147483818" r:id="rId7"/>
    <p:sldLayoutId id="2147483819" r:id="rId8"/>
    <p:sldLayoutId id="2147483820" r:id="rId9"/>
    <p:sldLayoutId id="2147483821"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191" name="Shape 1191"/>
        <p:cNvGrpSpPr/>
        <p:nvPr/>
      </p:nvGrpSpPr>
      <p:grpSpPr>
        <a:xfrm>
          <a:off x="0" y="0"/>
          <a:ext cx="0" cy="0"/>
          <a:chOff x="0" y="0"/>
          <a:chExt cx="0" cy="0"/>
        </a:xfrm>
      </p:grpSpPr>
      <p:sp>
        <p:nvSpPr>
          <p:cNvPr id="1192" name="Google Shape;1192;p19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1193" name="Google Shape;1193;p19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1194" name="Google Shape;1194;p19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22" r:id="rId1"/>
    <p:sldLayoutId id="2147483823" r:id="rId2"/>
    <p:sldLayoutId id="2147483824" r:id="rId3"/>
    <p:sldLayoutId id="2147483825" r:id="rId4"/>
    <p:sldLayoutId id="2147483826" r:id="rId5"/>
    <p:sldLayoutId id="2147483827" r:id="rId6"/>
    <p:sldLayoutId id="2147483828" r:id="rId7"/>
    <p:sldLayoutId id="2147483829" r:id="rId8"/>
    <p:sldLayoutId id="2147483830" r:id="rId9"/>
    <p:sldLayoutId id="2147483831" r:id="rId10"/>
    <p:sldLayoutId id="2147483832" r:id="rId11"/>
    <p:sldLayoutId id="214748383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243" name="Shape 1243"/>
        <p:cNvGrpSpPr/>
        <p:nvPr/>
      </p:nvGrpSpPr>
      <p:grpSpPr>
        <a:xfrm>
          <a:off x="0" y="0"/>
          <a:ext cx="0" cy="0"/>
          <a:chOff x="0" y="0"/>
          <a:chExt cx="0" cy="0"/>
        </a:xfrm>
      </p:grpSpPr>
      <p:sp>
        <p:nvSpPr>
          <p:cNvPr id="1244" name="Google Shape;1244;p21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9pPr>
          </a:lstStyle>
          <a:p/>
        </p:txBody>
      </p:sp>
      <p:sp>
        <p:nvSpPr>
          <p:cNvPr id="1245" name="Google Shape;1245;p210"/>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46" name="Google Shape;1246;p210"/>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247" name="Google Shape;1247;p21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248" name="Google Shape;1248;p210"/>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834" r:id="rId2"/>
    <p:sldLayoutId id="2147483835" r:id="rId3"/>
    <p:sldLayoutId id="2147483836" r:id="rId4"/>
    <p:sldLayoutId id="2147483837" r:id="rId5"/>
    <p:sldLayoutId id="2147483838" r:id="rId6"/>
    <p:sldLayoutId id="2147483839" r:id="rId7"/>
    <p:sldLayoutId id="2147483840" r:id="rId8"/>
    <p:sldLayoutId id="2147483841" r:id="rId9"/>
    <p:sldLayoutId id="2147483842" r:id="rId10"/>
    <p:sldLayoutId id="2147483843" r:id="rId11"/>
    <p:sldLayoutId id="2147483844" r:id="rId12"/>
    <p:sldLayoutId id="2147483845"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325" name="Shape 1325"/>
        <p:cNvGrpSpPr/>
        <p:nvPr/>
      </p:nvGrpSpPr>
      <p:grpSpPr>
        <a:xfrm>
          <a:off x="0" y="0"/>
          <a:ext cx="0" cy="0"/>
          <a:chOff x="0" y="0"/>
          <a:chExt cx="0" cy="0"/>
        </a:xfrm>
      </p:grpSpPr>
      <p:sp>
        <p:nvSpPr>
          <p:cNvPr id="1326" name="Google Shape;1326;p223"/>
          <p:cNvSpPr txBox="1"/>
          <p:nvPr>
            <p:ph type="title"/>
          </p:nvPr>
        </p:nvSpPr>
        <p:spPr>
          <a:xfrm>
            <a:off x="609600" y="171450"/>
            <a:ext cx="8153400" cy="743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9pPr>
          </a:lstStyle>
          <a:p/>
        </p:txBody>
      </p:sp>
      <p:sp>
        <p:nvSpPr>
          <p:cNvPr id="1327" name="Google Shape;1327;p223"/>
          <p:cNvSpPr txBox="1"/>
          <p:nvPr>
            <p:ph idx="1" type="body"/>
          </p:nvPr>
        </p:nvSpPr>
        <p:spPr>
          <a:xfrm>
            <a:off x="612775" y="1200150"/>
            <a:ext cx="8153400" cy="33945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700"/>
              </a:spcBef>
              <a:spcAft>
                <a:spcPts val="0"/>
              </a:spcAft>
              <a:buClr>
                <a:schemeClr val="accent2"/>
              </a:buClr>
              <a:buSzPts val="1400"/>
              <a:buFont typeface="Arial"/>
              <a:buChar char="●"/>
              <a:defRPr b="0" i="0" sz="2900" u="none" cap="none" strike="noStrike">
                <a:solidFill>
                  <a:schemeClr val="dk1"/>
                </a:solidFill>
                <a:latin typeface="Arial"/>
                <a:ea typeface="Arial"/>
                <a:cs typeface="Arial"/>
                <a:sym typeface="Arial"/>
              </a:defRPr>
            </a:lvl1pPr>
            <a:lvl2pPr indent="-317500" lvl="1" marL="914400" marR="0" rtl="0" algn="l">
              <a:lnSpc>
                <a:spcPct val="100000"/>
              </a:lnSpc>
              <a:spcBef>
                <a:spcPts val="0"/>
              </a:spcBef>
              <a:spcAft>
                <a:spcPts val="0"/>
              </a:spcAft>
              <a:buClr>
                <a:schemeClr val="accent1"/>
              </a:buClr>
              <a:buSzPts val="1400"/>
              <a:buFont typeface="Arial"/>
              <a:buChar char="●"/>
              <a:defRPr b="0" i="0" sz="2600" u="none" cap="none" strike="noStrike">
                <a:solidFill>
                  <a:schemeClr val="dk1"/>
                </a:solidFill>
                <a:latin typeface="Arial"/>
                <a:ea typeface="Arial"/>
                <a:cs typeface="Arial"/>
                <a:sym typeface="Arial"/>
              </a:defRPr>
            </a:lvl2pPr>
            <a:lvl3pPr indent="-317500" lvl="2" marL="1371600" marR="0" rtl="0" algn="l">
              <a:lnSpc>
                <a:spcPct val="100000"/>
              </a:lnSpc>
              <a:spcBef>
                <a:spcPts val="0"/>
              </a:spcBef>
              <a:spcAft>
                <a:spcPts val="0"/>
              </a:spcAft>
              <a:buClr>
                <a:schemeClr val="accent2"/>
              </a:buClr>
              <a:buSzPts val="1400"/>
              <a:buFont typeface="Arial"/>
              <a:buChar char="●"/>
              <a:defRPr b="0" i="0" sz="2300" u="none" cap="none" strike="noStrike">
                <a:solidFill>
                  <a:schemeClr val="dk1"/>
                </a:solidFill>
                <a:latin typeface="Arial"/>
                <a:ea typeface="Arial"/>
                <a:cs typeface="Arial"/>
                <a:sym typeface="Arial"/>
              </a:defRPr>
            </a:lvl3pPr>
            <a:lvl4pPr indent="-317500" lvl="3" marL="1828800" marR="0" rtl="0" algn="l">
              <a:lnSpc>
                <a:spcPct val="100000"/>
              </a:lnSpc>
              <a:spcBef>
                <a:spcPts val="0"/>
              </a:spcBef>
              <a:spcAft>
                <a:spcPts val="0"/>
              </a:spcAft>
              <a:buClr>
                <a:srgbClr val="A5AB81"/>
              </a:buClr>
              <a:buSzPts val="1400"/>
              <a:buFont typeface="Arial"/>
              <a:buChar char="●"/>
              <a:defRPr b="0" i="0" sz="2000" u="none" cap="none" strike="noStrike">
                <a:solidFill>
                  <a:schemeClr val="dk1"/>
                </a:solidFill>
                <a:latin typeface="Arial"/>
                <a:ea typeface="Arial"/>
                <a:cs typeface="Arial"/>
                <a:sym typeface="Arial"/>
              </a:defRPr>
            </a:lvl4pPr>
            <a:lvl5pPr indent="-317500" lvl="4" marL="2286000" marR="0" rtl="0" algn="l">
              <a:lnSpc>
                <a:spcPct val="100000"/>
              </a:lnSpc>
              <a:spcBef>
                <a:spcPts val="0"/>
              </a:spcBef>
              <a:spcAft>
                <a:spcPts val="0"/>
              </a:spcAft>
              <a:buClr>
                <a:srgbClr val="D8B25C"/>
              </a:buClr>
              <a:buSzPts val="1400"/>
              <a:buFont typeface="Arial"/>
              <a:buChar char="●"/>
              <a:defRPr b="0" i="0" sz="2000" u="none" cap="none" strike="noStrike">
                <a:solidFill>
                  <a:schemeClr val="dk1"/>
                </a:solidFill>
                <a:latin typeface="Arial"/>
                <a:ea typeface="Arial"/>
                <a:cs typeface="Arial"/>
                <a:sym typeface="Arial"/>
              </a:defRPr>
            </a:lvl5pPr>
            <a:lvl6pPr indent="-317500" lvl="5" marL="2743200" marR="0" rtl="0" algn="l">
              <a:lnSpc>
                <a:spcPct val="100000"/>
              </a:lnSpc>
              <a:spcBef>
                <a:spcPts val="0"/>
              </a:spcBef>
              <a:spcAft>
                <a:spcPts val="0"/>
              </a:spcAft>
              <a:buClr>
                <a:schemeClr val="accent1"/>
              </a:buClr>
              <a:buSzPts val="1400"/>
              <a:buFont typeface="Arial"/>
              <a:buChar char="■"/>
              <a:defRPr b="0" i="0" sz="1800" u="none" cap="none" strike="noStrike">
                <a:solidFill>
                  <a:schemeClr val="dk1"/>
                </a:solidFill>
                <a:latin typeface="Arial"/>
                <a:ea typeface="Arial"/>
                <a:cs typeface="Arial"/>
                <a:sym typeface="Arial"/>
              </a:defRPr>
            </a:lvl6pPr>
            <a:lvl7pPr indent="-317500" lvl="6" marL="3200400" marR="0" rtl="0" algn="l">
              <a:lnSpc>
                <a:spcPct val="100000"/>
              </a:lnSpc>
              <a:spcBef>
                <a:spcPts val="0"/>
              </a:spcBef>
              <a:spcAft>
                <a:spcPts val="0"/>
              </a:spcAft>
              <a:buClr>
                <a:schemeClr val="accent2"/>
              </a:buClr>
              <a:buSzPts val="1400"/>
              <a:buFont typeface="Arial"/>
              <a:buChar char="■"/>
              <a:defRPr b="0" i="0" sz="1800" u="none" cap="none" strike="noStrike">
                <a:solidFill>
                  <a:schemeClr val="dk1"/>
                </a:solidFill>
                <a:latin typeface="Arial"/>
                <a:ea typeface="Arial"/>
                <a:cs typeface="Arial"/>
                <a:sym typeface="Arial"/>
              </a:defRPr>
            </a:lvl7pPr>
            <a:lvl8pPr indent="-317500" lvl="7" marL="3657600" marR="0" rtl="0" algn="l">
              <a:lnSpc>
                <a:spcPct val="100000"/>
              </a:lnSpc>
              <a:spcBef>
                <a:spcPts val="0"/>
              </a:spcBef>
              <a:spcAft>
                <a:spcPts val="0"/>
              </a:spcAft>
              <a:buClr>
                <a:schemeClr val="accent3"/>
              </a:buClr>
              <a:buSzPts val="1400"/>
              <a:buFont typeface="Arial"/>
              <a:buChar char="■"/>
              <a:defRPr b="0" i="0" sz="1800" u="none" cap="none" strike="noStrike">
                <a:solidFill>
                  <a:schemeClr val="dk1"/>
                </a:solidFill>
                <a:latin typeface="Arial"/>
                <a:ea typeface="Arial"/>
                <a:cs typeface="Arial"/>
                <a:sym typeface="Arial"/>
              </a:defRPr>
            </a:lvl8pPr>
            <a:lvl9pPr indent="-317500" lvl="8" marL="4114800" marR="0" rtl="0" algn="l">
              <a:lnSpc>
                <a:spcPct val="100000"/>
              </a:lnSpc>
              <a:spcBef>
                <a:spcPts val="0"/>
              </a:spcBef>
              <a:spcAft>
                <a:spcPts val="0"/>
              </a:spcAft>
              <a:buClr>
                <a:schemeClr val="accent4"/>
              </a:buClr>
              <a:buSzPts val="1400"/>
              <a:buFont typeface="Arial"/>
              <a:buChar char="■"/>
              <a:defRPr b="0" i="0" sz="1800" u="none" cap="none" strike="noStrike">
                <a:solidFill>
                  <a:schemeClr val="dk1"/>
                </a:solidFill>
                <a:latin typeface="Arial"/>
                <a:ea typeface="Arial"/>
                <a:cs typeface="Arial"/>
                <a:sym typeface="Arial"/>
              </a:defRPr>
            </a:lvl9pPr>
          </a:lstStyle>
          <a:p/>
        </p:txBody>
      </p:sp>
      <p:sp>
        <p:nvSpPr>
          <p:cNvPr id="1328" name="Google Shape;1328;p223"/>
          <p:cNvSpPr txBox="1"/>
          <p:nvPr>
            <p:ph idx="10" type="dt"/>
          </p:nvPr>
        </p:nvSpPr>
        <p:spPr>
          <a:xfrm>
            <a:off x="6096000" y="4686300"/>
            <a:ext cx="26670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chemeClr val="dk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329" name="Google Shape;1329;p223"/>
          <p:cNvSpPr txBox="1"/>
          <p:nvPr>
            <p:ph idx="11" type="ftr"/>
          </p:nvPr>
        </p:nvSpPr>
        <p:spPr>
          <a:xfrm>
            <a:off x="609600" y="4686300"/>
            <a:ext cx="54213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9pPr>
          </a:lstStyle>
          <a:p/>
        </p:txBody>
      </p:sp>
      <p:sp>
        <p:nvSpPr>
          <p:cNvPr id="1330" name="Google Shape;1330;p223"/>
          <p:cNvSpPr txBox="1"/>
          <p:nvPr/>
        </p:nvSpPr>
        <p:spPr>
          <a:xfrm>
            <a:off x="0" y="926306"/>
            <a:ext cx="9144000" cy="2394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 name="Google Shape;1331;p223"/>
          <p:cNvSpPr txBox="1"/>
          <p:nvPr/>
        </p:nvSpPr>
        <p:spPr>
          <a:xfrm>
            <a:off x="0" y="959644"/>
            <a:ext cx="533400" cy="1716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 name="Google Shape;1332;p223"/>
          <p:cNvSpPr txBox="1"/>
          <p:nvPr/>
        </p:nvSpPr>
        <p:spPr>
          <a:xfrm>
            <a:off x="590550" y="959644"/>
            <a:ext cx="8553600" cy="1716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 name="Google Shape;1333;p223"/>
          <p:cNvSpPr txBox="1"/>
          <p:nvPr>
            <p:ph idx="12" type="sldNum"/>
          </p:nvPr>
        </p:nvSpPr>
        <p:spPr>
          <a:xfrm>
            <a:off x="0" y="953690"/>
            <a:ext cx="533400" cy="183300"/>
          </a:xfrm>
          <a:prstGeom prst="rect">
            <a:avLst/>
          </a:prstGeom>
          <a:noFill/>
          <a:ln>
            <a:noFill/>
          </a:ln>
        </p:spPr>
        <p:txBody>
          <a:bodyPr anchorCtr="0" anchor="ctr" bIns="91425" lIns="91425" spcFirstLastPara="1" rIns="91425" wrap="square" tIns="91425">
            <a:noAutofit/>
          </a:bodyPr>
          <a:lstStyle>
            <a:lvl1pPr indent="88900" lvl="0"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1pPr>
            <a:lvl2pPr indent="88900" lvl="1"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2pPr>
            <a:lvl3pPr indent="88900" lvl="2"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3pPr>
            <a:lvl4pPr indent="88900" lvl="3"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4pPr>
            <a:lvl5pPr indent="88900" lvl="4"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5pPr>
            <a:lvl6pPr indent="88900" lvl="5"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6pPr>
            <a:lvl7pPr indent="88900" lvl="6"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7pPr>
            <a:lvl8pPr indent="88900" lvl="7"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8pPr>
            <a:lvl9pPr indent="88900" lvl="8"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9pPr>
          </a:lstStyle>
          <a:p>
            <a:pPr indent="0" lvl="0" marL="0" rtl="0" algn="ct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solidFill>
                <a:srgbClr val="000000"/>
              </a:solidFill>
            </a:endParaRPr>
          </a:p>
          <a:p>
            <a:pPr indent="0" lvl="2" marL="0" rtl="0" algn="l">
              <a:spcBef>
                <a:spcPts val="0"/>
              </a:spcBef>
              <a:spcAft>
                <a:spcPts val="0"/>
              </a:spcAft>
              <a:buClr>
                <a:srgbClr val="000000"/>
              </a:buClr>
              <a:buSzPts val="1400"/>
              <a:buFont typeface="Arial"/>
              <a:buChar char="■"/>
            </a:pPr>
            <a:r>
              <a:t/>
            </a:r>
            <a:endParaRPr>
              <a:solidFill>
                <a:srgbClr val="000000"/>
              </a:solidFill>
            </a:endParaRPr>
          </a:p>
          <a:p>
            <a:pPr indent="0" lvl="3" marL="0" rtl="0" algn="l">
              <a:spcBef>
                <a:spcPts val="0"/>
              </a:spcBef>
              <a:spcAft>
                <a:spcPts val="0"/>
              </a:spcAft>
              <a:buClr>
                <a:srgbClr val="000000"/>
              </a:buClr>
              <a:buSzPts val="1400"/>
              <a:buFont typeface="Arial"/>
              <a:buChar char="●"/>
            </a:pPr>
            <a:r>
              <a:t/>
            </a:r>
            <a:endParaRPr>
              <a:solidFill>
                <a:srgbClr val="000000"/>
              </a:solidFill>
            </a:endParaRPr>
          </a:p>
          <a:p>
            <a:pPr indent="0" lvl="4" marL="0" rtl="0" algn="l">
              <a:spcBef>
                <a:spcPts val="0"/>
              </a:spcBef>
              <a:spcAft>
                <a:spcPts val="0"/>
              </a:spcAft>
              <a:buClr>
                <a:srgbClr val="000000"/>
              </a:buClr>
              <a:buSzPts val="1400"/>
              <a:buFont typeface="Arial"/>
              <a:buChar char="○"/>
            </a:pPr>
            <a:r>
              <a:t/>
            </a:r>
            <a:endParaRPr>
              <a:solidFill>
                <a:srgbClr val="000000"/>
              </a:solidFill>
            </a:endParaRPr>
          </a:p>
          <a:p>
            <a:pPr indent="0" lvl="5" marL="0" rtl="0" algn="l">
              <a:spcBef>
                <a:spcPts val="0"/>
              </a:spcBef>
              <a:spcAft>
                <a:spcPts val="0"/>
              </a:spcAft>
              <a:buClr>
                <a:srgbClr val="000000"/>
              </a:buClr>
              <a:buSzPts val="1400"/>
              <a:buFont typeface="Arial"/>
              <a:buChar char="■"/>
            </a:pPr>
            <a:r>
              <a:t/>
            </a:r>
            <a:endParaRPr>
              <a:solidFill>
                <a:srgbClr val="000000"/>
              </a:solidFill>
            </a:endParaRPr>
          </a:p>
          <a:p>
            <a:pPr indent="0" lvl="6" marL="0" rtl="0" algn="l">
              <a:spcBef>
                <a:spcPts val="0"/>
              </a:spcBef>
              <a:spcAft>
                <a:spcPts val="0"/>
              </a:spcAft>
              <a:buClr>
                <a:srgbClr val="000000"/>
              </a:buClr>
              <a:buSzPts val="1400"/>
              <a:buFont typeface="Arial"/>
              <a:buChar char="●"/>
            </a:pPr>
            <a:r>
              <a:t/>
            </a:r>
            <a:endParaRPr>
              <a:solidFill>
                <a:srgbClr val="000000"/>
              </a:solidFill>
            </a:endParaRPr>
          </a:p>
          <a:p>
            <a:pPr indent="0" lvl="7" marL="0" rtl="0" algn="l">
              <a:spcBef>
                <a:spcPts val="0"/>
              </a:spcBef>
              <a:spcAft>
                <a:spcPts val="0"/>
              </a:spcAft>
              <a:buClr>
                <a:srgbClr val="000000"/>
              </a:buClr>
              <a:buSzPts val="1400"/>
              <a:buFont typeface="Arial"/>
              <a:buChar char="○"/>
            </a:pPr>
            <a:r>
              <a:t/>
            </a:r>
            <a:endParaRPr>
              <a:solidFill>
                <a:srgbClr val="000000"/>
              </a:solidFill>
            </a:endParaRPr>
          </a:p>
          <a:p>
            <a:pPr indent="0" lvl="8" marL="0" rtl="0" algn="l">
              <a:spcBef>
                <a:spcPts val="0"/>
              </a:spcBef>
              <a:spcAft>
                <a:spcPts val="0"/>
              </a:spcAft>
              <a:buClr>
                <a:srgbClr val="000000"/>
              </a:buClr>
              <a:buSzPts val="1400"/>
              <a:buFont typeface="Arial"/>
              <a:buChar char="■"/>
            </a:pPr>
            <a:r>
              <a:t/>
            </a:r>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846" r:id="rId1"/>
    <p:sldLayoutId id="2147483847" r:id="rId2"/>
    <p:sldLayoutId id="2147483848" r:id="rId3"/>
    <p:sldLayoutId id="2147483849"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eps">
    <p:bg>
      <p:bgPr>
        <a:gradFill>
          <a:gsLst>
            <a:gs pos="0">
              <a:srgbClr val="2890DA"/>
            </a:gs>
            <a:gs pos="100000">
              <a:schemeClr val="dk2"/>
            </a:gs>
          </a:gsLst>
          <a:path path="circle">
            <a:fillToRect b="0%" l="0%" r="100%" t="100%"/>
          </a:path>
          <a:tileRect b="-100%" l="-100%" r="0%" t="0%"/>
        </a:gradFill>
      </p:bgPr>
    </p:bg>
    <p:spTree>
      <p:nvGrpSpPr>
        <p:cNvPr id="1346" name="Shape 1346"/>
        <p:cNvGrpSpPr/>
        <p:nvPr/>
      </p:nvGrpSpPr>
      <p:grpSpPr>
        <a:xfrm>
          <a:off x="0" y="0"/>
          <a:ext cx="0" cy="0"/>
          <a:chOff x="0" y="0"/>
          <a:chExt cx="0" cy="0"/>
        </a:xfrm>
      </p:grpSpPr>
      <p:sp>
        <p:nvSpPr>
          <p:cNvPr id="1347" name="Google Shape;1347;p228"/>
          <p:cNvSpPr txBox="1"/>
          <p:nvPr>
            <p:ph type="title"/>
          </p:nvPr>
        </p:nvSpPr>
        <p:spPr>
          <a:xfrm>
            <a:off x="457200" y="205978"/>
            <a:ext cx="687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9pPr>
          </a:lstStyle>
          <a:p/>
        </p:txBody>
      </p:sp>
      <p:sp>
        <p:nvSpPr>
          <p:cNvPr id="1348" name="Google Shape;1348;p228"/>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0"/>
              </a:spcBef>
              <a:spcAft>
                <a:spcPts val="0"/>
              </a:spcAft>
              <a:buClr>
                <a:schemeClr val="lt1"/>
              </a:buClr>
              <a:buSzPts val="3200"/>
              <a:buFont typeface="Arial"/>
              <a:buChar char="●"/>
              <a:defRPr b="0" i="0" sz="3200" u="none" cap="none" strike="noStrike">
                <a:solidFill>
                  <a:schemeClr val="lt1"/>
                </a:solidFill>
                <a:latin typeface="Arial"/>
                <a:ea typeface="Arial"/>
                <a:cs typeface="Arial"/>
                <a:sym typeface="Arial"/>
              </a:defRPr>
            </a:lvl1pPr>
            <a:lvl2pPr indent="-406400" lvl="1" marL="914400" marR="0" rtl="0" algn="l">
              <a:lnSpc>
                <a:spcPct val="100000"/>
              </a:lnSpc>
              <a:spcBef>
                <a:spcPts val="0"/>
              </a:spcBef>
              <a:spcAft>
                <a:spcPts val="0"/>
              </a:spcAft>
              <a:buClr>
                <a:schemeClr val="lt1"/>
              </a:buClr>
              <a:buSzPts val="2800"/>
              <a:buFont typeface="Arial"/>
              <a:buChar char="○"/>
              <a:defRPr b="0" i="0" sz="2800" u="none" cap="none" strike="noStrike">
                <a:solidFill>
                  <a:schemeClr val="lt1"/>
                </a:solidFill>
                <a:latin typeface="Arial"/>
                <a:ea typeface="Arial"/>
                <a:cs typeface="Arial"/>
                <a:sym typeface="Arial"/>
              </a:defRPr>
            </a:lvl2pPr>
            <a:lvl3pPr indent="-381000" lvl="2" marL="1371600" marR="0" rtl="0" algn="l">
              <a:lnSpc>
                <a:spcPct val="100000"/>
              </a:lnSpc>
              <a:spcBef>
                <a:spcPts val="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3pPr>
            <a:lvl4pPr indent="-355600" lvl="3" marL="18288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5pPr>
            <a:lvl6pPr indent="-355600" lvl="5" marL="27432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6pPr>
            <a:lvl7pPr indent="-355600" lvl="6" marL="32004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7pPr>
            <a:lvl8pPr indent="-355600" lvl="7" marL="36576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8pPr>
            <a:lvl9pPr indent="-355600" lvl="8" marL="41148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9pPr>
          </a:lstStyle>
          <a:p/>
        </p:txBody>
      </p:sp>
      <p:sp>
        <p:nvSpPr>
          <p:cNvPr id="1349" name="Google Shape;1349;p228"/>
          <p:cNvSpPr/>
          <p:nvPr/>
        </p:nvSpPr>
        <p:spPr>
          <a:xfrm>
            <a:off x="0" y="0"/>
            <a:ext cx="3135300" cy="5143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 name="Google Shape;1350;p228"/>
          <p:cNvSpPr/>
          <p:nvPr/>
        </p:nvSpPr>
        <p:spPr>
          <a:xfrm>
            <a:off x="3175" y="45339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 name="Google Shape;1351;p228"/>
          <p:cNvSpPr/>
          <p:nvPr/>
        </p:nvSpPr>
        <p:spPr>
          <a:xfrm>
            <a:off x="3175" y="392430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 name="Google Shape;1352;p228"/>
          <p:cNvSpPr/>
          <p:nvPr/>
        </p:nvSpPr>
        <p:spPr>
          <a:xfrm>
            <a:off x="8397875" y="2018"/>
            <a:ext cx="746125" cy="610209"/>
          </a:xfrm>
          <a:custGeom>
            <a:rect b="b" l="l" r="r" t="t"/>
            <a:pathLst>
              <a:path extrusionOk="0" h="605" w="470">
                <a:moveTo>
                  <a:pt x="470" y="0"/>
                </a:moveTo>
                <a:lnTo>
                  <a:pt x="0" y="605"/>
                </a:lnTo>
                <a:lnTo>
                  <a:pt x="470" y="605"/>
                </a:lnTo>
                <a:lnTo>
                  <a:pt x="470" y="0"/>
                </a:lnTo>
                <a:close/>
              </a:path>
            </a:pathLst>
          </a:custGeom>
          <a:gradFill>
            <a:gsLst>
              <a:gs pos="0">
                <a:srgbClr val="0090DA"/>
              </a:gs>
              <a:gs pos="54000">
                <a:srgbClr val="0090DA"/>
              </a:gs>
              <a:gs pos="98000">
                <a:srgbClr val="2BC4F3"/>
              </a:gs>
              <a:gs pos="100000">
                <a:srgbClr val="00AEEE"/>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228"/>
          <p:cNvSpPr/>
          <p:nvPr/>
        </p:nvSpPr>
        <p:spPr>
          <a:xfrm>
            <a:off x="8397875" y="612226"/>
            <a:ext cx="746125" cy="607183"/>
          </a:xfrm>
          <a:custGeom>
            <a:rect b="b" l="l" r="r" t="t"/>
            <a:pathLst>
              <a:path extrusionOk="0" h="602" w="470">
                <a:moveTo>
                  <a:pt x="0" y="0"/>
                </a:moveTo>
                <a:lnTo>
                  <a:pt x="470" y="602"/>
                </a:lnTo>
                <a:lnTo>
                  <a:pt x="470" y="0"/>
                </a:lnTo>
                <a:lnTo>
                  <a:pt x="0"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 name="Google Shape;1354;p228"/>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50" r:id="rId1"/>
    <p:sldLayoutId id="2147483851" r:id="rId2"/>
    <p:sldLayoutId id="2147483852" r:id="rId3"/>
    <p:sldLayoutId id="2147483853" r:id="rId4"/>
    <p:sldLayoutId id="2147483854" r:id="rId5"/>
    <p:sldLayoutId id="2147483855"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inspiration-board">
    <p:bg>
      <p:bgPr>
        <a:solidFill>
          <a:schemeClr val="lt1"/>
        </a:solidFill>
      </p:bgPr>
    </p:bg>
    <p:spTree>
      <p:nvGrpSpPr>
        <p:cNvPr id="1427" name="Shape 1427"/>
        <p:cNvGrpSpPr/>
        <p:nvPr/>
      </p:nvGrpSpPr>
      <p:grpSpPr>
        <a:xfrm>
          <a:off x="0" y="0"/>
          <a:ext cx="0" cy="0"/>
          <a:chOff x="0" y="0"/>
          <a:chExt cx="0" cy="0"/>
        </a:xfrm>
      </p:grpSpPr>
      <p:grpSp>
        <p:nvGrpSpPr>
          <p:cNvPr id="1428" name="Google Shape;1428;p235"/>
          <p:cNvGrpSpPr/>
          <p:nvPr/>
        </p:nvGrpSpPr>
        <p:grpSpPr>
          <a:xfrm>
            <a:off x="0" y="6209"/>
            <a:ext cx="9144067" cy="5137200"/>
            <a:chOff x="0" y="14678"/>
            <a:chExt cx="9144067" cy="6849600"/>
          </a:xfrm>
        </p:grpSpPr>
        <p:sp>
          <p:nvSpPr>
            <p:cNvPr id="1429" name="Google Shape;1429;p235"/>
            <p:cNvSpPr/>
            <p:nvPr/>
          </p:nvSpPr>
          <p:spPr>
            <a:xfrm>
              <a:off x="0"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 name="Google Shape;1430;p235"/>
            <p:cNvSpPr/>
            <p:nvPr/>
          </p:nvSpPr>
          <p:spPr>
            <a:xfrm>
              <a:off x="234839"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 name="Google Shape;1431;p235"/>
            <p:cNvSpPr/>
            <p:nvPr/>
          </p:nvSpPr>
          <p:spPr>
            <a:xfrm>
              <a:off x="469678"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 name="Google Shape;1432;p235"/>
            <p:cNvSpPr/>
            <p:nvPr/>
          </p:nvSpPr>
          <p:spPr>
            <a:xfrm>
              <a:off x="704517"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 name="Google Shape;1433;p235"/>
            <p:cNvSpPr/>
            <p:nvPr/>
          </p:nvSpPr>
          <p:spPr>
            <a:xfrm>
              <a:off x="939356"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p235"/>
            <p:cNvSpPr/>
            <p:nvPr/>
          </p:nvSpPr>
          <p:spPr>
            <a:xfrm>
              <a:off x="1174195"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p235"/>
            <p:cNvSpPr/>
            <p:nvPr/>
          </p:nvSpPr>
          <p:spPr>
            <a:xfrm>
              <a:off x="1409034"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 name="Google Shape;1436;p235"/>
            <p:cNvSpPr/>
            <p:nvPr/>
          </p:nvSpPr>
          <p:spPr>
            <a:xfrm>
              <a:off x="1643873"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 name="Google Shape;1437;p235"/>
            <p:cNvSpPr/>
            <p:nvPr/>
          </p:nvSpPr>
          <p:spPr>
            <a:xfrm>
              <a:off x="1878712"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 name="Google Shape;1438;p235"/>
            <p:cNvSpPr/>
            <p:nvPr/>
          </p:nvSpPr>
          <p:spPr>
            <a:xfrm>
              <a:off x="2113551"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 name="Google Shape;1439;p235"/>
            <p:cNvSpPr/>
            <p:nvPr/>
          </p:nvSpPr>
          <p:spPr>
            <a:xfrm>
              <a:off x="2348390"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 name="Google Shape;1440;p235"/>
            <p:cNvSpPr/>
            <p:nvPr/>
          </p:nvSpPr>
          <p:spPr>
            <a:xfrm>
              <a:off x="2583229"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 name="Google Shape;1441;p235"/>
            <p:cNvSpPr/>
            <p:nvPr/>
          </p:nvSpPr>
          <p:spPr>
            <a:xfrm>
              <a:off x="2818068"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 name="Google Shape;1442;p235"/>
            <p:cNvSpPr/>
            <p:nvPr/>
          </p:nvSpPr>
          <p:spPr>
            <a:xfrm>
              <a:off x="3052907"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p235"/>
            <p:cNvSpPr/>
            <p:nvPr/>
          </p:nvSpPr>
          <p:spPr>
            <a:xfrm>
              <a:off x="3287746"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p235"/>
            <p:cNvSpPr/>
            <p:nvPr/>
          </p:nvSpPr>
          <p:spPr>
            <a:xfrm>
              <a:off x="3522585"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235"/>
            <p:cNvSpPr/>
            <p:nvPr/>
          </p:nvSpPr>
          <p:spPr>
            <a:xfrm>
              <a:off x="3757424"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 name="Google Shape;1446;p235"/>
            <p:cNvSpPr/>
            <p:nvPr/>
          </p:nvSpPr>
          <p:spPr>
            <a:xfrm>
              <a:off x="3992263"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 name="Google Shape;1447;p235"/>
            <p:cNvSpPr/>
            <p:nvPr/>
          </p:nvSpPr>
          <p:spPr>
            <a:xfrm>
              <a:off x="4227102"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 name="Google Shape;1448;p235"/>
            <p:cNvSpPr/>
            <p:nvPr/>
          </p:nvSpPr>
          <p:spPr>
            <a:xfrm>
              <a:off x="4461941"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 name="Google Shape;1449;p235"/>
            <p:cNvSpPr/>
            <p:nvPr/>
          </p:nvSpPr>
          <p:spPr>
            <a:xfrm>
              <a:off x="4696780"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 name="Google Shape;1450;p235"/>
            <p:cNvSpPr/>
            <p:nvPr/>
          </p:nvSpPr>
          <p:spPr>
            <a:xfrm>
              <a:off x="4931619"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p235"/>
            <p:cNvSpPr/>
            <p:nvPr/>
          </p:nvSpPr>
          <p:spPr>
            <a:xfrm>
              <a:off x="5166458"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 name="Google Shape;1452;p235"/>
            <p:cNvSpPr/>
            <p:nvPr/>
          </p:nvSpPr>
          <p:spPr>
            <a:xfrm>
              <a:off x="5401297"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 name="Google Shape;1453;p235"/>
            <p:cNvSpPr/>
            <p:nvPr/>
          </p:nvSpPr>
          <p:spPr>
            <a:xfrm>
              <a:off x="5636136"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p235"/>
            <p:cNvSpPr/>
            <p:nvPr/>
          </p:nvSpPr>
          <p:spPr>
            <a:xfrm>
              <a:off x="5870975"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p235"/>
            <p:cNvSpPr/>
            <p:nvPr/>
          </p:nvSpPr>
          <p:spPr>
            <a:xfrm>
              <a:off x="6105814"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 name="Google Shape;1456;p235"/>
            <p:cNvSpPr/>
            <p:nvPr/>
          </p:nvSpPr>
          <p:spPr>
            <a:xfrm>
              <a:off x="6340653"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 name="Google Shape;1457;p235"/>
            <p:cNvSpPr/>
            <p:nvPr/>
          </p:nvSpPr>
          <p:spPr>
            <a:xfrm>
              <a:off x="6575492"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 name="Google Shape;1458;p235"/>
            <p:cNvSpPr/>
            <p:nvPr/>
          </p:nvSpPr>
          <p:spPr>
            <a:xfrm>
              <a:off x="6810331"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p235"/>
            <p:cNvSpPr/>
            <p:nvPr/>
          </p:nvSpPr>
          <p:spPr>
            <a:xfrm>
              <a:off x="7045170"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p235"/>
            <p:cNvSpPr/>
            <p:nvPr/>
          </p:nvSpPr>
          <p:spPr>
            <a:xfrm>
              <a:off x="7280009"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p235"/>
            <p:cNvSpPr/>
            <p:nvPr/>
          </p:nvSpPr>
          <p:spPr>
            <a:xfrm>
              <a:off x="7514848"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 name="Google Shape;1462;p235"/>
            <p:cNvSpPr/>
            <p:nvPr/>
          </p:nvSpPr>
          <p:spPr>
            <a:xfrm>
              <a:off x="7749687"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 name="Google Shape;1463;p235"/>
            <p:cNvSpPr/>
            <p:nvPr/>
          </p:nvSpPr>
          <p:spPr>
            <a:xfrm>
              <a:off x="7984526"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 name="Google Shape;1464;p235"/>
            <p:cNvSpPr/>
            <p:nvPr/>
          </p:nvSpPr>
          <p:spPr>
            <a:xfrm>
              <a:off x="8219365"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 name="Google Shape;1465;p235"/>
            <p:cNvSpPr/>
            <p:nvPr/>
          </p:nvSpPr>
          <p:spPr>
            <a:xfrm>
              <a:off x="8454204"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 name="Google Shape;1466;p235"/>
            <p:cNvSpPr/>
            <p:nvPr/>
          </p:nvSpPr>
          <p:spPr>
            <a:xfrm>
              <a:off x="8689043"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p235"/>
            <p:cNvSpPr/>
            <p:nvPr/>
          </p:nvSpPr>
          <p:spPr>
            <a:xfrm>
              <a:off x="8923867"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68" name="Google Shape;1468;p235"/>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1pPr>
            <a:lvl2pPr lvl="1"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2pPr>
            <a:lvl3pPr lvl="2"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3pPr>
            <a:lvl4pPr lvl="3"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4pPr>
            <a:lvl5pPr lvl="4"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5pPr>
            <a:lvl6pPr lvl="5"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6pPr>
            <a:lvl7pPr lvl="6"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7pPr>
            <a:lvl8pPr lvl="7"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8pPr>
            <a:lvl9pPr lvl="8"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9pPr>
          </a:lstStyle>
          <a:p/>
        </p:txBody>
      </p:sp>
      <p:sp>
        <p:nvSpPr>
          <p:cNvPr id="1469" name="Google Shape;1469;p235"/>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55600" lvl="0" marL="4572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55600" lvl="1" marL="9144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70" name="Google Shape;1470;p235"/>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56" r:id="rId1"/>
    <p:sldLayoutId id="2147483857" r:id="rId2"/>
    <p:sldLayoutId id="2147483858" r:id="rId3"/>
    <p:sldLayoutId id="2147483859" r:id="rId4"/>
    <p:sldLayoutId id="2147483860" r:id="rId5"/>
    <p:sldLayoutId id="214748386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2"/>
            </a:gs>
            <a:gs pos="100000">
              <a:srgbClr val="525462"/>
            </a:gs>
          </a:gsLst>
          <a:lin ang="5400012" scaled="0"/>
        </a:gradFill>
      </p:bgPr>
    </p:bg>
    <p:spTree>
      <p:nvGrpSpPr>
        <p:cNvPr id="1506" name="Shape 1506"/>
        <p:cNvGrpSpPr/>
        <p:nvPr/>
      </p:nvGrpSpPr>
      <p:grpSpPr>
        <a:xfrm>
          <a:off x="0" y="0"/>
          <a:ext cx="0" cy="0"/>
          <a:chOff x="0" y="0"/>
          <a:chExt cx="0" cy="0"/>
        </a:xfrm>
      </p:grpSpPr>
      <p:grpSp>
        <p:nvGrpSpPr>
          <p:cNvPr id="1507" name="Google Shape;1507;p242"/>
          <p:cNvGrpSpPr/>
          <p:nvPr/>
        </p:nvGrpSpPr>
        <p:grpSpPr>
          <a:xfrm>
            <a:off x="4036" y="1066800"/>
            <a:ext cx="9143139" cy="4076700"/>
            <a:chOff x="4036" y="1422400"/>
            <a:chExt cx="9143139" cy="5435600"/>
          </a:xfrm>
        </p:grpSpPr>
        <p:grpSp>
          <p:nvGrpSpPr>
            <p:cNvPr id="1508" name="Google Shape;1508;p242"/>
            <p:cNvGrpSpPr/>
            <p:nvPr/>
          </p:nvGrpSpPr>
          <p:grpSpPr>
            <a:xfrm>
              <a:off x="31750" y="1422400"/>
              <a:ext cx="9115425" cy="5435600"/>
              <a:chOff x="31750" y="1422400"/>
              <a:chExt cx="9115425" cy="5435600"/>
            </a:xfrm>
          </p:grpSpPr>
          <p:sp>
            <p:nvSpPr>
              <p:cNvPr id="1509" name="Google Shape;1509;p242"/>
              <p:cNvSpPr/>
              <p:nvPr/>
            </p:nvSpPr>
            <p:spPr>
              <a:xfrm>
                <a:off x="2220912" y="1771650"/>
                <a:ext cx="4468813" cy="3349625"/>
              </a:xfrm>
              <a:custGeom>
                <a:rect b="b" l="l" r="r" t="t"/>
                <a:pathLst>
                  <a:path extrusionOk="0" h="2110" w="2815">
                    <a:moveTo>
                      <a:pt x="950" y="85"/>
                    </a:moveTo>
                    <a:lnTo>
                      <a:pt x="628" y="438"/>
                    </a:lnTo>
                    <a:lnTo>
                      <a:pt x="66" y="471"/>
                    </a:lnTo>
                    <a:lnTo>
                      <a:pt x="0" y="627"/>
                    </a:lnTo>
                    <a:lnTo>
                      <a:pt x="372" y="1026"/>
                    </a:lnTo>
                    <a:lnTo>
                      <a:pt x="611" y="902"/>
                    </a:lnTo>
                    <a:lnTo>
                      <a:pt x="992" y="1085"/>
                    </a:lnTo>
                    <a:lnTo>
                      <a:pt x="1116" y="1339"/>
                    </a:lnTo>
                    <a:lnTo>
                      <a:pt x="1083" y="1450"/>
                    </a:lnTo>
                    <a:lnTo>
                      <a:pt x="1124" y="1659"/>
                    </a:lnTo>
                    <a:lnTo>
                      <a:pt x="1149" y="1999"/>
                    </a:lnTo>
                    <a:lnTo>
                      <a:pt x="1463" y="2110"/>
                    </a:lnTo>
                    <a:lnTo>
                      <a:pt x="1686" y="2025"/>
                    </a:lnTo>
                    <a:lnTo>
                      <a:pt x="1603" y="1777"/>
                    </a:lnTo>
                    <a:lnTo>
                      <a:pt x="1991" y="1555"/>
                    </a:lnTo>
                    <a:lnTo>
                      <a:pt x="2281" y="1542"/>
                    </a:lnTo>
                    <a:lnTo>
                      <a:pt x="2446" y="1359"/>
                    </a:lnTo>
                    <a:lnTo>
                      <a:pt x="2361" y="1001"/>
                    </a:lnTo>
                    <a:lnTo>
                      <a:pt x="2606" y="893"/>
                    </a:lnTo>
                    <a:lnTo>
                      <a:pt x="2815" y="454"/>
                    </a:lnTo>
                    <a:lnTo>
                      <a:pt x="2518" y="0"/>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0" name="Google Shape;1510;p242"/>
              <p:cNvSpPr/>
              <p:nvPr/>
            </p:nvSpPr>
            <p:spPr>
              <a:xfrm>
                <a:off x="1066800" y="1771650"/>
                <a:ext cx="6296025" cy="3756025"/>
              </a:xfrm>
              <a:custGeom>
                <a:rect b="b" l="l" r="r" t="t"/>
                <a:pathLst>
                  <a:path extrusionOk="0" h="2366" w="3966">
                    <a:moveTo>
                      <a:pt x="1423" y="65"/>
                    </a:moveTo>
                    <a:lnTo>
                      <a:pt x="1148" y="262"/>
                    </a:lnTo>
                    <a:lnTo>
                      <a:pt x="934" y="216"/>
                    </a:lnTo>
                    <a:lnTo>
                      <a:pt x="529" y="314"/>
                    </a:lnTo>
                    <a:lnTo>
                      <a:pt x="174" y="327"/>
                    </a:lnTo>
                    <a:lnTo>
                      <a:pt x="0" y="628"/>
                    </a:lnTo>
                    <a:lnTo>
                      <a:pt x="91" y="726"/>
                    </a:lnTo>
                    <a:lnTo>
                      <a:pt x="231" y="654"/>
                    </a:lnTo>
                    <a:lnTo>
                      <a:pt x="430" y="687"/>
                    </a:lnTo>
                    <a:lnTo>
                      <a:pt x="504" y="850"/>
                    </a:lnTo>
                    <a:lnTo>
                      <a:pt x="347" y="1020"/>
                    </a:lnTo>
                    <a:lnTo>
                      <a:pt x="529" y="1144"/>
                    </a:lnTo>
                    <a:lnTo>
                      <a:pt x="727" y="1105"/>
                    </a:lnTo>
                    <a:lnTo>
                      <a:pt x="901" y="1216"/>
                    </a:lnTo>
                    <a:lnTo>
                      <a:pt x="1256" y="1229"/>
                    </a:lnTo>
                    <a:lnTo>
                      <a:pt x="1611" y="1425"/>
                    </a:lnTo>
                    <a:lnTo>
                      <a:pt x="1694" y="1673"/>
                    </a:lnTo>
                    <a:lnTo>
                      <a:pt x="1619" y="2118"/>
                    </a:lnTo>
                    <a:lnTo>
                      <a:pt x="1694" y="2268"/>
                    </a:lnTo>
                    <a:lnTo>
                      <a:pt x="2132" y="2242"/>
                    </a:lnTo>
                    <a:lnTo>
                      <a:pt x="2289" y="2366"/>
                    </a:lnTo>
                    <a:lnTo>
                      <a:pt x="2594" y="2046"/>
                    </a:lnTo>
                    <a:lnTo>
                      <a:pt x="2537" y="1817"/>
                    </a:lnTo>
                    <a:lnTo>
                      <a:pt x="2818" y="1673"/>
                    </a:lnTo>
                    <a:lnTo>
                      <a:pt x="3016" y="1719"/>
                    </a:lnTo>
                    <a:lnTo>
                      <a:pt x="3280" y="1615"/>
                    </a:lnTo>
                    <a:lnTo>
                      <a:pt x="3405" y="1174"/>
                    </a:lnTo>
                    <a:lnTo>
                      <a:pt x="3643" y="922"/>
                    </a:lnTo>
                    <a:lnTo>
                      <a:pt x="3966" y="896"/>
                    </a:lnTo>
                    <a:lnTo>
                      <a:pt x="3908" y="733"/>
                    </a:lnTo>
                    <a:lnTo>
                      <a:pt x="3669" y="563"/>
                    </a:lnTo>
                    <a:lnTo>
                      <a:pt x="3817" y="210"/>
                    </a:lnTo>
                    <a:lnTo>
                      <a:pt x="3590" y="0"/>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1" name="Google Shape;1511;p242"/>
              <p:cNvSpPr/>
              <p:nvPr/>
            </p:nvSpPr>
            <p:spPr>
              <a:xfrm>
                <a:off x="31750" y="1697037"/>
                <a:ext cx="9099550" cy="4932363"/>
              </a:xfrm>
              <a:custGeom>
                <a:rect b="b" l="l" r="r" t="t"/>
                <a:pathLst>
                  <a:path extrusionOk="0" h="3107" w="5732">
                    <a:moveTo>
                      <a:pt x="81" y="0"/>
                    </a:moveTo>
                    <a:lnTo>
                      <a:pt x="133" y="328"/>
                    </a:lnTo>
                    <a:lnTo>
                      <a:pt x="0" y="666"/>
                    </a:lnTo>
                    <a:lnTo>
                      <a:pt x="83" y="1221"/>
                    </a:lnTo>
                    <a:lnTo>
                      <a:pt x="413" y="1515"/>
                    </a:lnTo>
                    <a:lnTo>
                      <a:pt x="881" y="1700"/>
                    </a:lnTo>
                    <a:lnTo>
                      <a:pt x="1440" y="1651"/>
                    </a:lnTo>
                    <a:lnTo>
                      <a:pt x="1755" y="1940"/>
                    </a:lnTo>
                    <a:lnTo>
                      <a:pt x="1653" y="2126"/>
                    </a:lnTo>
                    <a:lnTo>
                      <a:pt x="1136" y="2142"/>
                    </a:lnTo>
                    <a:lnTo>
                      <a:pt x="911" y="2021"/>
                    </a:lnTo>
                    <a:lnTo>
                      <a:pt x="739" y="2142"/>
                    </a:lnTo>
                    <a:lnTo>
                      <a:pt x="954" y="2524"/>
                    </a:lnTo>
                    <a:lnTo>
                      <a:pt x="973" y="2905"/>
                    </a:lnTo>
                    <a:lnTo>
                      <a:pt x="1511" y="3107"/>
                    </a:lnTo>
                    <a:lnTo>
                      <a:pt x="1644" y="2922"/>
                    </a:lnTo>
                    <a:lnTo>
                      <a:pt x="2077" y="2797"/>
                    </a:lnTo>
                    <a:lnTo>
                      <a:pt x="2610" y="2962"/>
                    </a:lnTo>
                    <a:lnTo>
                      <a:pt x="3222" y="2812"/>
                    </a:lnTo>
                    <a:lnTo>
                      <a:pt x="3443" y="2922"/>
                    </a:lnTo>
                    <a:lnTo>
                      <a:pt x="3861" y="2648"/>
                    </a:lnTo>
                    <a:lnTo>
                      <a:pt x="4125" y="2311"/>
                    </a:lnTo>
                    <a:lnTo>
                      <a:pt x="4369" y="2318"/>
                    </a:lnTo>
                    <a:lnTo>
                      <a:pt x="4554" y="2445"/>
                    </a:lnTo>
                    <a:lnTo>
                      <a:pt x="5015" y="2142"/>
                    </a:lnTo>
                    <a:lnTo>
                      <a:pt x="5404" y="2185"/>
                    </a:lnTo>
                    <a:lnTo>
                      <a:pt x="5732" y="2069"/>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2" name="Google Shape;1512;p242"/>
              <p:cNvSpPr/>
              <p:nvPr/>
            </p:nvSpPr>
            <p:spPr>
              <a:xfrm>
                <a:off x="384175" y="1817687"/>
                <a:ext cx="8750300" cy="4381500"/>
              </a:xfrm>
              <a:custGeom>
                <a:rect b="b" l="l" r="r" t="t"/>
                <a:pathLst>
                  <a:path extrusionOk="0" h="2760" w="5512">
                    <a:moveTo>
                      <a:pt x="240" y="0"/>
                    </a:moveTo>
                    <a:lnTo>
                      <a:pt x="0" y="336"/>
                    </a:lnTo>
                    <a:lnTo>
                      <a:pt x="82" y="821"/>
                    </a:lnTo>
                    <a:lnTo>
                      <a:pt x="243" y="873"/>
                    </a:lnTo>
                    <a:lnTo>
                      <a:pt x="473" y="1087"/>
                    </a:lnTo>
                    <a:lnTo>
                      <a:pt x="557" y="1441"/>
                    </a:lnTo>
                    <a:lnTo>
                      <a:pt x="839" y="1499"/>
                    </a:lnTo>
                    <a:lnTo>
                      <a:pt x="1258" y="1349"/>
                    </a:lnTo>
                    <a:lnTo>
                      <a:pt x="1307" y="1493"/>
                    </a:lnTo>
                    <a:lnTo>
                      <a:pt x="1621" y="1513"/>
                    </a:lnTo>
                    <a:lnTo>
                      <a:pt x="1862" y="1865"/>
                    </a:lnTo>
                    <a:lnTo>
                      <a:pt x="1668" y="2166"/>
                    </a:lnTo>
                    <a:lnTo>
                      <a:pt x="1308" y="2217"/>
                    </a:lnTo>
                    <a:lnTo>
                      <a:pt x="992" y="2172"/>
                    </a:lnTo>
                    <a:lnTo>
                      <a:pt x="903" y="2244"/>
                    </a:lnTo>
                    <a:lnTo>
                      <a:pt x="1008" y="2415"/>
                    </a:lnTo>
                    <a:lnTo>
                      <a:pt x="992" y="2538"/>
                    </a:lnTo>
                    <a:lnTo>
                      <a:pt x="1137" y="2760"/>
                    </a:lnTo>
                    <a:lnTo>
                      <a:pt x="1661" y="2623"/>
                    </a:lnTo>
                    <a:lnTo>
                      <a:pt x="1725" y="2492"/>
                    </a:lnTo>
                    <a:lnTo>
                      <a:pt x="1895" y="2551"/>
                    </a:lnTo>
                    <a:lnTo>
                      <a:pt x="2338" y="2448"/>
                    </a:lnTo>
                    <a:lnTo>
                      <a:pt x="2443" y="2714"/>
                    </a:lnTo>
                    <a:lnTo>
                      <a:pt x="2870" y="2541"/>
                    </a:lnTo>
                    <a:lnTo>
                      <a:pt x="3264" y="2591"/>
                    </a:lnTo>
                    <a:lnTo>
                      <a:pt x="3522" y="2427"/>
                    </a:lnTo>
                    <a:lnTo>
                      <a:pt x="3594" y="2081"/>
                    </a:lnTo>
                    <a:lnTo>
                      <a:pt x="4013" y="2087"/>
                    </a:lnTo>
                    <a:lnTo>
                      <a:pt x="4070" y="1924"/>
                    </a:lnTo>
                    <a:lnTo>
                      <a:pt x="4239" y="1931"/>
                    </a:lnTo>
                    <a:lnTo>
                      <a:pt x="4465" y="2094"/>
                    </a:lnTo>
                    <a:lnTo>
                      <a:pt x="4836" y="1814"/>
                    </a:lnTo>
                    <a:lnTo>
                      <a:pt x="5225" y="1785"/>
                    </a:lnTo>
                    <a:lnTo>
                      <a:pt x="5367" y="1571"/>
                    </a:lnTo>
                    <a:lnTo>
                      <a:pt x="5512" y="1585"/>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3" name="Google Shape;1513;p242"/>
              <p:cNvSpPr/>
              <p:nvPr/>
            </p:nvSpPr>
            <p:spPr>
              <a:xfrm>
                <a:off x="7683500" y="1562100"/>
                <a:ext cx="1254125" cy="1887538"/>
              </a:xfrm>
              <a:custGeom>
                <a:rect b="b" l="l" r="r" t="t"/>
                <a:pathLst>
                  <a:path extrusionOk="0" h="1189" w="790">
                    <a:moveTo>
                      <a:pt x="139" y="0"/>
                    </a:moveTo>
                    <a:lnTo>
                      <a:pt x="210" y="233"/>
                    </a:lnTo>
                    <a:lnTo>
                      <a:pt x="159" y="643"/>
                    </a:lnTo>
                    <a:lnTo>
                      <a:pt x="454" y="771"/>
                    </a:lnTo>
                    <a:lnTo>
                      <a:pt x="605" y="1046"/>
                    </a:lnTo>
                    <a:lnTo>
                      <a:pt x="790" y="1189"/>
                    </a:lnTo>
                    <a:lnTo>
                      <a:pt x="540" y="1111"/>
                    </a:lnTo>
                    <a:lnTo>
                      <a:pt x="363" y="883"/>
                    </a:lnTo>
                    <a:lnTo>
                      <a:pt x="139" y="852"/>
                    </a:lnTo>
                    <a:lnTo>
                      <a:pt x="0" y="499"/>
                    </a:lnTo>
                    <a:lnTo>
                      <a:pt x="48" y="209"/>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4" name="Google Shape;1514;p242"/>
              <p:cNvSpPr/>
              <p:nvPr/>
            </p:nvSpPr>
            <p:spPr>
              <a:xfrm>
                <a:off x="8212137" y="1422400"/>
                <a:ext cx="919163" cy="1773238"/>
              </a:xfrm>
              <a:custGeom>
                <a:rect b="b" l="l" r="r" t="t"/>
                <a:pathLst>
                  <a:path extrusionOk="0" h="1117" w="579">
                    <a:moveTo>
                      <a:pt x="0" y="0"/>
                    </a:moveTo>
                    <a:lnTo>
                      <a:pt x="128" y="328"/>
                    </a:lnTo>
                    <a:lnTo>
                      <a:pt x="9" y="659"/>
                    </a:lnTo>
                    <a:lnTo>
                      <a:pt x="40" y="763"/>
                    </a:lnTo>
                    <a:lnTo>
                      <a:pt x="234" y="739"/>
                    </a:lnTo>
                    <a:lnTo>
                      <a:pt x="344" y="1055"/>
                    </a:lnTo>
                    <a:lnTo>
                      <a:pt x="579" y="1117"/>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5" name="Google Shape;1515;p242"/>
              <p:cNvSpPr/>
              <p:nvPr/>
            </p:nvSpPr>
            <p:spPr>
              <a:xfrm>
                <a:off x="5224462" y="1536700"/>
                <a:ext cx="3922712" cy="3803650"/>
              </a:xfrm>
              <a:custGeom>
                <a:rect b="b" l="l" r="r" t="t"/>
                <a:pathLst>
                  <a:path extrusionOk="0" h="2396" w="2471">
                    <a:moveTo>
                      <a:pt x="1118" y="0"/>
                    </a:moveTo>
                    <a:lnTo>
                      <a:pt x="1179" y="225"/>
                    </a:lnTo>
                    <a:lnTo>
                      <a:pt x="1393" y="339"/>
                    </a:lnTo>
                    <a:lnTo>
                      <a:pt x="1404" y="548"/>
                    </a:lnTo>
                    <a:lnTo>
                      <a:pt x="1342" y="732"/>
                    </a:lnTo>
                    <a:lnTo>
                      <a:pt x="1434" y="925"/>
                    </a:lnTo>
                    <a:lnTo>
                      <a:pt x="1455" y="1109"/>
                    </a:lnTo>
                    <a:lnTo>
                      <a:pt x="1311" y="1142"/>
                    </a:lnTo>
                    <a:lnTo>
                      <a:pt x="926" y="1384"/>
                    </a:lnTo>
                    <a:lnTo>
                      <a:pt x="975" y="1456"/>
                    </a:lnTo>
                    <a:lnTo>
                      <a:pt x="956" y="1624"/>
                    </a:lnTo>
                    <a:lnTo>
                      <a:pt x="782" y="1817"/>
                    </a:lnTo>
                    <a:lnTo>
                      <a:pt x="539" y="1978"/>
                    </a:lnTo>
                    <a:lnTo>
                      <a:pt x="152" y="2026"/>
                    </a:lnTo>
                    <a:lnTo>
                      <a:pt x="19" y="2251"/>
                    </a:lnTo>
                    <a:lnTo>
                      <a:pt x="0" y="2396"/>
                    </a:lnTo>
                    <a:lnTo>
                      <a:pt x="213" y="2179"/>
                    </a:lnTo>
                    <a:lnTo>
                      <a:pt x="629" y="2090"/>
                    </a:lnTo>
                    <a:lnTo>
                      <a:pt x="894" y="1906"/>
                    </a:lnTo>
                    <a:lnTo>
                      <a:pt x="1230" y="1986"/>
                    </a:lnTo>
                    <a:lnTo>
                      <a:pt x="1668" y="1906"/>
                    </a:lnTo>
                    <a:lnTo>
                      <a:pt x="1983" y="1745"/>
                    </a:lnTo>
                    <a:lnTo>
                      <a:pt x="2014" y="1600"/>
                    </a:lnTo>
                    <a:lnTo>
                      <a:pt x="2237" y="1496"/>
                    </a:lnTo>
                    <a:lnTo>
                      <a:pt x="2359" y="1552"/>
                    </a:lnTo>
                    <a:lnTo>
                      <a:pt x="2471" y="1479"/>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6" name="Google Shape;1516;p242"/>
              <p:cNvSpPr/>
              <p:nvPr/>
            </p:nvSpPr>
            <p:spPr>
              <a:xfrm>
                <a:off x="3756025" y="1693862"/>
                <a:ext cx="2220913" cy="2141538"/>
              </a:xfrm>
              <a:custGeom>
                <a:rect b="b" l="l" r="r" t="t"/>
                <a:pathLst>
                  <a:path extrusionOk="0" h="1349" w="1399">
                    <a:moveTo>
                      <a:pt x="620" y="155"/>
                    </a:moveTo>
                    <a:lnTo>
                      <a:pt x="421" y="155"/>
                    </a:lnTo>
                    <a:lnTo>
                      <a:pt x="205" y="507"/>
                    </a:lnTo>
                    <a:lnTo>
                      <a:pt x="0" y="673"/>
                    </a:lnTo>
                    <a:lnTo>
                      <a:pt x="487" y="783"/>
                    </a:lnTo>
                    <a:lnTo>
                      <a:pt x="425" y="1009"/>
                    </a:lnTo>
                    <a:lnTo>
                      <a:pt x="617" y="1086"/>
                    </a:lnTo>
                    <a:lnTo>
                      <a:pt x="498" y="1349"/>
                    </a:lnTo>
                    <a:lnTo>
                      <a:pt x="961" y="1035"/>
                    </a:lnTo>
                    <a:lnTo>
                      <a:pt x="926" y="776"/>
                    </a:lnTo>
                    <a:lnTo>
                      <a:pt x="1181" y="749"/>
                    </a:lnTo>
                    <a:lnTo>
                      <a:pt x="1399" y="601"/>
                    </a:lnTo>
                    <a:lnTo>
                      <a:pt x="1315" y="416"/>
                    </a:lnTo>
                    <a:lnTo>
                      <a:pt x="1341" y="196"/>
                    </a:lnTo>
                    <a:lnTo>
                      <a:pt x="1171" y="164"/>
                    </a:lnTo>
                    <a:lnTo>
                      <a:pt x="928" y="0"/>
                    </a:lnTo>
                    <a:lnTo>
                      <a:pt x="620" y="155"/>
                    </a:lnTo>
                    <a:close/>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7" name="Google Shape;1517;p242"/>
              <p:cNvSpPr/>
              <p:nvPr/>
            </p:nvSpPr>
            <p:spPr>
              <a:xfrm>
                <a:off x="6786562" y="3224212"/>
                <a:ext cx="1993900" cy="1285875"/>
              </a:xfrm>
              <a:custGeom>
                <a:rect b="b" l="l" r="r" t="t"/>
                <a:pathLst>
                  <a:path extrusionOk="0" h="810" w="1256">
                    <a:moveTo>
                      <a:pt x="719" y="183"/>
                    </a:moveTo>
                    <a:lnTo>
                      <a:pt x="760" y="33"/>
                    </a:lnTo>
                    <a:lnTo>
                      <a:pt x="884" y="0"/>
                    </a:lnTo>
                    <a:lnTo>
                      <a:pt x="983" y="78"/>
                    </a:lnTo>
                    <a:lnTo>
                      <a:pt x="1082" y="248"/>
                    </a:lnTo>
                    <a:lnTo>
                      <a:pt x="1256" y="229"/>
                    </a:lnTo>
                    <a:lnTo>
                      <a:pt x="1248" y="359"/>
                    </a:lnTo>
                    <a:lnTo>
                      <a:pt x="1016" y="431"/>
                    </a:lnTo>
                    <a:lnTo>
                      <a:pt x="879" y="417"/>
                    </a:lnTo>
                    <a:lnTo>
                      <a:pt x="719" y="481"/>
                    </a:lnTo>
                    <a:lnTo>
                      <a:pt x="591" y="633"/>
                    </a:lnTo>
                    <a:lnTo>
                      <a:pt x="423" y="537"/>
                    </a:lnTo>
                    <a:lnTo>
                      <a:pt x="256" y="810"/>
                    </a:lnTo>
                    <a:lnTo>
                      <a:pt x="66" y="764"/>
                    </a:lnTo>
                    <a:lnTo>
                      <a:pt x="0" y="601"/>
                    </a:lnTo>
                    <a:lnTo>
                      <a:pt x="157" y="483"/>
                    </a:lnTo>
                    <a:lnTo>
                      <a:pt x="248" y="281"/>
                    </a:lnTo>
                    <a:lnTo>
                      <a:pt x="438" y="150"/>
                    </a:lnTo>
                    <a:lnTo>
                      <a:pt x="719" y="189"/>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8" name="Google Shape;1518;p242"/>
              <p:cNvSpPr/>
              <p:nvPr/>
            </p:nvSpPr>
            <p:spPr>
              <a:xfrm>
                <a:off x="4625975" y="5518150"/>
                <a:ext cx="4521200" cy="1250950"/>
              </a:xfrm>
              <a:custGeom>
                <a:rect b="b" l="l" r="r" t="t"/>
                <a:pathLst>
                  <a:path extrusionOk="0" h="788" w="2848">
                    <a:moveTo>
                      <a:pt x="2838" y="16"/>
                    </a:moveTo>
                    <a:lnTo>
                      <a:pt x="2493" y="0"/>
                    </a:lnTo>
                    <a:lnTo>
                      <a:pt x="2278" y="81"/>
                    </a:lnTo>
                    <a:lnTo>
                      <a:pt x="1936" y="44"/>
                    </a:lnTo>
                    <a:lnTo>
                      <a:pt x="1739" y="354"/>
                    </a:lnTo>
                    <a:lnTo>
                      <a:pt x="1600" y="212"/>
                    </a:lnTo>
                    <a:lnTo>
                      <a:pt x="1352" y="308"/>
                    </a:lnTo>
                    <a:lnTo>
                      <a:pt x="1445" y="515"/>
                    </a:lnTo>
                    <a:lnTo>
                      <a:pt x="1072" y="412"/>
                    </a:lnTo>
                    <a:lnTo>
                      <a:pt x="888" y="540"/>
                    </a:lnTo>
                    <a:lnTo>
                      <a:pt x="0" y="660"/>
                    </a:lnTo>
                    <a:lnTo>
                      <a:pt x="288" y="788"/>
                    </a:lnTo>
                    <a:lnTo>
                      <a:pt x="1040" y="676"/>
                    </a:lnTo>
                    <a:lnTo>
                      <a:pt x="1272" y="748"/>
                    </a:lnTo>
                    <a:lnTo>
                      <a:pt x="2096" y="691"/>
                    </a:lnTo>
                    <a:lnTo>
                      <a:pt x="2320" y="748"/>
                    </a:lnTo>
                    <a:lnTo>
                      <a:pt x="2456" y="596"/>
                    </a:lnTo>
                    <a:lnTo>
                      <a:pt x="2712" y="716"/>
                    </a:lnTo>
                    <a:lnTo>
                      <a:pt x="2716" y="339"/>
                    </a:lnTo>
                    <a:lnTo>
                      <a:pt x="2848" y="258"/>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9" name="Google Shape;1519;p242"/>
              <p:cNvSpPr/>
              <p:nvPr/>
            </p:nvSpPr>
            <p:spPr>
              <a:xfrm>
                <a:off x="8640762" y="1463675"/>
                <a:ext cx="506412" cy="1355725"/>
              </a:xfrm>
              <a:custGeom>
                <a:rect b="b" l="l" r="r" t="t"/>
                <a:pathLst>
                  <a:path extrusionOk="0" h="854" w="319">
                    <a:moveTo>
                      <a:pt x="0" y="0"/>
                    </a:moveTo>
                    <a:lnTo>
                      <a:pt x="106" y="313"/>
                    </a:lnTo>
                    <a:lnTo>
                      <a:pt x="106" y="634"/>
                    </a:lnTo>
                    <a:lnTo>
                      <a:pt x="268" y="854"/>
                    </a:lnTo>
                    <a:lnTo>
                      <a:pt x="278" y="577"/>
                    </a:lnTo>
                    <a:lnTo>
                      <a:pt x="238" y="400"/>
                    </a:lnTo>
                    <a:lnTo>
                      <a:pt x="319" y="240"/>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0" name="Google Shape;1520;p242"/>
              <p:cNvSpPr/>
              <p:nvPr/>
            </p:nvSpPr>
            <p:spPr>
              <a:xfrm>
                <a:off x="7864475" y="5664200"/>
                <a:ext cx="1025525" cy="622300"/>
              </a:xfrm>
              <a:custGeom>
                <a:rect b="b" l="l" r="r" t="t"/>
                <a:pathLst>
                  <a:path extrusionOk="0" h="392" w="646">
                    <a:moveTo>
                      <a:pt x="504" y="0"/>
                    </a:moveTo>
                    <a:lnTo>
                      <a:pt x="320" y="61"/>
                    </a:lnTo>
                    <a:lnTo>
                      <a:pt x="238" y="109"/>
                    </a:lnTo>
                    <a:lnTo>
                      <a:pt x="144" y="216"/>
                    </a:lnTo>
                    <a:lnTo>
                      <a:pt x="0" y="392"/>
                    </a:lnTo>
                    <a:lnTo>
                      <a:pt x="360" y="263"/>
                    </a:lnTo>
                    <a:lnTo>
                      <a:pt x="432" y="182"/>
                    </a:lnTo>
                    <a:lnTo>
                      <a:pt x="646" y="142"/>
                    </a:lnTo>
                    <a:lnTo>
                      <a:pt x="504" y="0"/>
                    </a:lnTo>
                    <a:close/>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1" name="Google Shape;1521;p242"/>
              <p:cNvSpPr/>
              <p:nvPr/>
            </p:nvSpPr>
            <p:spPr>
              <a:xfrm>
                <a:off x="79375" y="3810000"/>
                <a:ext cx="4343400" cy="3048000"/>
              </a:xfrm>
              <a:custGeom>
                <a:rect b="b" l="l" r="r" t="t"/>
                <a:pathLst>
                  <a:path extrusionOk="0" h="1920" w="2736">
                    <a:moveTo>
                      <a:pt x="0" y="0"/>
                    </a:moveTo>
                    <a:lnTo>
                      <a:pt x="96" y="336"/>
                    </a:lnTo>
                    <a:lnTo>
                      <a:pt x="384" y="384"/>
                    </a:lnTo>
                    <a:lnTo>
                      <a:pt x="576" y="720"/>
                    </a:lnTo>
                    <a:lnTo>
                      <a:pt x="528" y="960"/>
                    </a:lnTo>
                    <a:lnTo>
                      <a:pt x="672" y="1104"/>
                    </a:lnTo>
                    <a:lnTo>
                      <a:pt x="576" y="1392"/>
                    </a:lnTo>
                    <a:lnTo>
                      <a:pt x="624" y="1632"/>
                    </a:lnTo>
                    <a:lnTo>
                      <a:pt x="1488" y="1872"/>
                    </a:lnTo>
                    <a:lnTo>
                      <a:pt x="1680" y="1728"/>
                    </a:lnTo>
                    <a:lnTo>
                      <a:pt x="2208" y="1728"/>
                    </a:lnTo>
                    <a:lnTo>
                      <a:pt x="2304" y="1632"/>
                    </a:lnTo>
                    <a:lnTo>
                      <a:pt x="2736" y="1872"/>
                    </a:lnTo>
                    <a:lnTo>
                      <a:pt x="2640" y="1920"/>
                    </a:lnTo>
                    <a:lnTo>
                      <a:pt x="2304" y="1824"/>
                    </a:lnTo>
                    <a:lnTo>
                      <a:pt x="2160" y="1872"/>
                    </a:lnTo>
                    <a:lnTo>
                      <a:pt x="1632" y="1920"/>
                    </a:lnTo>
                    <a:lnTo>
                      <a:pt x="1440" y="1920"/>
                    </a:lnTo>
                    <a:lnTo>
                      <a:pt x="480" y="1824"/>
                    </a:lnTo>
                    <a:lnTo>
                      <a:pt x="192" y="1872"/>
                    </a:lnTo>
                    <a:lnTo>
                      <a:pt x="96" y="1680"/>
                    </a:lnTo>
                    <a:lnTo>
                      <a:pt x="288" y="1440"/>
                    </a:lnTo>
                    <a:lnTo>
                      <a:pt x="336" y="1104"/>
                    </a:lnTo>
                    <a:lnTo>
                      <a:pt x="144" y="864"/>
                    </a:lnTo>
                    <a:lnTo>
                      <a:pt x="240" y="624"/>
                    </a:lnTo>
                    <a:lnTo>
                      <a:pt x="48" y="528"/>
                    </a:lnTo>
                    <a:lnTo>
                      <a:pt x="0" y="0"/>
                    </a:lnTo>
                    <a:close/>
                  </a:path>
                </a:pathLst>
              </a:custGeom>
              <a:no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grpSp>
        <p:grpSp>
          <p:nvGrpSpPr>
            <p:cNvPr id="1522" name="Google Shape;1522;p242"/>
            <p:cNvGrpSpPr/>
            <p:nvPr/>
          </p:nvGrpSpPr>
          <p:grpSpPr>
            <a:xfrm>
              <a:off x="4036" y="3639889"/>
              <a:ext cx="2193340" cy="2694658"/>
              <a:chOff x="4036" y="3639889"/>
              <a:chExt cx="2193340" cy="2694658"/>
            </a:xfrm>
          </p:grpSpPr>
          <p:sp>
            <p:nvSpPr>
              <p:cNvPr id="1523" name="Google Shape;1523;p242"/>
              <p:cNvSpPr txBox="1"/>
              <p:nvPr/>
            </p:nvSpPr>
            <p:spPr>
              <a:xfrm rot="6780532">
                <a:off x="100933" y="6161856"/>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4" name="Google Shape;1524;p242"/>
              <p:cNvSpPr txBox="1"/>
              <p:nvPr/>
            </p:nvSpPr>
            <p:spPr>
              <a:xfrm rot="6780532">
                <a:off x="53308" y="6158681"/>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5" name="Google Shape;1525;p242"/>
              <p:cNvSpPr txBox="1"/>
              <p:nvPr/>
            </p:nvSpPr>
            <p:spPr>
              <a:xfrm rot="6780532">
                <a:off x="12033" y="6149156"/>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6" name="Google Shape;1526;p242"/>
              <p:cNvSpPr txBox="1"/>
              <p:nvPr/>
            </p:nvSpPr>
            <p:spPr>
              <a:xfrm rot="5938358">
                <a:off x="332504" y="6165059"/>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7" name="Google Shape;1527;p242"/>
              <p:cNvSpPr txBox="1"/>
              <p:nvPr/>
            </p:nvSpPr>
            <p:spPr>
              <a:xfrm rot="5938358">
                <a:off x="291229" y="6171409"/>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8" name="Google Shape;1528;p242"/>
              <p:cNvSpPr txBox="1"/>
              <p:nvPr/>
            </p:nvSpPr>
            <p:spPr>
              <a:xfrm rot="6237603">
                <a:off x="243725" y="6171375"/>
                <a:ext cx="10943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9" name="Google Shape;1529;p242"/>
              <p:cNvSpPr txBox="1"/>
              <p:nvPr/>
            </p:nvSpPr>
            <p:spPr>
              <a:xfrm rot="6178266">
                <a:off x="196027" y="6168300"/>
                <a:ext cx="109597"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0" name="Google Shape;1530;p242"/>
              <p:cNvSpPr txBox="1"/>
              <p:nvPr/>
            </p:nvSpPr>
            <p:spPr>
              <a:xfrm rot="5343494">
                <a:off x="577085" y="6139703"/>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1" name="Google Shape;1531;p242"/>
              <p:cNvSpPr txBox="1"/>
              <p:nvPr/>
            </p:nvSpPr>
            <p:spPr>
              <a:xfrm rot="5343494">
                <a:off x="529460" y="6146053"/>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2" name="Google Shape;1532;p242"/>
              <p:cNvSpPr txBox="1"/>
              <p:nvPr/>
            </p:nvSpPr>
            <p:spPr>
              <a:xfrm rot="5578790">
                <a:off x="481829" y="6152525"/>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3" name="Google Shape;1533;p242"/>
              <p:cNvSpPr txBox="1"/>
              <p:nvPr/>
            </p:nvSpPr>
            <p:spPr>
              <a:xfrm rot="5701445">
                <a:off x="430976" y="6161883"/>
                <a:ext cx="109621"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4" name="Google Shape;1534;p242"/>
              <p:cNvSpPr txBox="1"/>
              <p:nvPr/>
            </p:nvSpPr>
            <p:spPr>
              <a:xfrm rot="4682961">
                <a:off x="821524" y="6076135"/>
                <a:ext cx="99967"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5" name="Google Shape;1535;p242"/>
              <p:cNvSpPr txBox="1"/>
              <p:nvPr/>
            </p:nvSpPr>
            <p:spPr>
              <a:xfrm rot="4923867">
                <a:off x="772268" y="6085665"/>
                <a:ext cx="99957"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6" name="Google Shape;1536;p242"/>
              <p:cNvSpPr txBox="1"/>
              <p:nvPr/>
            </p:nvSpPr>
            <p:spPr>
              <a:xfrm rot="4923867">
                <a:off x="724643" y="6107890"/>
                <a:ext cx="99957"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7" name="Google Shape;1537;p242"/>
              <p:cNvSpPr txBox="1"/>
              <p:nvPr/>
            </p:nvSpPr>
            <p:spPr>
              <a:xfrm rot="5038921">
                <a:off x="678632" y="6111220"/>
                <a:ext cx="100152" cy="1901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8" name="Google Shape;1538;p242"/>
              <p:cNvSpPr txBox="1"/>
              <p:nvPr/>
            </p:nvSpPr>
            <p:spPr>
              <a:xfrm rot="3783025">
                <a:off x="1054806" y="5971333"/>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9" name="Google Shape;1539;p242"/>
              <p:cNvSpPr txBox="1"/>
              <p:nvPr/>
            </p:nvSpPr>
            <p:spPr>
              <a:xfrm rot="3783025">
                <a:off x="1007181" y="5999908"/>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0" name="Google Shape;1540;p242"/>
              <p:cNvSpPr txBox="1"/>
              <p:nvPr/>
            </p:nvSpPr>
            <p:spPr>
              <a:xfrm rot="4078509">
                <a:off x="962824" y="6015819"/>
                <a:ext cx="99998" cy="1910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1" name="Google Shape;1541;p242"/>
              <p:cNvSpPr txBox="1"/>
              <p:nvPr/>
            </p:nvSpPr>
            <p:spPr>
              <a:xfrm rot="4319996">
                <a:off x="913671" y="6038142"/>
                <a:ext cx="99994"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2" name="Google Shape;1542;p242"/>
              <p:cNvSpPr txBox="1"/>
              <p:nvPr/>
            </p:nvSpPr>
            <p:spPr>
              <a:xfrm rot="3361407">
                <a:off x="1270759" y="5844312"/>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3" name="Google Shape;1543;p242"/>
              <p:cNvSpPr txBox="1"/>
              <p:nvPr/>
            </p:nvSpPr>
            <p:spPr>
              <a:xfrm rot="3361407">
                <a:off x="1226309" y="5869712"/>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4" name="Google Shape;1544;p242"/>
              <p:cNvSpPr txBox="1"/>
              <p:nvPr/>
            </p:nvSpPr>
            <p:spPr>
              <a:xfrm rot="3361407">
                <a:off x="1185034" y="5898287"/>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5" name="Google Shape;1545;p242"/>
              <p:cNvSpPr txBox="1"/>
              <p:nvPr/>
            </p:nvSpPr>
            <p:spPr>
              <a:xfrm rot="3783025">
                <a:off x="1138944" y="5926883"/>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6" name="Google Shape;1546;p242"/>
              <p:cNvSpPr txBox="1"/>
              <p:nvPr/>
            </p:nvSpPr>
            <p:spPr>
              <a:xfrm rot="2279924">
                <a:off x="1465266" y="5694401"/>
                <a:ext cx="109641" cy="1902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7" name="Google Shape;1547;p242"/>
              <p:cNvSpPr txBox="1"/>
              <p:nvPr/>
            </p:nvSpPr>
            <p:spPr>
              <a:xfrm rot="2279924">
                <a:off x="1427166" y="5724564"/>
                <a:ext cx="109641" cy="1902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8" name="Google Shape;1548;p242"/>
              <p:cNvSpPr txBox="1"/>
              <p:nvPr/>
            </p:nvSpPr>
            <p:spPr>
              <a:xfrm rot="2700000">
                <a:off x="1436708" y="5710263"/>
                <a:ext cx="19092" cy="10946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9" name="Google Shape;1549;p242"/>
              <p:cNvSpPr txBox="1"/>
              <p:nvPr/>
            </p:nvSpPr>
            <p:spPr>
              <a:xfrm rot="2700000">
                <a:off x="1390603" y="5743573"/>
                <a:ext cx="19092" cy="10012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0" name="Google Shape;1550;p242"/>
              <p:cNvSpPr txBox="1"/>
              <p:nvPr/>
            </p:nvSpPr>
            <p:spPr>
              <a:xfrm rot="1497031">
                <a:off x="1630358" y="5513337"/>
                <a:ext cx="109521"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1" name="Google Shape;1551;p242"/>
              <p:cNvSpPr txBox="1"/>
              <p:nvPr/>
            </p:nvSpPr>
            <p:spPr>
              <a:xfrm rot="1497031">
                <a:off x="1601783" y="5551437"/>
                <a:ext cx="109521"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2" name="Google Shape;1552;p242"/>
              <p:cNvSpPr txBox="1"/>
              <p:nvPr/>
            </p:nvSpPr>
            <p:spPr>
              <a:xfrm rot="1741446">
                <a:off x="1571587" y="5586403"/>
                <a:ext cx="109445"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3" name="Google Shape;1553;p242"/>
              <p:cNvSpPr txBox="1"/>
              <p:nvPr/>
            </p:nvSpPr>
            <p:spPr>
              <a:xfrm rot="1741446">
                <a:off x="1538249" y="5626091"/>
                <a:ext cx="109445"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4" name="Google Shape;1554;p242"/>
              <p:cNvSpPr txBox="1"/>
              <p:nvPr/>
            </p:nvSpPr>
            <p:spPr>
              <a:xfrm rot="840073">
                <a:off x="1766941" y="5326075"/>
                <a:ext cx="119037"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5" name="Google Shape;1555;p242"/>
              <p:cNvSpPr txBox="1"/>
              <p:nvPr/>
            </p:nvSpPr>
            <p:spPr>
              <a:xfrm rot="837603">
                <a:off x="1746315" y="5362540"/>
                <a:ext cx="10943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6" name="Google Shape;1556;p242"/>
              <p:cNvSpPr txBox="1"/>
              <p:nvPr/>
            </p:nvSpPr>
            <p:spPr>
              <a:xfrm rot="1260899">
                <a:off x="1723982" y="5403857"/>
                <a:ext cx="109589"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7" name="Google Shape;1557;p242"/>
              <p:cNvSpPr txBox="1"/>
              <p:nvPr/>
            </p:nvSpPr>
            <p:spPr>
              <a:xfrm rot="1260899">
                <a:off x="1689057" y="5437194"/>
                <a:ext cx="109589"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8" name="Google Shape;1558;p242"/>
              <p:cNvSpPr txBox="1"/>
              <p:nvPr/>
            </p:nvSpPr>
            <p:spPr>
              <a:xfrm rot="418538">
                <a:off x="1860515" y="5119647"/>
                <a:ext cx="128451"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9" name="Google Shape;1559;p242"/>
              <p:cNvSpPr txBox="1"/>
              <p:nvPr/>
            </p:nvSpPr>
            <p:spPr>
              <a:xfrm rot="540027">
                <a:off x="1844666" y="5159366"/>
                <a:ext cx="12848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0" name="Google Shape;1560;p242"/>
              <p:cNvSpPr txBox="1"/>
              <p:nvPr/>
            </p:nvSpPr>
            <p:spPr>
              <a:xfrm rot="719520">
                <a:off x="1832008" y="5200638"/>
                <a:ext cx="128504"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1" name="Google Shape;1561;p242"/>
              <p:cNvSpPr txBox="1"/>
              <p:nvPr/>
            </p:nvSpPr>
            <p:spPr>
              <a:xfrm rot="724475">
                <a:off x="1811351" y="5245179"/>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2" name="Google Shape;1562;p242"/>
              <p:cNvSpPr txBox="1"/>
              <p:nvPr/>
            </p:nvSpPr>
            <p:spPr>
              <a:xfrm rot="-297142">
                <a:off x="1922537" y="4914947"/>
                <a:ext cx="128580"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3" name="Google Shape;1563;p242"/>
              <p:cNvSpPr txBox="1"/>
              <p:nvPr/>
            </p:nvSpPr>
            <p:spPr>
              <a:xfrm rot="-56089">
                <a:off x="1906572" y="4956247"/>
                <a:ext cx="128717"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4" name="Google Shape;1564;p242"/>
              <p:cNvSpPr txBox="1"/>
              <p:nvPr/>
            </p:nvSpPr>
            <p:spPr>
              <a:xfrm rot="-56089">
                <a:off x="1904985" y="4995934"/>
                <a:ext cx="128717"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5" name="Google Shape;1565;p242"/>
              <p:cNvSpPr txBox="1"/>
              <p:nvPr/>
            </p:nvSpPr>
            <p:spPr>
              <a:xfrm rot="176551">
                <a:off x="1887589" y="5037074"/>
                <a:ext cx="128570"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6" name="Google Shape;1566;p242"/>
              <p:cNvSpPr txBox="1"/>
              <p:nvPr/>
            </p:nvSpPr>
            <p:spPr>
              <a:xfrm rot="-723047">
                <a:off x="1935119" y="4706886"/>
                <a:ext cx="136508"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7" name="Google Shape;1567;p242"/>
              <p:cNvSpPr txBox="1"/>
              <p:nvPr/>
            </p:nvSpPr>
            <p:spPr>
              <a:xfrm rot="-539144">
                <a:off x="1936764" y="4748240"/>
                <a:ext cx="136374"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8" name="Google Shape;1568;p242"/>
              <p:cNvSpPr txBox="1"/>
              <p:nvPr/>
            </p:nvSpPr>
            <p:spPr>
              <a:xfrm rot="-539144">
                <a:off x="1936764" y="4786340"/>
                <a:ext cx="136374"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9" name="Google Shape;1569;p242"/>
              <p:cNvSpPr txBox="1"/>
              <p:nvPr/>
            </p:nvSpPr>
            <p:spPr>
              <a:xfrm rot="-297142">
                <a:off x="1935237" y="4827634"/>
                <a:ext cx="128580"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0" name="Google Shape;1570;p242"/>
              <p:cNvSpPr txBox="1"/>
              <p:nvPr/>
            </p:nvSpPr>
            <p:spPr>
              <a:xfrm rot="-1139565">
                <a:off x="1916167" y="4513270"/>
                <a:ext cx="136427"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1" name="Google Shape;1571;p242"/>
              <p:cNvSpPr txBox="1"/>
              <p:nvPr/>
            </p:nvSpPr>
            <p:spPr>
              <a:xfrm rot="-1020052">
                <a:off x="1925703" y="4546591"/>
                <a:ext cx="13646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2" name="Google Shape;1572;p242"/>
              <p:cNvSpPr txBox="1"/>
              <p:nvPr/>
            </p:nvSpPr>
            <p:spPr>
              <a:xfrm rot="-1020052">
                <a:off x="1930466" y="4584691"/>
                <a:ext cx="13646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3" name="Google Shape;1573;p242"/>
              <p:cNvSpPr txBox="1"/>
              <p:nvPr/>
            </p:nvSpPr>
            <p:spPr>
              <a:xfrm rot="-838514">
                <a:off x="1935113" y="4627591"/>
                <a:ext cx="136645"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4" name="Google Shape;1574;p242"/>
              <p:cNvSpPr txBox="1"/>
              <p:nvPr/>
            </p:nvSpPr>
            <p:spPr>
              <a:xfrm rot="-1556721">
                <a:off x="1849494" y="4329175"/>
                <a:ext cx="136453"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5" name="Google Shape;1575;p242"/>
              <p:cNvSpPr txBox="1"/>
              <p:nvPr/>
            </p:nvSpPr>
            <p:spPr>
              <a:xfrm rot="-1381008">
                <a:off x="1866919" y="4368756"/>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6" name="Google Shape;1576;p242"/>
              <p:cNvSpPr txBox="1"/>
              <p:nvPr/>
            </p:nvSpPr>
            <p:spPr>
              <a:xfrm rot="-1381008">
                <a:off x="1879619" y="4405268"/>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7" name="Google Shape;1577;p242"/>
              <p:cNvSpPr txBox="1"/>
              <p:nvPr/>
            </p:nvSpPr>
            <p:spPr>
              <a:xfrm rot="-1381008">
                <a:off x="1895494" y="4437018"/>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8" name="Google Shape;1578;p242"/>
              <p:cNvSpPr txBox="1"/>
              <p:nvPr/>
            </p:nvSpPr>
            <p:spPr>
              <a:xfrm rot="-1979533">
                <a:off x="1747896" y="4171888"/>
                <a:ext cx="136633" cy="1905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9" name="Google Shape;1579;p242"/>
              <p:cNvSpPr txBox="1"/>
              <p:nvPr/>
            </p:nvSpPr>
            <p:spPr>
              <a:xfrm rot="-1857825">
                <a:off x="1768547" y="4198962"/>
                <a:ext cx="136444"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0" name="Google Shape;1580;p242"/>
              <p:cNvSpPr txBox="1"/>
              <p:nvPr/>
            </p:nvSpPr>
            <p:spPr>
              <a:xfrm rot="-1803427">
                <a:off x="1792288" y="4233775"/>
                <a:ext cx="13656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1" name="Google Shape;1581;p242"/>
              <p:cNvSpPr txBox="1"/>
              <p:nvPr/>
            </p:nvSpPr>
            <p:spPr>
              <a:xfrm rot="-1803427">
                <a:off x="1812926" y="4260763"/>
                <a:ext cx="13656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2" name="Google Shape;1582;p242"/>
              <p:cNvSpPr txBox="1"/>
              <p:nvPr/>
            </p:nvSpPr>
            <p:spPr>
              <a:xfrm rot="-2523723">
                <a:off x="1609595" y="4029043"/>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3" name="Google Shape;1583;p242"/>
              <p:cNvSpPr txBox="1"/>
              <p:nvPr/>
            </p:nvSpPr>
            <p:spPr>
              <a:xfrm rot="-2523723">
                <a:off x="1642932" y="4059205"/>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4" name="Google Shape;1584;p242"/>
              <p:cNvSpPr txBox="1"/>
              <p:nvPr/>
            </p:nvSpPr>
            <p:spPr>
              <a:xfrm rot="-2523723">
                <a:off x="1666745" y="4086193"/>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5" name="Google Shape;1585;p242"/>
              <p:cNvSpPr txBox="1"/>
              <p:nvPr/>
            </p:nvSpPr>
            <p:spPr>
              <a:xfrm rot="-2400891">
                <a:off x="1695445" y="4111548"/>
                <a:ext cx="136706"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6" name="Google Shape;1586;p242"/>
              <p:cNvSpPr/>
              <p:nvPr/>
            </p:nvSpPr>
            <p:spPr>
              <a:xfrm>
                <a:off x="771525" y="4068762"/>
                <a:ext cx="285750" cy="239712"/>
              </a:xfrm>
              <a:custGeom>
                <a:rect b="b" l="l" r="r" t="t"/>
                <a:pathLst>
                  <a:path extrusionOk="0" h="151" w="180">
                    <a:moveTo>
                      <a:pt x="0" y="144"/>
                    </a:moveTo>
                    <a:lnTo>
                      <a:pt x="28" y="147"/>
                    </a:lnTo>
                    <a:lnTo>
                      <a:pt x="64" y="46"/>
                    </a:lnTo>
                    <a:lnTo>
                      <a:pt x="94" y="151"/>
                    </a:lnTo>
                    <a:lnTo>
                      <a:pt x="129" y="151"/>
                    </a:lnTo>
                    <a:lnTo>
                      <a:pt x="180" y="9"/>
                    </a:lnTo>
                    <a:lnTo>
                      <a:pt x="148" y="10"/>
                    </a:lnTo>
                    <a:lnTo>
                      <a:pt x="112" y="112"/>
                    </a:lnTo>
                    <a:lnTo>
                      <a:pt x="79" y="0"/>
                    </a:lnTo>
                    <a:lnTo>
                      <a:pt x="48" y="0"/>
                    </a:lnTo>
                    <a:lnTo>
                      <a:pt x="0" y="14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7" name="Google Shape;1587;p242"/>
              <p:cNvSpPr txBox="1"/>
              <p:nvPr/>
            </p:nvSpPr>
            <p:spPr>
              <a:xfrm rot="6539947">
                <a:off x="-344433" y="4981496"/>
                <a:ext cx="1946223"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8" name="Google Shape;1588;p242"/>
              <p:cNvSpPr txBox="1"/>
              <p:nvPr/>
            </p:nvSpPr>
            <p:spPr>
              <a:xfrm rot="180304">
                <a:off x="6395" y="4994348"/>
                <a:ext cx="1636651"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9" name="Google Shape;1589;p242"/>
              <p:cNvSpPr txBox="1"/>
              <p:nvPr/>
            </p:nvSpPr>
            <p:spPr>
              <a:xfrm rot="-2995237">
                <a:off x="1440775" y="3923527"/>
                <a:ext cx="128602"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0" name="Google Shape;1590;p242"/>
              <p:cNvSpPr txBox="1"/>
              <p:nvPr/>
            </p:nvSpPr>
            <p:spPr>
              <a:xfrm rot="-2995237">
                <a:off x="1477287" y="3945752"/>
                <a:ext cx="128602"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1" name="Google Shape;1591;p242"/>
              <p:cNvSpPr txBox="1"/>
              <p:nvPr/>
            </p:nvSpPr>
            <p:spPr>
              <a:xfrm rot="-2999109">
                <a:off x="1514510" y="3963898"/>
                <a:ext cx="136706"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2" name="Google Shape;1592;p242"/>
              <p:cNvSpPr txBox="1"/>
              <p:nvPr/>
            </p:nvSpPr>
            <p:spPr>
              <a:xfrm rot="-2700000">
                <a:off x="1546227" y="3983000"/>
                <a:ext cx="136613"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3" name="Google Shape;1593;p242"/>
              <p:cNvSpPr txBox="1"/>
              <p:nvPr/>
            </p:nvSpPr>
            <p:spPr>
              <a:xfrm rot="-3662618">
                <a:off x="1251796" y="3850454"/>
                <a:ext cx="118973"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4" name="Google Shape;1594;p242"/>
              <p:cNvSpPr txBox="1"/>
              <p:nvPr/>
            </p:nvSpPr>
            <p:spPr>
              <a:xfrm rot="-3662618">
                <a:off x="1294659" y="3863154"/>
                <a:ext cx="118973"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5" name="Google Shape;1595;p242"/>
              <p:cNvSpPr txBox="1"/>
              <p:nvPr/>
            </p:nvSpPr>
            <p:spPr>
              <a:xfrm rot="-3536670">
                <a:off x="1329536" y="3872843"/>
                <a:ext cx="128521"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6" name="Google Shape;1596;p242"/>
              <p:cNvSpPr txBox="1"/>
              <p:nvPr/>
            </p:nvSpPr>
            <p:spPr>
              <a:xfrm rot="-3240715">
                <a:off x="1369137" y="3891746"/>
                <a:ext cx="12865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7" name="Google Shape;1597;p242"/>
              <p:cNvSpPr txBox="1"/>
              <p:nvPr/>
            </p:nvSpPr>
            <p:spPr>
              <a:xfrm rot="-4381470">
                <a:off x="1031051" y="3802792"/>
                <a:ext cx="11919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8" name="Google Shape;1598;p242"/>
              <p:cNvSpPr txBox="1"/>
              <p:nvPr/>
            </p:nvSpPr>
            <p:spPr>
              <a:xfrm rot="-4261007">
                <a:off x="1075539" y="3812457"/>
                <a:ext cx="118970"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9" name="Google Shape;1599;p242"/>
              <p:cNvSpPr txBox="1"/>
              <p:nvPr/>
            </p:nvSpPr>
            <p:spPr>
              <a:xfrm rot="-4261007">
                <a:off x="1124751" y="3818807"/>
                <a:ext cx="118970"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0" name="Google Shape;1600;p242"/>
              <p:cNvSpPr txBox="1"/>
              <p:nvPr/>
            </p:nvSpPr>
            <p:spPr>
              <a:xfrm rot="-4019468">
                <a:off x="1172338" y="3825209"/>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1" name="Google Shape;1601;p242"/>
              <p:cNvSpPr txBox="1"/>
              <p:nvPr/>
            </p:nvSpPr>
            <p:spPr>
              <a:xfrm rot="-4918843">
                <a:off x="799284" y="3799620"/>
                <a:ext cx="109672"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2" name="Google Shape;1602;p242"/>
              <p:cNvSpPr txBox="1"/>
              <p:nvPr/>
            </p:nvSpPr>
            <p:spPr>
              <a:xfrm rot="-4675525">
                <a:off x="848588" y="3796529"/>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3" name="Google Shape;1603;p242"/>
              <p:cNvSpPr txBox="1"/>
              <p:nvPr/>
            </p:nvSpPr>
            <p:spPr>
              <a:xfrm rot="-4675525">
                <a:off x="894626" y="3793354"/>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4" name="Google Shape;1604;p242"/>
              <p:cNvSpPr txBox="1"/>
              <p:nvPr/>
            </p:nvSpPr>
            <p:spPr>
              <a:xfrm rot="-4622918">
                <a:off x="945299" y="3793235"/>
                <a:ext cx="119131"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5" name="Google Shape;1605;p242"/>
              <p:cNvSpPr txBox="1"/>
              <p:nvPr/>
            </p:nvSpPr>
            <p:spPr>
              <a:xfrm rot="-5221210">
                <a:off x="564222" y="3831390"/>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6" name="Google Shape;1606;p242"/>
              <p:cNvSpPr txBox="1"/>
              <p:nvPr/>
            </p:nvSpPr>
            <p:spPr>
              <a:xfrm rot="-5400000">
                <a:off x="611925" y="3822000"/>
                <a:ext cx="109500" cy="189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7" name="Google Shape;1607;p242"/>
              <p:cNvSpPr txBox="1"/>
              <p:nvPr/>
            </p:nvSpPr>
            <p:spPr>
              <a:xfrm rot="-5343494">
                <a:off x="665838" y="3815624"/>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8" name="Google Shape;1608;p242"/>
              <p:cNvSpPr txBox="1"/>
              <p:nvPr/>
            </p:nvSpPr>
            <p:spPr>
              <a:xfrm rot="-5221210">
                <a:off x="713447" y="3809165"/>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9" name="Google Shape;1609;p242"/>
              <p:cNvSpPr txBox="1"/>
              <p:nvPr/>
            </p:nvSpPr>
            <p:spPr>
              <a:xfrm rot="-6179677">
                <a:off x="327811" y="3901289"/>
                <a:ext cx="100062"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0" name="Google Shape;1610;p242"/>
              <p:cNvSpPr txBox="1"/>
              <p:nvPr/>
            </p:nvSpPr>
            <p:spPr>
              <a:xfrm rot="-6244678">
                <a:off x="377092" y="3885488"/>
                <a:ext cx="99900"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1" name="Google Shape;1611;p242"/>
              <p:cNvSpPr txBox="1"/>
              <p:nvPr/>
            </p:nvSpPr>
            <p:spPr>
              <a:xfrm rot="-6117039">
                <a:off x="423121" y="3869597"/>
                <a:ext cx="99967"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2" name="Google Shape;1612;p242"/>
              <p:cNvSpPr txBox="1"/>
              <p:nvPr/>
            </p:nvSpPr>
            <p:spPr>
              <a:xfrm rot="-5938358">
                <a:off x="465939" y="3850372"/>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3" name="Google Shape;1613;p242"/>
              <p:cNvSpPr txBox="1"/>
              <p:nvPr/>
            </p:nvSpPr>
            <p:spPr>
              <a:xfrm rot="-7381432">
                <a:off x="10128" y="4044030"/>
                <a:ext cx="100186" cy="1905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4" name="Google Shape;1614;p242"/>
              <p:cNvSpPr txBox="1"/>
              <p:nvPr/>
            </p:nvSpPr>
            <p:spPr>
              <a:xfrm rot="-7201300">
                <a:off x="103874" y="3993255"/>
                <a:ext cx="10013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5" name="Google Shape;1615;p242"/>
              <p:cNvSpPr txBox="1"/>
              <p:nvPr/>
            </p:nvSpPr>
            <p:spPr>
              <a:xfrm rot="-6841930">
                <a:off x="146695" y="3971029"/>
                <a:ext cx="100184"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6" name="Google Shape;1616;p242"/>
              <p:cNvSpPr txBox="1"/>
              <p:nvPr/>
            </p:nvSpPr>
            <p:spPr>
              <a:xfrm rot="-6841930">
                <a:off x="189558" y="3955154"/>
                <a:ext cx="100184"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7" name="Google Shape;1617;p242"/>
              <p:cNvSpPr txBox="1"/>
              <p:nvPr/>
            </p:nvSpPr>
            <p:spPr>
              <a:xfrm rot="-6480004">
                <a:off x="238871" y="3933021"/>
                <a:ext cx="99994"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8" name="Google Shape;1618;p242"/>
              <p:cNvSpPr txBox="1"/>
              <p:nvPr/>
            </p:nvSpPr>
            <p:spPr>
              <a:xfrm rot="-1915734">
                <a:off x="87" y="5338784"/>
                <a:ext cx="119123" cy="1914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9" name="Google Shape;1619;p242"/>
              <p:cNvSpPr txBox="1"/>
              <p:nvPr/>
            </p:nvSpPr>
            <p:spPr>
              <a:xfrm rot="3239344">
                <a:off x="811288" y="5521348"/>
                <a:ext cx="384223"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0" name="Google Shape;1620;p242"/>
              <p:cNvSpPr txBox="1"/>
              <p:nvPr/>
            </p:nvSpPr>
            <p:spPr>
              <a:xfrm rot="3239344">
                <a:off x="55638" y="4441848"/>
                <a:ext cx="384223"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1" name="Google Shape;1621;p242"/>
              <p:cNvSpPr txBox="1"/>
              <p:nvPr/>
            </p:nvSpPr>
            <p:spPr>
              <a:xfrm rot="-1919671">
                <a:off x="1111306" y="4525925"/>
                <a:ext cx="503361" cy="1914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2" name="Google Shape;1622;p242"/>
              <p:cNvSpPr txBox="1"/>
              <p:nvPr/>
            </p:nvSpPr>
            <p:spPr>
              <a:xfrm rot="5881814">
                <a:off x="317441" y="6214995"/>
                <a:ext cx="219048"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3" name="Google Shape;1623;p242"/>
              <p:cNvSpPr txBox="1"/>
              <p:nvPr/>
            </p:nvSpPr>
            <p:spPr>
              <a:xfrm rot="6660306">
                <a:off x="71549" y="6214994"/>
                <a:ext cx="228483"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4" name="Google Shape;1624;p242"/>
              <p:cNvSpPr txBox="1"/>
              <p:nvPr/>
            </p:nvSpPr>
            <p:spPr>
              <a:xfrm rot="5217940">
                <a:off x="573143" y="6180221"/>
                <a:ext cx="209694"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5" name="Google Shape;1625;p242"/>
              <p:cNvSpPr txBox="1"/>
              <p:nvPr/>
            </p:nvSpPr>
            <p:spPr>
              <a:xfrm rot="4499362">
                <a:off x="828706" y="6107157"/>
                <a:ext cx="209654" cy="18919"/>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6" name="Google Shape;1626;p242"/>
              <p:cNvSpPr txBox="1"/>
              <p:nvPr/>
            </p:nvSpPr>
            <p:spPr>
              <a:xfrm rot="3779670">
                <a:off x="1063602" y="5997478"/>
                <a:ext cx="209436"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7" name="Google Shape;1627;p242"/>
              <p:cNvSpPr txBox="1"/>
              <p:nvPr/>
            </p:nvSpPr>
            <p:spPr>
              <a:xfrm rot="3058902">
                <a:off x="1290694" y="5854767"/>
                <a:ext cx="209667" cy="1897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8" name="Google Shape;1628;p242"/>
              <p:cNvSpPr txBox="1"/>
              <p:nvPr/>
            </p:nvSpPr>
            <p:spPr>
              <a:xfrm rot="2041875">
                <a:off x="1488965" y="5686454"/>
                <a:ext cx="20959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9" name="Google Shape;1629;p242"/>
              <p:cNvSpPr txBox="1"/>
              <p:nvPr/>
            </p:nvSpPr>
            <p:spPr>
              <a:xfrm rot="-7198734">
                <a:off x="-28528" y="3978206"/>
                <a:ext cx="20953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0" name="Google Shape;1630;p242"/>
              <p:cNvSpPr txBox="1"/>
              <p:nvPr/>
            </p:nvSpPr>
            <p:spPr>
              <a:xfrm rot="-6418926">
                <a:off x="215981" y="3862260"/>
                <a:ext cx="209537"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1" name="Google Shape;1631;p242"/>
              <p:cNvSpPr txBox="1"/>
              <p:nvPr/>
            </p:nvSpPr>
            <p:spPr>
              <a:xfrm rot="-4980088">
                <a:off x="709580" y="3752859"/>
                <a:ext cx="219133"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2" name="Google Shape;1632;p242"/>
              <p:cNvSpPr txBox="1"/>
              <p:nvPr/>
            </p:nvSpPr>
            <p:spPr>
              <a:xfrm rot="-4321295">
                <a:off x="947635" y="3746580"/>
                <a:ext cx="238127"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3" name="Google Shape;1633;p242"/>
              <p:cNvSpPr txBox="1"/>
              <p:nvPr/>
            </p:nvSpPr>
            <p:spPr>
              <a:xfrm rot="-3719843">
                <a:off x="1173967" y="3787035"/>
                <a:ext cx="246000" cy="19059"/>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4" name="Google Shape;1634;p242"/>
              <p:cNvSpPr txBox="1"/>
              <p:nvPr/>
            </p:nvSpPr>
            <p:spPr>
              <a:xfrm rot="-3241504">
                <a:off x="1380241" y="3856846"/>
                <a:ext cx="265052"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5" name="Google Shape;1635;p242"/>
              <p:cNvSpPr txBox="1"/>
              <p:nvPr/>
            </p:nvSpPr>
            <p:spPr>
              <a:xfrm rot="-2639502">
                <a:off x="1562084" y="3963993"/>
                <a:ext cx="265206" cy="190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6" name="Google Shape;1636;p242"/>
              <p:cNvSpPr txBox="1"/>
              <p:nvPr/>
            </p:nvSpPr>
            <p:spPr>
              <a:xfrm rot="-2220456">
                <a:off x="1706520" y="4103705"/>
                <a:ext cx="274621" cy="1908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7" name="Google Shape;1637;p242"/>
              <p:cNvSpPr txBox="1"/>
              <p:nvPr/>
            </p:nvSpPr>
            <p:spPr>
              <a:xfrm rot="-1738364">
                <a:off x="1820927" y="4267257"/>
                <a:ext cx="265074"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8" name="Google Shape;1638;p242"/>
              <p:cNvSpPr txBox="1"/>
              <p:nvPr/>
            </p:nvSpPr>
            <p:spPr>
              <a:xfrm rot="-1199651">
                <a:off x="1901876" y="4452963"/>
                <a:ext cx="264970" cy="1917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9" name="Google Shape;1639;p242"/>
              <p:cNvSpPr txBox="1"/>
              <p:nvPr/>
            </p:nvSpPr>
            <p:spPr>
              <a:xfrm rot="-780843">
                <a:off x="1933525" y="4651354"/>
                <a:ext cx="265109"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0" name="Google Shape;1640;p242"/>
              <p:cNvSpPr txBox="1"/>
              <p:nvPr/>
            </p:nvSpPr>
            <p:spPr>
              <a:xfrm rot="-300039">
                <a:off x="1925707" y="4867272"/>
                <a:ext cx="265009"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1" name="Google Shape;1641;p242"/>
              <p:cNvSpPr txBox="1"/>
              <p:nvPr/>
            </p:nvSpPr>
            <p:spPr>
              <a:xfrm rot="658204">
                <a:off x="1787555" y="5297421"/>
                <a:ext cx="238050" cy="18945"/>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2" name="Google Shape;1642;p242"/>
              <p:cNvSpPr txBox="1"/>
              <p:nvPr/>
            </p:nvSpPr>
            <p:spPr>
              <a:xfrm rot="1500453">
                <a:off x="1652562" y="5500670"/>
                <a:ext cx="222124"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3" name="Google Shape;1643;p242"/>
              <p:cNvSpPr/>
              <p:nvPr/>
            </p:nvSpPr>
            <p:spPr>
              <a:xfrm>
                <a:off x="1349375" y="4978400"/>
                <a:ext cx="323850" cy="190500"/>
              </a:xfrm>
              <a:custGeom>
                <a:rect b="b" l="l" r="r" t="t"/>
                <a:pathLst>
                  <a:path extrusionOk="0" h="120" w="204">
                    <a:moveTo>
                      <a:pt x="168" y="120"/>
                    </a:moveTo>
                    <a:lnTo>
                      <a:pt x="204" y="12"/>
                    </a:lnTo>
                    <a:lnTo>
                      <a:pt x="42" y="0"/>
                    </a:lnTo>
                    <a:lnTo>
                      <a:pt x="0" y="108"/>
                    </a:lnTo>
                    <a:lnTo>
                      <a:pt x="30" y="114"/>
                    </a:lnTo>
                    <a:lnTo>
                      <a:pt x="60" y="30"/>
                    </a:lnTo>
                    <a:lnTo>
                      <a:pt x="102" y="36"/>
                    </a:lnTo>
                    <a:lnTo>
                      <a:pt x="78" y="108"/>
                    </a:lnTo>
                    <a:lnTo>
                      <a:pt x="102" y="108"/>
                    </a:lnTo>
                    <a:lnTo>
                      <a:pt x="132" y="36"/>
                    </a:lnTo>
                    <a:lnTo>
                      <a:pt x="162" y="36"/>
                    </a:lnTo>
                    <a:lnTo>
                      <a:pt x="138" y="114"/>
                    </a:lnTo>
                    <a:lnTo>
                      <a:pt x="168" y="12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4" name="Google Shape;1644;p242"/>
              <p:cNvSpPr/>
              <p:nvPr/>
            </p:nvSpPr>
            <p:spPr>
              <a:xfrm>
                <a:off x="30162" y="4321175"/>
                <a:ext cx="142875" cy="123825"/>
              </a:xfrm>
              <a:custGeom>
                <a:rect b="b" l="l" r="r" t="t"/>
                <a:pathLst>
                  <a:path extrusionOk="0" h="78" w="90">
                    <a:moveTo>
                      <a:pt x="66" y="36"/>
                    </a:moveTo>
                    <a:lnTo>
                      <a:pt x="66" y="36"/>
                    </a:lnTo>
                    <a:lnTo>
                      <a:pt x="18" y="24"/>
                    </a:lnTo>
                    <a:lnTo>
                      <a:pt x="0" y="30"/>
                    </a:lnTo>
                    <a:lnTo>
                      <a:pt x="36" y="78"/>
                    </a:lnTo>
                    <a:lnTo>
                      <a:pt x="48" y="72"/>
                    </a:lnTo>
                    <a:lnTo>
                      <a:pt x="24" y="36"/>
                    </a:lnTo>
                    <a:lnTo>
                      <a:pt x="72" y="54"/>
                    </a:lnTo>
                    <a:lnTo>
                      <a:pt x="90" y="42"/>
                    </a:lnTo>
                    <a:lnTo>
                      <a:pt x="54" y="0"/>
                    </a:lnTo>
                    <a:lnTo>
                      <a:pt x="42" y="6"/>
                    </a:lnTo>
                    <a:lnTo>
                      <a:pt x="66" y="3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5" name="Google Shape;1645;p242"/>
              <p:cNvSpPr/>
              <p:nvPr/>
            </p:nvSpPr>
            <p:spPr>
              <a:xfrm>
                <a:off x="153987" y="4208462"/>
                <a:ext cx="160337" cy="141287"/>
              </a:xfrm>
              <a:custGeom>
                <a:rect b="b" l="l" r="r" t="t"/>
                <a:pathLst>
                  <a:path extrusionOk="0" h="89" w="101">
                    <a:moveTo>
                      <a:pt x="54" y="89"/>
                    </a:moveTo>
                    <a:lnTo>
                      <a:pt x="65" y="83"/>
                    </a:lnTo>
                    <a:lnTo>
                      <a:pt x="48" y="35"/>
                    </a:lnTo>
                    <a:lnTo>
                      <a:pt x="89" y="65"/>
                    </a:lnTo>
                    <a:lnTo>
                      <a:pt x="101" y="59"/>
                    </a:lnTo>
                    <a:lnTo>
                      <a:pt x="83" y="0"/>
                    </a:lnTo>
                    <a:lnTo>
                      <a:pt x="71" y="12"/>
                    </a:lnTo>
                    <a:lnTo>
                      <a:pt x="83" y="41"/>
                    </a:lnTo>
                    <a:lnTo>
                      <a:pt x="48" y="23"/>
                    </a:lnTo>
                    <a:lnTo>
                      <a:pt x="36" y="29"/>
                    </a:lnTo>
                    <a:lnTo>
                      <a:pt x="45" y="68"/>
                    </a:lnTo>
                    <a:lnTo>
                      <a:pt x="18" y="41"/>
                    </a:lnTo>
                    <a:lnTo>
                      <a:pt x="0" y="53"/>
                    </a:lnTo>
                    <a:lnTo>
                      <a:pt x="54" y="89"/>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6" name="Google Shape;1646;p242"/>
              <p:cNvSpPr/>
              <p:nvPr/>
            </p:nvSpPr>
            <p:spPr>
              <a:xfrm>
                <a:off x="1074737" y="5559425"/>
                <a:ext cx="131762" cy="123825"/>
              </a:xfrm>
              <a:custGeom>
                <a:rect b="b" l="l" r="r" t="t"/>
                <a:pathLst>
                  <a:path extrusionOk="0" h="78" w="83">
                    <a:moveTo>
                      <a:pt x="36" y="78"/>
                    </a:moveTo>
                    <a:lnTo>
                      <a:pt x="83" y="48"/>
                    </a:lnTo>
                    <a:lnTo>
                      <a:pt x="54" y="0"/>
                    </a:lnTo>
                    <a:lnTo>
                      <a:pt x="0" y="30"/>
                    </a:lnTo>
                    <a:lnTo>
                      <a:pt x="6" y="36"/>
                    </a:lnTo>
                    <a:lnTo>
                      <a:pt x="42" y="18"/>
                    </a:lnTo>
                    <a:lnTo>
                      <a:pt x="54" y="30"/>
                    </a:lnTo>
                    <a:lnTo>
                      <a:pt x="24" y="48"/>
                    </a:lnTo>
                    <a:lnTo>
                      <a:pt x="30" y="54"/>
                    </a:lnTo>
                    <a:lnTo>
                      <a:pt x="60" y="36"/>
                    </a:lnTo>
                    <a:lnTo>
                      <a:pt x="66" y="48"/>
                    </a:lnTo>
                    <a:lnTo>
                      <a:pt x="30" y="66"/>
                    </a:lnTo>
                    <a:lnTo>
                      <a:pt x="36" y="78"/>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7" name="Google Shape;1647;p242"/>
              <p:cNvSpPr/>
              <p:nvPr/>
            </p:nvSpPr>
            <p:spPr>
              <a:xfrm>
                <a:off x="1492250" y="4416425"/>
                <a:ext cx="142875" cy="114300"/>
              </a:xfrm>
              <a:custGeom>
                <a:rect b="b" l="l" r="r" t="t"/>
                <a:pathLst>
                  <a:path extrusionOk="0" h="72" w="90">
                    <a:moveTo>
                      <a:pt x="90" y="30"/>
                    </a:moveTo>
                    <a:lnTo>
                      <a:pt x="66" y="0"/>
                    </a:lnTo>
                    <a:lnTo>
                      <a:pt x="0" y="36"/>
                    </a:lnTo>
                    <a:lnTo>
                      <a:pt x="24" y="72"/>
                    </a:lnTo>
                    <a:lnTo>
                      <a:pt x="36" y="66"/>
                    </a:lnTo>
                    <a:lnTo>
                      <a:pt x="18" y="42"/>
                    </a:lnTo>
                    <a:lnTo>
                      <a:pt x="36" y="30"/>
                    </a:lnTo>
                    <a:lnTo>
                      <a:pt x="54" y="54"/>
                    </a:lnTo>
                    <a:lnTo>
                      <a:pt x="60" y="48"/>
                    </a:lnTo>
                    <a:lnTo>
                      <a:pt x="48" y="24"/>
                    </a:lnTo>
                    <a:lnTo>
                      <a:pt x="60" y="12"/>
                    </a:lnTo>
                    <a:lnTo>
                      <a:pt x="78" y="42"/>
                    </a:lnTo>
                    <a:lnTo>
                      <a:pt x="90" y="3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8" name="Google Shape;1648;p242"/>
              <p:cNvSpPr/>
              <p:nvPr/>
            </p:nvSpPr>
            <p:spPr>
              <a:xfrm>
                <a:off x="1425575" y="4311650"/>
                <a:ext cx="142875" cy="133350"/>
              </a:xfrm>
              <a:custGeom>
                <a:rect b="b" l="l" r="r" t="t"/>
                <a:pathLst>
                  <a:path extrusionOk="0" h="84" w="90">
                    <a:moveTo>
                      <a:pt x="42" y="60"/>
                    </a:moveTo>
                    <a:lnTo>
                      <a:pt x="42" y="60"/>
                    </a:lnTo>
                    <a:lnTo>
                      <a:pt x="72" y="12"/>
                    </a:lnTo>
                    <a:lnTo>
                      <a:pt x="66" y="0"/>
                    </a:lnTo>
                    <a:lnTo>
                      <a:pt x="0" y="42"/>
                    </a:lnTo>
                    <a:lnTo>
                      <a:pt x="6" y="54"/>
                    </a:lnTo>
                    <a:lnTo>
                      <a:pt x="54" y="24"/>
                    </a:lnTo>
                    <a:lnTo>
                      <a:pt x="18" y="72"/>
                    </a:lnTo>
                    <a:lnTo>
                      <a:pt x="24" y="84"/>
                    </a:lnTo>
                    <a:lnTo>
                      <a:pt x="90" y="42"/>
                    </a:lnTo>
                    <a:lnTo>
                      <a:pt x="84" y="30"/>
                    </a:lnTo>
                    <a:lnTo>
                      <a:pt x="42" y="6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9" name="Google Shape;1649;p242"/>
              <p:cNvSpPr/>
              <p:nvPr/>
            </p:nvSpPr>
            <p:spPr>
              <a:xfrm>
                <a:off x="11112" y="6091237"/>
                <a:ext cx="9525" cy="19050"/>
              </a:xfrm>
              <a:custGeom>
                <a:rect b="b" l="l" r="r" t="t"/>
                <a:pathLst>
                  <a:path extrusionOk="0" h="12" w="6">
                    <a:moveTo>
                      <a:pt x="6" y="0"/>
                    </a:moveTo>
                    <a:lnTo>
                      <a:pt x="6" y="0"/>
                    </a:lnTo>
                    <a:lnTo>
                      <a:pt x="0" y="0"/>
                    </a:lnTo>
                    <a:lnTo>
                      <a:pt x="0" y="12"/>
                    </a:lnTo>
                    <a:lnTo>
                      <a:pt x="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0" name="Google Shape;1650;p242"/>
              <p:cNvSpPr/>
              <p:nvPr/>
            </p:nvSpPr>
            <p:spPr>
              <a:xfrm>
                <a:off x="11112" y="4056062"/>
                <a:ext cx="47625" cy="76200"/>
              </a:xfrm>
              <a:custGeom>
                <a:rect b="b" l="l" r="r" t="t"/>
                <a:pathLst>
                  <a:path extrusionOk="0" h="48" w="30">
                    <a:moveTo>
                      <a:pt x="18" y="48"/>
                    </a:moveTo>
                    <a:lnTo>
                      <a:pt x="18" y="48"/>
                    </a:lnTo>
                    <a:lnTo>
                      <a:pt x="30" y="42"/>
                    </a:lnTo>
                    <a:lnTo>
                      <a:pt x="0" y="0"/>
                    </a:lnTo>
                    <a:lnTo>
                      <a:pt x="0" y="24"/>
                    </a:lnTo>
                    <a:lnTo>
                      <a:pt x="18" y="48"/>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1" name="Google Shape;1651;p242"/>
              <p:cNvSpPr/>
              <p:nvPr/>
            </p:nvSpPr>
            <p:spPr>
              <a:xfrm>
                <a:off x="11112" y="6100762"/>
                <a:ext cx="57150" cy="104775"/>
              </a:xfrm>
              <a:custGeom>
                <a:rect b="b" l="l" r="r" t="t"/>
                <a:pathLst>
                  <a:path extrusionOk="0" h="66" w="36">
                    <a:moveTo>
                      <a:pt x="36" y="0"/>
                    </a:moveTo>
                    <a:lnTo>
                      <a:pt x="24" y="0"/>
                    </a:lnTo>
                    <a:lnTo>
                      <a:pt x="0" y="36"/>
                    </a:lnTo>
                    <a:lnTo>
                      <a:pt x="0" y="66"/>
                    </a:lnTo>
                    <a:lnTo>
                      <a:pt x="3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2" name="Google Shape;1652;p242"/>
              <p:cNvSpPr txBox="1"/>
              <p:nvPr/>
            </p:nvSpPr>
            <p:spPr>
              <a:xfrm rot="238238">
                <a:off x="1868556" y="5081527"/>
                <a:ext cx="255614" cy="1893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3" name="Google Shape;1653;p242"/>
              <p:cNvSpPr txBox="1"/>
              <p:nvPr/>
            </p:nvSpPr>
            <p:spPr>
              <a:xfrm rot="-5640438">
                <a:off x="460384" y="3787966"/>
                <a:ext cx="218935" cy="1893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4" name="Google Shape;1654;p242"/>
              <p:cNvSpPr/>
              <p:nvPr/>
            </p:nvSpPr>
            <p:spPr>
              <a:xfrm>
                <a:off x="220662" y="5672137"/>
                <a:ext cx="228600" cy="244475"/>
              </a:xfrm>
              <a:custGeom>
                <a:rect b="b" l="l" r="r" t="t"/>
                <a:pathLst>
                  <a:path extrusionOk="0" h="154" w="144">
                    <a:moveTo>
                      <a:pt x="0" y="102"/>
                    </a:moveTo>
                    <a:cubicBezTo>
                      <a:pt x="6" y="140"/>
                      <a:pt x="25" y="154"/>
                      <a:pt x="59" y="154"/>
                    </a:cubicBezTo>
                    <a:cubicBezTo>
                      <a:pt x="111" y="152"/>
                      <a:pt x="106" y="130"/>
                      <a:pt x="117" y="120"/>
                    </a:cubicBezTo>
                    <a:cubicBezTo>
                      <a:pt x="119" y="61"/>
                      <a:pt x="84" y="84"/>
                      <a:pt x="62" y="55"/>
                    </a:cubicBezTo>
                    <a:cubicBezTo>
                      <a:pt x="59" y="42"/>
                      <a:pt x="78" y="11"/>
                      <a:pt x="104" y="34"/>
                    </a:cubicBezTo>
                    <a:cubicBezTo>
                      <a:pt x="108" y="41"/>
                      <a:pt x="111" y="51"/>
                      <a:pt x="117" y="53"/>
                    </a:cubicBezTo>
                    <a:cubicBezTo>
                      <a:pt x="123" y="55"/>
                      <a:pt x="144" y="55"/>
                      <a:pt x="141" y="47"/>
                    </a:cubicBezTo>
                    <a:cubicBezTo>
                      <a:pt x="138" y="39"/>
                      <a:pt x="126" y="5"/>
                      <a:pt x="97" y="2"/>
                    </a:cubicBezTo>
                    <a:cubicBezTo>
                      <a:pt x="77" y="0"/>
                      <a:pt x="48" y="0"/>
                      <a:pt x="36" y="33"/>
                    </a:cubicBezTo>
                    <a:cubicBezTo>
                      <a:pt x="15" y="89"/>
                      <a:pt x="83" y="79"/>
                      <a:pt x="90" y="107"/>
                    </a:cubicBezTo>
                    <a:cubicBezTo>
                      <a:pt x="96" y="130"/>
                      <a:pt x="34" y="147"/>
                      <a:pt x="28" y="101"/>
                    </a:cubicBezTo>
                    <a:cubicBezTo>
                      <a:pt x="12" y="104"/>
                      <a:pt x="15" y="98"/>
                      <a:pt x="0" y="10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5" name="Google Shape;1655;p242"/>
              <p:cNvSpPr/>
              <p:nvPr/>
            </p:nvSpPr>
            <p:spPr>
              <a:xfrm rot="-2880000">
                <a:off x="981868" y="5636418"/>
                <a:ext cx="107950" cy="109537"/>
              </a:xfrm>
              <a:custGeom>
                <a:rect b="b" l="l" r="r" t="t"/>
                <a:pathLst>
                  <a:path extrusionOk="0" h="154" w="144">
                    <a:moveTo>
                      <a:pt x="0" y="102"/>
                    </a:moveTo>
                    <a:cubicBezTo>
                      <a:pt x="6" y="140"/>
                      <a:pt x="25" y="154"/>
                      <a:pt x="59" y="154"/>
                    </a:cubicBezTo>
                    <a:cubicBezTo>
                      <a:pt x="111" y="152"/>
                      <a:pt x="106" y="130"/>
                      <a:pt x="117" y="120"/>
                    </a:cubicBezTo>
                    <a:cubicBezTo>
                      <a:pt x="113" y="47"/>
                      <a:pt x="84" y="84"/>
                      <a:pt x="62" y="55"/>
                    </a:cubicBezTo>
                    <a:cubicBezTo>
                      <a:pt x="59" y="42"/>
                      <a:pt x="78" y="11"/>
                      <a:pt x="104" y="34"/>
                    </a:cubicBezTo>
                    <a:cubicBezTo>
                      <a:pt x="108" y="41"/>
                      <a:pt x="111" y="51"/>
                      <a:pt x="117" y="53"/>
                    </a:cubicBezTo>
                    <a:cubicBezTo>
                      <a:pt x="123" y="55"/>
                      <a:pt x="144" y="55"/>
                      <a:pt x="141" y="47"/>
                    </a:cubicBezTo>
                    <a:cubicBezTo>
                      <a:pt x="138" y="39"/>
                      <a:pt x="126" y="5"/>
                      <a:pt x="97" y="2"/>
                    </a:cubicBezTo>
                    <a:cubicBezTo>
                      <a:pt x="77" y="0"/>
                      <a:pt x="48" y="0"/>
                      <a:pt x="36" y="33"/>
                    </a:cubicBezTo>
                    <a:cubicBezTo>
                      <a:pt x="15" y="89"/>
                      <a:pt x="83" y="79"/>
                      <a:pt x="90" y="107"/>
                    </a:cubicBezTo>
                    <a:cubicBezTo>
                      <a:pt x="96" y="130"/>
                      <a:pt x="34" y="147"/>
                      <a:pt x="28" y="101"/>
                    </a:cubicBezTo>
                    <a:cubicBezTo>
                      <a:pt x="12" y="104"/>
                      <a:pt x="15" y="98"/>
                      <a:pt x="0" y="10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6" name="Google Shape;1656;p242"/>
              <p:cNvSpPr/>
              <p:nvPr/>
            </p:nvSpPr>
            <p:spPr>
              <a:xfrm>
                <a:off x="373062" y="3973512"/>
                <a:ext cx="552450" cy="2019300"/>
              </a:xfrm>
              <a:custGeom>
                <a:rect b="b" l="l" r="r" t="t"/>
                <a:pathLst>
                  <a:path extrusionOk="0" h="1272" w="348">
                    <a:moveTo>
                      <a:pt x="0" y="0"/>
                    </a:moveTo>
                    <a:lnTo>
                      <a:pt x="287" y="582"/>
                    </a:lnTo>
                    <a:lnTo>
                      <a:pt x="348" y="1272"/>
                    </a:lnTo>
                    <a:lnTo>
                      <a:pt x="54" y="676"/>
                    </a:lnTo>
                    <a:lnTo>
                      <a:pt x="0" y="0"/>
                    </a:lnTo>
                    <a:close/>
                  </a:path>
                </a:pathLst>
              </a:custGeom>
              <a:gradFill>
                <a:gsLst>
                  <a:gs pos="0">
                    <a:schemeClr val="dk1"/>
                  </a:gs>
                  <a:gs pos="100000">
                    <a:srgbClr val="585A68"/>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7" name="Google Shape;1657;p242"/>
              <p:cNvSpPr/>
              <p:nvPr/>
            </p:nvSpPr>
            <p:spPr>
              <a:xfrm rot="-1739850">
                <a:off x="469842" y="4837129"/>
                <a:ext cx="350887" cy="276088"/>
              </a:xfrm>
              <a:prstGeom prst="ellipse">
                <a:avLst/>
              </a:prstGeom>
              <a:gradFill>
                <a:gsLst>
                  <a:gs pos="0">
                    <a:srgbClr val="535561"/>
                  </a:gs>
                  <a:gs pos="50000">
                    <a:schemeClr val="dk1"/>
                  </a:gs>
                  <a:gs pos="100000">
                    <a:srgbClr val="535561"/>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grpSp>
      </p:grpSp>
      <p:sp>
        <p:nvSpPr>
          <p:cNvPr id="1658" name="Google Shape;1658;p242"/>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659" name="Google Shape;1659;p242"/>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660" name="Google Shape;1660;p24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661" name="Google Shape;1661;p242"/>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
        <p:nvSpPr>
          <p:cNvPr id="1662" name="Google Shape;1662;p242"/>
          <p:cNvSpPr txBox="1"/>
          <p:nvPr>
            <p:ph idx="1" type="body"/>
          </p:nvPr>
        </p:nvSpPr>
        <p:spPr>
          <a:xfrm>
            <a:off x="301625" y="1200150"/>
            <a:ext cx="8540700" cy="3374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folHlink"/>
              </a:buClr>
              <a:buSzPts val="1400"/>
              <a:buFont typeface="Noto Sans Symbols"/>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hlink"/>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folHlink"/>
              </a:buClr>
              <a:buSzPts val="1400"/>
              <a:buFont typeface="Noto Sans Symbols"/>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hlink"/>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90000"/>
              </a:lnSpc>
              <a:spcBef>
                <a:spcPts val="500"/>
              </a:spcBef>
              <a:spcAft>
                <a:spcPts val="0"/>
              </a:spcAft>
              <a:buClr>
                <a:schemeClr val="lt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90000"/>
              </a:lnSpc>
              <a:spcBef>
                <a:spcPts val="500"/>
              </a:spcBef>
              <a:spcAft>
                <a:spcPts val="0"/>
              </a:spcAft>
              <a:buClr>
                <a:schemeClr val="lt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90000"/>
              </a:lnSpc>
              <a:spcBef>
                <a:spcPts val="500"/>
              </a:spcBef>
              <a:spcAft>
                <a:spcPts val="0"/>
              </a:spcAft>
              <a:buClr>
                <a:schemeClr val="lt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90000"/>
              </a:lnSpc>
              <a:spcBef>
                <a:spcPts val="500"/>
              </a:spcBef>
              <a:spcAft>
                <a:spcPts val="0"/>
              </a:spcAft>
              <a:buClr>
                <a:schemeClr val="lt1"/>
              </a:buClr>
              <a:buSzPts val="1400"/>
              <a:buFont typeface="Arial"/>
              <a:buChar char="•"/>
              <a:defRPr b="0" i="0" sz="14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862" r:id="rId1"/>
    <p:sldLayoutId id="2147483863" r:id="rId2"/>
    <p:sldLayoutId id="2147483864" r:id="rId3"/>
    <p:sldLayoutId id="2147483865" r:id="rId4"/>
    <p:sldLayoutId id="2147483866" r:id="rId5"/>
    <p:sldLayoutId id="2147483867" r:id="rId6"/>
    <p:sldLayoutId id="2147483868" r:id="rId7"/>
    <p:sldLayoutId id="2147483869" r:id="rId8"/>
    <p:sldLayoutId id="2147483870" r:id="rId9"/>
    <p:sldLayoutId id="2147483871" r:id="rId10"/>
    <p:sldLayoutId id="2147483872" r:id="rId11"/>
    <p:sldLayoutId id="214748387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esson-plan">
    <p:bg>
      <p:bgPr>
        <a:solidFill>
          <a:schemeClr val="lt1"/>
        </a:solidFill>
      </p:bgPr>
    </p:bg>
    <p:spTree>
      <p:nvGrpSpPr>
        <p:cNvPr id="1741" name="Shape 1741"/>
        <p:cNvGrpSpPr/>
        <p:nvPr/>
      </p:nvGrpSpPr>
      <p:grpSpPr>
        <a:xfrm>
          <a:off x="0" y="0"/>
          <a:ext cx="0" cy="0"/>
          <a:chOff x="0" y="0"/>
          <a:chExt cx="0" cy="0"/>
        </a:xfrm>
      </p:grpSpPr>
      <p:grpSp>
        <p:nvGrpSpPr>
          <p:cNvPr id="1742" name="Google Shape;1742;p255"/>
          <p:cNvGrpSpPr/>
          <p:nvPr/>
        </p:nvGrpSpPr>
        <p:grpSpPr>
          <a:xfrm>
            <a:off x="33868" y="-71"/>
            <a:ext cx="3409813" cy="2107677"/>
            <a:chOff x="0" y="1494"/>
            <a:chExt cx="3409813" cy="2810236"/>
          </a:xfrm>
        </p:grpSpPr>
        <p:cxnSp>
          <p:nvCxnSpPr>
            <p:cNvPr id="1743" name="Google Shape;1743;p255"/>
            <p:cNvCxnSpPr/>
            <p:nvPr/>
          </p:nvCxnSpPr>
          <p:spPr>
            <a:xfrm>
              <a:off x="0" y="245543"/>
              <a:ext cx="3251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4" name="Google Shape;1744;p255"/>
            <p:cNvCxnSpPr/>
            <p:nvPr/>
          </p:nvCxnSpPr>
          <p:spPr>
            <a:xfrm rot="-5400000">
              <a:off x="-1212177" y="1407880"/>
              <a:ext cx="2806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5" name="Google Shape;1745;p255"/>
            <p:cNvCxnSpPr/>
            <p:nvPr/>
          </p:nvCxnSpPr>
          <p:spPr>
            <a:xfrm>
              <a:off x="0" y="474143"/>
              <a:ext cx="26670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6" name="Google Shape;1746;p255"/>
            <p:cNvCxnSpPr/>
            <p:nvPr/>
          </p:nvCxnSpPr>
          <p:spPr>
            <a:xfrm>
              <a:off x="0" y="702743"/>
              <a:ext cx="2167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7" name="Google Shape;1747;p255"/>
            <p:cNvCxnSpPr/>
            <p:nvPr/>
          </p:nvCxnSpPr>
          <p:spPr>
            <a:xfrm>
              <a:off x="0" y="931343"/>
              <a:ext cx="1862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8" name="Google Shape;1748;p255"/>
            <p:cNvCxnSpPr/>
            <p:nvPr/>
          </p:nvCxnSpPr>
          <p:spPr>
            <a:xfrm>
              <a:off x="0" y="1159943"/>
              <a:ext cx="1490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9" name="Google Shape;1749;p255"/>
            <p:cNvCxnSpPr/>
            <p:nvPr/>
          </p:nvCxnSpPr>
          <p:spPr>
            <a:xfrm>
              <a:off x="0" y="1388543"/>
              <a:ext cx="1219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0" name="Google Shape;1750;p255"/>
            <p:cNvCxnSpPr/>
            <p:nvPr/>
          </p:nvCxnSpPr>
          <p:spPr>
            <a:xfrm>
              <a:off x="0" y="1617143"/>
              <a:ext cx="990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1" name="Google Shape;1751;p255"/>
            <p:cNvCxnSpPr/>
            <p:nvPr/>
          </p:nvCxnSpPr>
          <p:spPr>
            <a:xfrm>
              <a:off x="0" y="1845743"/>
              <a:ext cx="745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2" name="Google Shape;1752;p255"/>
            <p:cNvCxnSpPr/>
            <p:nvPr/>
          </p:nvCxnSpPr>
          <p:spPr>
            <a:xfrm>
              <a:off x="0" y="2074343"/>
              <a:ext cx="5334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3" name="Google Shape;1753;p255"/>
            <p:cNvCxnSpPr/>
            <p:nvPr/>
          </p:nvCxnSpPr>
          <p:spPr>
            <a:xfrm>
              <a:off x="0" y="2302944"/>
              <a:ext cx="262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4" name="Google Shape;1754;p255"/>
            <p:cNvCxnSpPr/>
            <p:nvPr/>
          </p:nvCxnSpPr>
          <p:spPr>
            <a:xfrm rot="-5400000">
              <a:off x="-814262" y="1238115"/>
              <a:ext cx="24684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5" name="Google Shape;1755;p255"/>
            <p:cNvCxnSpPr/>
            <p:nvPr/>
          </p:nvCxnSpPr>
          <p:spPr>
            <a:xfrm rot="-5400000">
              <a:off x="-357712" y="1014528"/>
              <a:ext cx="2018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6" name="Google Shape;1756;p255"/>
            <p:cNvCxnSpPr/>
            <p:nvPr/>
          </p:nvCxnSpPr>
          <p:spPr>
            <a:xfrm rot="-5400000">
              <a:off x="-853" y="887577"/>
              <a:ext cx="17640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7" name="Google Shape;1757;p255"/>
            <p:cNvCxnSpPr/>
            <p:nvPr/>
          </p:nvCxnSpPr>
          <p:spPr>
            <a:xfrm rot="-5400000">
              <a:off x="326307" y="790194"/>
              <a:ext cx="15693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8" name="Google Shape;1758;p255"/>
            <p:cNvCxnSpPr/>
            <p:nvPr/>
          </p:nvCxnSpPr>
          <p:spPr>
            <a:xfrm rot="-5400000">
              <a:off x="636517" y="709727"/>
              <a:ext cx="1408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9" name="Google Shape;1759;p255"/>
            <p:cNvCxnSpPr/>
            <p:nvPr/>
          </p:nvCxnSpPr>
          <p:spPr>
            <a:xfrm rot="-5400000">
              <a:off x="972229" y="603962"/>
              <a:ext cx="1196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0" name="Google Shape;1760;p255"/>
            <p:cNvCxnSpPr/>
            <p:nvPr/>
          </p:nvCxnSpPr>
          <p:spPr>
            <a:xfrm rot="-5400000">
              <a:off x="1278237" y="527761"/>
              <a:ext cx="10443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1" name="Google Shape;1761;p255"/>
            <p:cNvCxnSpPr/>
            <p:nvPr/>
          </p:nvCxnSpPr>
          <p:spPr>
            <a:xfrm rot="-5400000">
              <a:off x="1590398" y="440777"/>
              <a:ext cx="879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2" name="Google Shape;1762;p255"/>
            <p:cNvCxnSpPr/>
            <p:nvPr/>
          </p:nvCxnSpPr>
          <p:spPr>
            <a:xfrm rot="-5400000">
              <a:off x="1883657" y="377227"/>
              <a:ext cx="752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3" name="Google Shape;1763;p255"/>
            <p:cNvCxnSpPr/>
            <p:nvPr/>
          </p:nvCxnSpPr>
          <p:spPr>
            <a:xfrm rot="-5400000">
              <a:off x="2198067" y="292494"/>
              <a:ext cx="583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4" name="Google Shape;1764;p255"/>
            <p:cNvCxnSpPr/>
            <p:nvPr/>
          </p:nvCxnSpPr>
          <p:spPr>
            <a:xfrm rot="-5400000">
              <a:off x="2521028" y="199377"/>
              <a:ext cx="397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5" name="Google Shape;1765;p255"/>
            <p:cNvCxnSpPr/>
            <p:nvPr/>
          </p:nvCxnSpPr>
          <p:spPr>
            <a:xfrm rot="-5400000">
              <a:off x="2801688" y="148627"/>
              <a:ext cx="295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6" name="Google Shape;1766;p255"/>
            <p:cNvCxnSpPr/>
            <p:nvPr/>
          </p:nvCxnSpPr>
          <p:spPr>
            <a:xfrm rot="-5400000">
              <a:off x="3079243" y="102444"/>
              <a:ext cx="201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7" name="Google Shape;1767;p255"/>
            <p:cNvCxnSpPr/>
            <p:nvPr/>
          </p:nvCxnSpPr>
          <p:spPr>
            <a:xfrm rot="-5400000">
              <a:off x="3324763" y="85077"/>
              <a:ext cx="168600" cy="1500"/>
            </a:xfrm>
            <a:prstGeom prst="straightConnector1">
              <a:avLst/>
            </a:prstGeom>
            <a:noFill/>
            <a:ln cap="flat" cmpd="sng" w="12700">
              <a:solidFill>
                <a:srgbClr val="B7CCE4">
                  <a:alpha val="53725"/>
                </a:srgbClr>
              </a:solidFill>
              <a:prstDash val="solid"/>
              <a:round/>
              <a:headEnd len="sm" w="sm" type="none"/>
              <a:tailEnd len="sm" w="sm" type="none"/>
            </a:ln>
          </p:spPr>
        </p:cxnSp>
      </p:grpSp>
      <p:sp>
        <p:nvSpPr>
          <p:cNvPr id="1768" name="Google Shape;1768;p25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9pPr>
          </a:lstStyle>
          <a:p/>
        </p:txBody>
      </p:sp>
      <p:sp>
        <p:nvSpPr>
          <p:cNvPr id="1769" name="Google Shape;1769;p255"/>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42900" lvl="1" marL="9144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2pPr>
            <a:lvl3pPr indent="-342900" lvl="2" marL="13716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3pPr>
            <a:lvl4pPr indent="-342900" lvl="3" marL="18288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4pPr>
            <a:lvl5pPr indent="-342900" lvl="4" marL="22860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5pPr>
            <a:lvl6pPr indent="-342900" lvl="5" marL="27432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6pPr>
            <a:lvl7pPr indent="-342900" lvl="6" marL="32004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7pPr>
            <a:lvl8pPr indent="-342900" lvl="7" marL="36576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8pPr>
            <a:lvl9pPr indent="-342900" lvl="8" marL="41148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9pPr>
          </a:lstStyle>
          <a:p/>
        </p:txBody>
      </p:sp>
      <p:grpSp>
        <p:nvGrpSpPr>
          <p:cNvPr id="1770" name="Google Shape;1770;p255"/>
          <p:cNvGrpSpPr/>
          <p:nvPr/>
        </p:nvGrpSpPr>
        <p:grpSpPr>
          <a:xfrm rot="10800000">
            <a:off x="5734187" y="3035894"/>
            <a:ext cx="3409813" cy="2107677"/>
            <a:chOff x="0" y="1494"/>
            <a:chExt cx="3409813" cy="2810236"/>
          </a:xfrm>
        </p:grpSpPr>
        <p:cxnSp>
          <p:nvCxnSpPr>
            <p:cNvPr id="1771" name="Google Shape;1771;p255"/>
            <p:cNvCxnSpPr/>
            <p:nvPr/>
          </p:nvCxnSpPr>
          <p:spPr>
            <a:xfrm>
              <a:off x="0" y="245543"/>
              <a:ext cx="3251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2" name="Google Shape;1772;p255"/>
            <p:cNvCxnSpPr/>
            <p:nvPr/>
          </p:nvCxnSpPr>
          <p:spPr>
            <a:xfrm rot="-5400000">
              <a:off x="-1212177" y="1407880"/>
              <a:ext cx="2806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3" name="Google Shape;1773;p255"/>
            <p:cNvCxnSpPr/>
            <p:nvPr/>
          </p:nvCxnSpPr>
          <p:spPr>
            <a:xfrm>
              <a:off x="0" y="474143"/>
              <a:ext cx="26670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4" name="Google Shape;1774;p255"/>
            <p:cNvCxnSpPr/>
            <p:nvPr/>
          </p:nvCxnSpPr>
          <p:spPr>
            <a:xfrm>
              <a:off x="0" y="702743"/>
              <a:ext cx="2167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5" name="Google Shape;1775;p255"/>
            <p:cNvCxnSpPr/>
            <p:nvPr/>
          </p:nvCxnSpPr>
          <p:spPr>
            <a:xfrm>
              <a:off x="0" y="931343"/>
              <a:ext cx="1862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6" name="Google Shape;1776;p255"/>
            <p:cNvCxnSpPr/>
            <p:nvPr/>
          </p:nvCxnSpPr>
          <p:spPr>
            <a:xfrm>
              <a:off x="0" y="1159943"/>
              <a:ext cx="1490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7" name="Google Shape;1777;p255"/>
            <p:cNvCxnSpPr/>
            <p:nvPr/>
          </p:nvCxnSpPr>
          <p:spPr>
            <a:xfrm>
              <a:off x="0" y="1388543"/>
              <a:ext cx="1219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8" name="Google Shape;1778;p255"/>
            <p:cNvCxnSpPr/>
            <p:nvPr/>
          </p:nvCxnSpPr>
          <p:spPr>
            <a:xfrm>
              <a:off x="0" y="1617143"/>
              <a:ext cx="990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9" name="Google Shape;1779;p255"/>
            <p:cNvCxnSpPr/>
            <p:nvPr/>
          </p:nvCxnSpPr>
          <p:spPr>
            <a:xfrm>
              <a:off x="0" y="1845743"/>
              <a:ext cx="745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0" name="Google Shape;1780;p255"/>
            <p:cNvCxnSpPr/>
            <p:nvPr/>
          </p:nvCxnSpPr>
          <p:spPr>
            <a:xfrm>
              <a:off x="0" y="2074343"/>
              <a:ext cx="5334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1" name="Google Shape;1781;p255"/>
            <p:cNvCxnSpPr/>
            <p:nvPr/>
          </p:nvCxnSpPr>
          <p:spPr>
            <a:xfrm>
              <a:off x="0" y="2302944"/>
              <a:ext cx="262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2" name="Google Shape;1782;p255"/>
            <p:cNvCxnSpPr/>
            <p:nvPr/>
          </p:nvCxnSpPr>
          <p:spPr>
            <a:xfrm rot="-5400000">
              <a:off x="-814262" y="1238115"/>
              <a:ext cx="24684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3" name="Google Shape;1783;p255"/>
            <p:cNvCxnSpPr/>
            <p:nvPr/>
          </p:nvCxnSpPr>
          <p:spPr>
            <a:xfrm rot="-5400000">
              <a:off x="-357712" y="1014528"/>
              <a:ext cx="2018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4" name="Google Shape;1784;p255"/>
            <p:cNvCxnSpPr/>
            <p:nvPr/>
          </p:nvCxnSpPr>
          <p:spPr>
            <a:xfrm rot="-5400000">
              <a:off x="-853" y="887577"/>
              <a:ext cx="17640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5" name="Google Shape;1785;p255"/>
            <p:cNvCxnSpPr/>
            <p:nvPr/>
          </p:nvCxnSpPr>
          <p:spPr>
            <a:xfrm rot="-5400000">
              <a:off x="326307" y="790194"/>
              <a:ext cx="15693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6" name="Google Shape;1786;p255"/>
            <p:cNvCxnSpPr/>
            <p:nvPr/>
          </p:nvCxnSpPr>
          <p:spPr>
            <a:xfrm rot="-5400000">
              <a:off x="636517" y="709727"/>
              <a:ext cx="1408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7" name="Google Shape;1787;p255"/>
            <p:cNvCxnSpPr/>
            <p:nvPr/>
          </p:nvCxnSpPr>
          <p:spPr>
            <a:xfrm rot="-5400000">
              <a:off x="972229" y="603962"/>
              <a:ext cx="1196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8" name="Google Shape;1788;p255"/>
            <p:cNvCxnSpPr/>
            <p:nvPr/>
          </p:nvCxnSpPr>
          <p:spPr>
            <a:xfrm rot="-5400000">
              <a:off x="1278237" y="527761"/>
              <a:ext cx="10443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9" name="Google Shape;1789;p255"/>
            <p:cNvCxnSpPr/>
            <p:nvPr/>
          </p:nvCxnSpPr>
          <p:spPr>
            <a:xfrm rot="-5400000">
              <a:off x="1590398" y="440777"/>
              <a:ext cx="879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0" name="Google Shape;1790;p255"/>
            <p:cNvCxnSpPr/>
            <p:nvPr/>
          </p:nvCxnSpPr>
          <p:spPr>
            <a:xfrm rot="-5400000">
              <a:off x="1883657" y="377227"/>
              <a:ext cx="752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1" name="Google Shape;1791;p255"/>
            <p:cNvCxnSpPr/>
            <p:nvPr/>
          </p:nvCxnSpPr>
          <p:spPr>
            <a:xfrm rot="-5400000">
              <a:off x="2198067" y="292494"/>
              <a:ext cx="583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2" name="Google Shape;1792;p255"/>
            <p:cNvCxnSpPr/>
            <p:nvPr/>
          </p:nvCxnSpPr>
          <p:spPr>
            <a:xfrm rot="-5400000">
              <a:off x="2521028" y="199377"/>
              <a:ext cx="397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3" name="Google Shape;1793;p255"/>
            <p:cNvCxnSpPr/>
            <p:nvPr/>
          </p:nvCxnSpPr>
          <p:spPr>
            <a:xfrm rot="-5400000">
              <a:off x="2801688" y="148627"/>
              <a:ext cx="295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4" name="Google Shape;1794;p255"/>
            <p:cNvCxnSpPr/>
            <p:nvPr/>
          </p:nvCxnSpPr>
          <p:spPr>
            <a:xfrm rot="-5400000">
              <a:off x="3079243" y="102444"/>
              <a:ext cx="201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5" name="Google Shape;1795;p255"/>
            <p:cNvCxnSpPr/>
            <p:nvPr/>
          </p:nvCxnSpPr>
          <p:spPr>
            <a:xfrm rot="-5400000">
              <a:off x="3324763" y="85077"/>
              <a:ext cx="168600" cy="1500"/>
            </a:xfrm>
            <a:prstGeom prst="straightConnector1">
              <a:avLst/>
            </a:prstGeom>
            <a:noFill/>
            <a:ln cap="flat" cmpd="sng" w="12700">
              <a:solidFill>
                <a:srgbClr val="B7CCE4">
                  <a:alpha val="53725"/>
                </a:srgbClr>
              </a:solidFill>
              <a:prstDash val="solid"/>
              <a:round/>
              <a:headEnd len="sm" w="sm" type="none"/>
              <a:tailEnd len="sm" w="sm" type="none"/>
            </a:ln>
          </p:spPr>
        </p:cxnSp>
      </p:grpSp>
    </p:spTree>
  </p:cSld>
  <p:clrMap accent1="accent1" accent2="accent2" accent3="accent3" accent4="accent4" accent5="accent5" accent6="accent6" bg1="lt1" bg2="dk2" tx1="dk1" tx2="lt2" folHlink="folHlink" hlink="hlink"/>
  <p:sldLayoutIdLst>
    <p:sldLayoutId id="2147483874" r:id="rId1"/>
    <p:sldLayoutId id="2147483875" r:id="rId2"/>
    <p:sldLayoutId id="2147483876" r:id="rId3"/>
    <p:sldLayoutId id="2147483877" r:id="rId4"/>
    <p:sldLayoutId id="2147483878" r:id="rId5"/>
    <p:sldLayoutId id="214748387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0" name="Shape 90"/>
        <p:cNvGrpSpPr/>
        <p:nvPr/>
      </p:nvGrpSpPr>
      <p:grpSpPr>
        <a:xfrm>
          <a:off x="0" y="0"/>
          <a:ext cx="0" cy="0"/>
          <a:chOff x="0" y="0"/>
          <a:chExt cx="0" cy="0"/>
        </a:xfrm>
      </p:grpSpPr>
      <p:pic>
        <p:nvPicPr>
          <p:cNvPr id="91" name="Google Shape;91;p14"/>
          <p:cNvPicPr preferRelativeResize="0"/>
          <p:nvPr/>
        </p:nvPicPr>
        <p:blipFill rotWithShape="1">
          <a:blip r:embed="rId1">
            <a:alphaModFix/>
          </a:blip>
          <a:srcRect b="0" l="0" r="0" t="0"/>
          <a:stretch/>
        </p:blipFill>
        <p:spPr>
          <a:xfrm>
            <a:off x="452983" y="4778263"/>
            <a:ext cx="1014413" cy="166049"/>
          </a:xfrm>
          <a:prstGeom prst="rect">
            <a:avLst/>
          </a:prstGeom>
          <a:noFill/>
          <a:ln>
            <a:noFill/>
          </a:ln>
        </p:spPr>
      </p:pic>
      <p:sp>
        <p:nvSpPr>
          <p:cNvPr id="92" name="Google Shape;92;p14"/>
          <p:cNvSpPr txBox="1"/>
          <p:nvPr/>
        </p:nvSpPr>
        <p:spPr>
          <a:xfrm>
            <a:off x="8407400" y="4685504"/>
            <a:ext cx="279300" cy="273900"/>
          </a:xfrm>
          <a:prstGeom prst="rect">
            <a:avLst/>
          </a:prstGeom>
          <a:noFill/>
          <a:ln>
            <a:noFill/>
          </a:ln>
        </p:spPr>
        <p:txBody>
          <a:bodyPr anchorCtr="0" anchor="ctr" bIns="45700" lIns="91425" spcFirstLastPara="1" rIns="0" wrap="square" tIns="45700">
            <a:noAutofit/>
          </a:bodyPr>
          <a:lstStyle/>
          <a:p>
            <a:pPr indent="0" lvl="0" marL="0" marR="0" rtl="0" algn="r">
              <a:lnSpc>
                <a:spcPct val="100000"/>
              </a:lnSpc>
              <a:spcBef>
                <a:spcPts val="0"/>
              </a:spcBef>
              <a:spcAft>
                <a:spcPts val="0"/>
              </a:spcAft>
              <a:buClr>
                <a:srgbClr val="000000"/>
              </a:buClr>
              <a:buSzPts val="900"/>
              <a:buFont typeface="Arial"/>
              <a:buNone/>
            </a:pPr>
            <a:fld id="{00000000-1234-1234-1234-123412341234}" type="slidenum">
              <a:rPr b="0" i="0" lang="zh-CN" sz="900" u="none" cap="none" strike="noStrike">
                <a:solidFill>
                  <a:srgbClr val="00588F"/>
                </a:solidFill>
                <a:latin typeface="Arial"/>
                <a:ea typeface="Arial"/>
                <a:cs typeface="Arial"/>
                <a:sym typeface="Arial"/>
              </a:rPr>
              <a:t>‹#›</a:t>
            </a:fld>
            <a:endParaRPr b="0" i="0" sz="900" u="none" cap="none" strike="noStrike">
              <a:solidFill>
                <a:srgbClr val="00588F"/>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 id="2147483675" r:id="rId18"/>
    <p:sldLayoutId id="2147483676" r:id="rId19"/>
    <p:sldLayoutId id="2147483677" r:id="rId20"/>
    <p:sldLayoutId id="2147483678" r:id="rId21"/>
    <p:sldLayoutId id="2147483679" r:id="rId22"/>
    <p:sldLayoutId id="214748368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825" name="Shape 1825"/>
        <p:cNvGrpSpPr/>
        <p:nvPr/>
      </p:nvGrpSpPr>
      <p:grpSpPr>
        <a:xfrm>
          <a:off x="0" y="0"/>
          <a:ext cx="0" cy="0"/>
          <a:chOff x="0" y="0"/>
          <a:chExt cx="0" cy="0"/>
        </a:xfrm>
      </p:grpSpPr>
      <p:grpSp>
        <p:nvGrpSpPr>
          <p:cNvPr id="1826" name="Google Shape;1826;p262"/>
          <p:cNvGrpSpPr/>
          <p:nvPr/>
        </p:nvGrpSpPr>
        <p:grpSpPr>
          <a:xfrm>
            <a:off x="0" y="0"/>
            <a:ext cx="8709660" cy="5443538"/>
            <a:chOff x="0" y="0"/>
            <a:chExt cx="2147483645" cy="2147483647"/>
          </a:xfrm>
        </p:grpSpPr>
        <p:grpSp>
          <p:nvGrpSpPr>
            <p:cNvPr id="1827" name="Google Shape;1827;p262"/>
            <p:cNvGrpSpPr/>
            <p:nvPr/>
          </p:nvGrpSpPr>
          <p:grpSpPr>
            <a:xfrm>
              <a:off x="0" y="0"/>
              <a:ext cx="1682195523" cy="2147483647"/>
              <a:chOff x="0" y="0"/>
              <a:chExt cx="2147483647" cy="2147483647"/>
            </a:xfrm>
          </p:grpSpPr>
          <p:pic>
            <p:nvPicPr>
              <p:cNvPr id="1828" name="Google Shape;1828;p262"/>
              <p:cNvPicPr preferRelativeResize="0"/>
              <p:nvPr/>
            </p:nvPicPr>
            <p:blipFill rotWithShape="1">
              <a:blip r:embed="rId2">
                <a:alphaModFix/>
              </a:blip>
              <a:srcRect b="0" l="0" r="0" t="0"/>
              <a:stretch/>
            </p:blipFill>
            <p:spPr>
              <a:xfrm>
                <a:off x="0" y="0"/>
                <a:ext cx="2147483647" cy="2147483647"/>
              </a:xfrm>
              <a:prstGeom prst="rect">
                <a:avLst/>
              </a:prstGeom>
              <a:noFill/>
              <a:ln>
                <a:noFill/>
              </a:ln>
            </p:spPr>
          </p:pic>
          <p:sp>
            <p:nvSpPr>
              <p:cNvPr id="1829" name="Google Shape;1829;p262"/>
              <p:cNvSpPr txBox="1"/>
              <p:nvPr/>
            </p:nvSpPr>
            <p:spPr>
              <a:xfrm>
                <a:off x="0" y="0"/>
                <a:ext cx="2147483590" cy="2147483587"/>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30" name="Google Shape;1830;p262"/>
            <p:cNvGrpSpPr/>
            <p:nvPr/>
          </p:nvGrpSpPr>
          <p:grpSpPr>
            <a:xfrm>
              <a:off x="268435441" y="0"/>
              <a:ext cx="1879048204" cy="2147483647"/>
              <a:chOff x="0" y="0"/>
              <a:chExt cx="2147483646" cy="2147483647"/>
            </a:xfrm>
          </p:grpSpPr>
          <p:pic>
            <p:nvPicPr>
              <p:cNvPr id="1831" name="Google Shape;1831;p262"/>
              <p:cNvPicPr preferRelativeResize="0"/>
              <p:nvPr/>
            </p:nvPicPr>
            <p:blipFill rotWithShape="1">
              <a:blip r:embed="rId3">
                <a:alphaModFix/>
              </a:blip>
              <a:srcRect b="0" l="0" r="0" t="0"/>
              <a:stretch/>
            </p:blipFill>
            <p:spPr>
              <a:xfrm>
                <a:off x="818105" y="0"/>
                <a:ext cx="2146665541" cy="2147483647"/>
              </a:xfrm>
              <a:prstGeom prst="rect">
                <a:avLst/>
              </a:prstGeom>
              <a:noFill/>
              <a:ln>
                <a:noFill/>
              </a:ln>
            </p:spPr>
          </p:pic>
          <p:sp>
            <p:nvSpPr>
              <p:cNvPr id="1832" name="Google Shape;1832;p262"/>
              <p:cNvSpPr txBox="1"/>
              <p:nvPr/>
            </p:nvSpPr>
            <p:spPr>
              <a:xfrm>
                <a:off x="0" y="0"/>
                <a:ext cx="2147483528" cy="2147483587"/>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833" name="Google Shape;1833;p262"/>
          <p:cNvGrpSpPr/>
          <p:nvPr/>
        </p:nvGrpSpPr>
        <p:grpSpPr>
          <a:xfrm>
            <a:off x="890587" y="4213528"/>
            <a:ext cx="7383463" cy="403716"/>
            <a:chOff x="890587" y="5618037"/>
            <a:chExt cx="7383463" cy="538288"/>
          </a:xfrm>
        </p:grpSpPr>
        <p:pic>
          <p:nvPicPr>
            <p:cNvPr id="1834" name="Google Shape;1834;p262"/>
            <p:cNvPicPr preferRelativeResize="0"/>
            <p:nvPr/>
          </p:nvPicPr>
          <p:blipFill rotWithShape="1">
            <a:blip r:embed="rId4">
              <a:alphaModFix/>
            </a:blip>
            <a:srcRect b="0" l="0" r="0" t="0"/>
            <a:stretch/>
          </p:blipFill>
          <p:spPr>
            <a:xfrm>
              <a:off x="890587" y="5619750"/>
              <a:ext cx="7381875" cy="536575"/>
            </a:xfrm>
            <a:prstGeom prst="rect">
              <a:avLst/>
            </a:prstGeom>
            <a:noFill/>
            <a:ln>
              <a:noFill/>
            </a:ln>
          </p:spPr>
        </p:pic>
        <p:sp>
          <p:nvSpPr>
            <p:cNvPr id="1835" name="Google Shape;1835;p262"/>
            <p:cNvSpPr txBox="1"/>
            <p:nvPr/>
          </p:nvSpPr>
          <p:spPr>
            <a:xfrm rot="10800000">
              <a:off x="892250" y="5618037"/>
              <a:ext cx="7381800" cy="5367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36" name="Google Shape;1836;p262"/>
          <p:cNvSpPr txBox="1"/>
          <p:nvPr/>
        </p:nvSpPr>
        <p:spPr>
          <a:xfrm>
            <a:off x="990600" y="763190"/>
            <a:ext cx="7178700" cy="3623100"/>
          </a:xfrm>
          <a:prstGeom prst="rect">
            <a:avLst/>
          </a:prstGeom>
          <a:solidFill>
            <a:srgbClr val="40404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837" name="Google Shape;1837;p262"/>
          <p:cNvPicPr preferRelativeResize="0"/>
          <p:nvPr/>
        </p:nvPicPr>
        <p:blipFill rotWithShape="1">
          <a:blip r:embed="rId5">
            <a:alphaModFix/>
          </a:blip>
          <a:srcRect b="0" l="0" r="0" t="0"/>
          <a:stretch/>
        </p:blipFill>
        <p:spPr>
          <a:xfrm>
            <a:off x="990600" y="757238"/>
            <a:ext cx="7180262" cy="3624263"/>
          </a:xfrm>
          <a:prstGeom prst="rect">
            <a:avLst/>
          </a:prstGeom>
          <a:noFill/>
          <a:ln>
            <a:noFill/>
          </a:ln>
        </p:spPr>
      </p:pic>
      <p:sp>
        <p:nvSpPr>
          <p:cNvPr id="1838" name="Google Shape;1838;p262"/>
          <p:cNvSpPr txBox="1"/>
          <p:nvPr/>
        </p:nvSpPr>
        <p:spPr>
          <a:xfrm>
            <a:off x="990600" y="757238"/>
            <a:ext cx="7180200" cy="3624300"/>
          </a:xfrm>
          <a:prstGeom prst="rect">
            <a:avLst/>
          </a:pr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839" name="Google Shape;1839;p262"/>
          <p:cNvPicPr preferRelativeResize="0"/>
          <p:nvPr/>
        </p:nvPicPr>
        <p:blipFill rotWithShape="1">
          <a:blip r:embed="rId6">
            <a:alphaModFix/>
          </a:blip>
          <a:srcRect b="0" l="0" r="0" t="0"/>
          <a:stretch/>
        </p:blipFill>
        <p:spPr>
          <a:xfrm rot="1379999">
            <a:off x="803326" y="526256"/>
            <a:ext cx="425053" cy="426244"/>
          </a:xfrm>
          <a:prstGeom prst="rect">
            <a:avLst/>
          </a:prstGeom>
          <a:noFill/>
          <a:ln>
            <a:noFill/>
          </a:ln>
        </p:spPr>
      </p:pic>
      <p:pic>
        <p:nvPicPr>
          <p:cNvPr id="1840" name="Google Shape;1840;p262"/>
          <p:cNvPicPr preferRelativeResize="0"/>
          <p:nvPr/>
        </p:nvPicPr>
        <p:blipFill rotWithShape="1">
          <a:blip r:embed="rId6">
            <a:alphaModFix/>
          </a:blip>
          <a:srcRect b="0" l="0" r="0" t="0"/>
          <a:stretch/>
        </p:blipFill>
        <p:spPr>
          <a:xfrm rot="4080000">
            <a:off x="7964938" y="561975"/>
            <a:ext cx="425053" cy="425053"/>
          </a:xfrm>
          <a:prstGeom prst="rect">
            <a:avLst/>
          </a:prstGeom>
          <a:noFill/>
          <a:ln>
            <a:noFill/>
          </a:ln>
        </p:spPr>
      </p:pic>
      <p:sp>
        <p:nvSpPr>
          <p:cNvPr id="1841" name="Google Shape;1841;p262"/>
          <p:cNvSpPr txBox="1"/>
          <p:nvPr>
            <p:ph type="title"/>
          </p:nvPr>
        </p:nvSpPr>
        <p:spPr>
          <a:xfrm>
            <a:off x="1095375" y="613172"/>
            <a:ext cx="6964500" cy="9015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lt1"/>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lt1"/>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lt1"/>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lt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lt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lt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lt2"/>
                </a:solidFill>
                <a:latin typeface="Arial"/>
                <a:ea typeface="Arial"/>
                <a:cs typeface="Arial"/>
                <a:sym typeface="Arial"/>
              </a:defRPr>
            </a:lvl9pPr>
          </a:lstStyle>
          <a:p/>
        </p:txBody>
      </p:sp>
      <p:sp>
        <p:nvSpPr>
          <p:cNvPr id="1842" name="Google Shape;1842;p262"/>
          <p:cNvSpPr txBox="1"/>
          <p:nvPr>
            <p:ph idx="1" type="body"/>
          </p:nvPr>
        </p:nvSpPr>
        <p:spPr>
          <a:xfrm>
            <a:off x="1463675" y="1589484"/>
            <a:ext cx="6195900" cy="27027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480"/>
              </a:spcBef>
              <a:spcAft>
                <a:spcPts val="0"/>
              </a:spcAft>
              <a:buClr>
                <a:schemeClr val="accent2"/>
              </a:buClr>
              <a:buSzPts val="1400"/>
              <a:buFont typeface="Arial"/>
              <a:buChar char="●"/>
              <a:defRPr b="0" i="0" sz="2400" u="none" cap="none" strike="noStrike">
                <a:solidFill>
                  <a:schemeClr val="lt1"/>
                </a:solidFill>
                <a:latin typeface="Arial"/>
                <a:ea typeface="Arial"/>
                <a:cs typeface="Arial"/>
                <a:sym typeface="Arial"/>
              </a:defRPr>
            </a:lvl1pPr>
            <a:lvl2pPr indent="-317500" lvl="1" marL="914400" marR="0" rtl="0" algn="l">
              <a:lnSpc>
                <a:spcPct val="100000"/>
              </a:lnSpc>
              <a:spcBef>
                <a:spcPts val="0"/>
              </a:spcBef>
              <a:spcAft>
                <a:spcPts val="0"/>
              </a:spcAft>
              <a:buClr>
                <a:schemeClr val="accent2"/>
              </a:buClr>
              <a:buSzPts val="1400"/>
              <a:buFont typeface="Arial"/>
              <a:buChar char="●"/>
              <a:defRPr b="0" i="0" sz="2200" u="none" cap="none" strike="noStrike">
                <a:solidFill>
                  <a:schemeClr val="lt1"/>
                </a:solidFill>
                <a:latin typeface="Arial"/>
                <a:ea typeface="Arial"/>
                <a:cs typeface="Arial"/>
                <a:sym typeface="Arial"/>
              </a:defRPr>
            </a:lvl2pPr>
            <a:lvl3pPr indent="-317500" lvl="2" marL="1371600" marR="0" rtl="0" algn="l">
              <a:lnSpc>
                <a:spcPct val="100000"/>
              </a:lnSpc>
              <a:spcBef>
                <a:spcPts val="0"/>
              </a:spcBef>
              <a:spcAft>
                <a:spcPts val="0"/>
              </a:spcAft>
              <a:buClr>
                <a:schemeClr val="accent2"/>
              </a:buClr>
              <a:buSzPts val="1400"/>
              <a:buFont typeface="Arial"/>
              <a:buChar char="●"/>
              <a:defRPr b="0" i="0" sz="2000" u="none" cap="none" strike="noStrike">
                <a:solidFill>
                  <a:schemeClr val="lt1"/>
                </a:solidFill>
                <a:latin typeface="Arial"/>
                <a:ea typeface="Arial"/>
                <a:cs typeface="Arial"/>
                <a:sym typeface="Arial"/>
              </a:defRPr>
            </a:lvl3pPr>
            <a:lvl4pPr indent="-317500" lvl="3" marL="1828800" marR="0" rtl="0" algn="l">
              <a:lnSpc>
                <a:spcPct val="100000"/>
              </a:lnSpc>
              <a:spcBef>
                <a:spcPts val="0"/>
              </a:spcBef>
              <a:spcAft>
                <a:spcPts val="0"/>
              </a:spcAft>
              <a:buClr>
                <a:schemeClr val="accent2"/>
              </a:buClr>
              <a:buSzPts val="1400"/>
              <a:buFont typeface="Arial"/>
              <a:buChar char="●"/>
              <a:defRPr b="0" i="0" sz="1800" u="none" cap="none" strike="noStrike">
                <a:solidFill>
                  <a:schemeClr val="lt1"/>
                </a:solidFill>
                <a:latin typeface="Arial"/>
                <a:ea typeface="Arial"/>
                <a:cs typeface="Arial"/>
                <a:sym typeface="Arial"/>
              </a:defRPr>
            </a:lvl4pPr>
            <a:lvl5pPr indent="-317500" lvl="4" marL="2286000" marR="0" rtl="0" algn="l">
              <a:lnSpc>
                <a:spcPct val="100000"/>
              </a:lnSpc>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5pPr>
            <a:lvl6pPr indent="-317500" lvl="5" marL="2743200" marR="0" rtl="0" algn="l">
              <a:lnSpc>
                <a:spcPct val="100000"/>
              </a:lnSpc>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6pPr>
            <a:lvl7pPr indent="-317500" lvl="6" marL="3200400" marR="0" rtl="0" algn="l">
              <a:lnSpc>
                <a:spcPct val="100000"/>
              </a:lnSpc>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7pPr>
            <a:lvl8pPr indent="-317500" lvl="7" marL="3657600" marR="0" rtl="0" algn="l">
              <a:lnSpc>
                <a:spcPct val="100000"/>
              </a:lnSpc>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8pPr>
            <a:lvl9pPr indent="-317500" lvl="8" marL="4114800" marR="0" rtl="0" algn="l">
              <a:lnSpc>
                <a:spcPct val="100000"/>
              </a:lnSpc>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9pPr>
          </a:lstStyle>
          <a:p/>
        </p:txBody>
      </p:sp>
      <p:sp>
        <p:nvSpPr>
          <p:cNvPr id="1843" name="Google Shape;1843;p262"/>
          <p:cNvSpPr txBox="1"/>
          <p:nvPr>
            <p:ph idx="10" type="dt"/>
          </p:nvPr>
        </p:nvSpPr>
        <p:spPr>
          <a:xfrm>
            <a:off x="6770687" y="4018359"/>
            <a:ext cx="1214400" cy="273900"/>
          </a:xfrm>
          <a:prstGeom prst="rect">
            <a:avLst/>
          </a:prstGeom>
          <a:noFill/>
          <a:ln>
            <a:noFill/>
          </a:ln>
        </p:spPr>
        <p:txBody>
          <a:bodyPr anchorCtr="0" anchor="ctr" bIns="91425" lIns="91425" spcFirstLastPara="1" rIns="91425" wrap="square" tIns="91425">
            <a:noAutofit/>
          </a:bodyPr>
          <a:lstStyle>
            <a:lvl1pPr lvl="0" marR="0" rtl="0" algn="r">
              <a:lnSpc>
                <a:spcPct val="100000"/>
              </a:lnSpc>
              <a:spcBef>
                <a:spcPts val="0"/>
              </a:spcBef>
              <a:spcAft>
                <a:spcPts val="0"/>
              </a:spcAft>
              <a:buClr>
                <a:srgbClr val="000000"/>
              </a:buClr>
              <a:buSzPts val="1400"/>
              <a:buFont typeface="Arial"/>
              <a:buChar char="●"/>
              <a:defRPr b="0" i="0" sz="1200" u="none" cap="none" strike="noStrike">
                <a:solidFill>
                  <a:schemeClr val="lt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844" name="Google Shape;1844;p262"/>
          <p:cNvSpPr txBox="1"/>
          <p:nvPr>
            <p:ph idx="11" type="ftr"/>
          </p:nvPr>
        </p:nvSpPr>
        <p:spPr>
          <a:xfrm>
            <a:off x="1174750" y="4018359"/>
            <a:ext cx="50340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9pPr>
          </a:lstStyle>
          <a:p/>
        </p:txBody>
      </p:sp>
      <p:sp>
        <p:nvSpPr>
          <p:cNvPr id="1845" name="Google Shape;1845;p262"/>
          <p:cNvSpPr txBox="1"/>
          <p:nvPr>
            <p:ph idx="12" type="sldNum"/>
          </p:nvPr>
        </p:nvSpPr>
        <p:spPr>
          <a:xfrm>
            <a:off x="6213475" y="4018359"/>
            <a:ext cx="554100" cy="273900"/>
          </a:xfrm>
          <a:prstGeom prst="rect">
            <a:avLst/>
          </a:prstGeom>
          <a:noFill/>
          <a:ln>
            <a:noFill/>
          </a:ln>
        </p:spPr>
        <p:txBody>
          <a:bodyPr anchorCtr="0" anchor="ctr" bIns="91425" lIns="91425" spcFirstLastPara="1" rIns="91425" wrap="square" tIns="91425">
            <a:noAutofit/>
          </a:bodyPr>
          <a:lstStyle>
            <a:lvl1pPr indent="88900" lvl="0"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1pPr>
            <a:lvl2pPr indent="88900" lvl="1"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2pPr>
            <a:lvl3pPr indent="88900" lvl="2"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3pPr>
            <a:lvl4pPr indent="88900" lvl="3"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4pPr>
            <a:lvl5pPr indent="88900" lvl="4"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5pPr>
            <a:lvl6pPr indent="88900" lvl="5"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6pPr>
            <a:lvl7pPr indent="88900" lvl="6"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7pPr>
            <a:lvl8pPr indent="88900" lvl="7"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8pPr>
            <a:lvl9pPr indent="88900" lvl="8"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9pPr>
          </a:lstStyle>
          <a:p>
            <a:pPr indent="0" lvl="0" marL="0" rtl="0" algn="ct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solidFill>
                <a:srgbClr val="000000"/>
              </a:solidFill>
            </a:endParaRPr>
          </a:p>
          <a:p>
            <a:pPr indent="0" lvl="2" marL="0" rtl="0" algn="l">
              <a:spcBef>
                <a:spcPts val="0"/>
              </a:spcBef>
              <a:spcAft>
                <a:spcPts val="0"/>
              </a:spcAft>
              <a:buClr>
                <a:srgbClr val="000000"/>
              </a:buClr>
              <a:buSzPts val="1400"/>
              <a:buFont typeface="Arial"/>
              <a:buChar char="■"/>
            </a:pPr>
            <a:r>
              <a:t/>
            </a:r>
            <a:endParaRPr>
              <a:solidFill>
                <a:srgbClr val="000000"/>
              </a:solidFill>
            </a:endParaRPr>
          </a:p>
          <a:p>
            <a:pPr indent="0" lvl="3" marL="0" rtl="0" algn="l">
              <a:spcBef>
                <a:spcPts val="0"/>
              </a:spcBef>
              <a:spcAft>
                <a:spcPts val="0"/>
              </a:spcAft>
              <a:buClr>
                <a:srgbClr val="000000"/>
              </a:buClr>
              <a:buSzPts val="1400"/>
              <a:buFont typeface="Arial"/>
              <a:buChar char="●"/>
            </a:pPr>
            <a:r>
              <a:t/>
            </a:r>
            <a:endParaRPr>
              <a:solidFill>
                <a:srgbClr val="000000"/>
              </a:solidFill>
            </a:endParaRPr>
          </a:p>
          <a:p>
            <a:pPr indent="0" lvl="4" marL="0" rtl="0" algn="l">
              <a:spcBef>
                <a:spcPts val="0"/>
              </a:spcBef>
              <a:spcAft>
                <a:spcPts val="0"/>
              </a:spcAft>
              <a:buClr>
                <a:srgbClr val="000000"/>
              </a:buClr>
              <a:buSzPts val="1400"/>
              <a:buFont typeface="Arial"/>
              <a:buChar char="○"/>
            </a:pPr>
            <a:r>
              <a:t/>
            </a:r>
            <a:endParaRPr>
              <a:solidFill>
                <a:srgbClr val="000000"/>
              </a:solidFill>
            </a:endParaRPr>
          </a:p>
          <a:p>
            <a:pPr indent="0" lvl="5" marL="0" rtl="0" algn="l">
              <a:spcBef>
                <a:spcPts val="0"/>
              </a:spcBef>
              <a:spcAft>
                <a:spcPts val="0"/>
              </a:spcAft>
              <a:buClr>
                <a:srgbClr val="000000"/>
              </a:buClr>
              <a:buSzPts val="1400"/>
              <a:buFont typeface="Arial"/>
              <a:buChar char="■"/>
            </a:pPr>
            <a:r>
              <a:t/>
            </a:r>
            <a:endParaRPr>
              <a:solidFill>
                <a:srgbClr val="000000"/>
              </a:solidFill>
            </a:endParaRPr>
          </a:p>
          <a:p>
            <a:pPr indent="0" lvl="6" marL="0" rtl="0" algn="l">
              <a:spcBef>
                <a:spcPts val="0"/>
              </a:spcBef>
              <a:spcAft>
                <a:spcPts val="0"/>
              </a:spcAft>
              <a:buClr>
                <a:srgbClr val="000000"/>
              </a:buClr>
              <a:buSzPts val="1400"/>
              <a:buFont typeface="Arial"/>
              <a:buChar char="●"/>
            </a:pPr>
            <a:r>
              <a:t/>
            </a:r>
            <a:endParaRPr>
              <a:solidFill>
                <a:srgbClr val="000000"/>
              </a:solidFill>
            </a:endParaRPr>
          </a:p>
          <a:p>
            <a:pPr indent="0" lvl="7" marL="0" rtl="0" algn="l">
              <a:spcBef>
                <a:spcPts val="0"/>
              </a:spcBef>
              <a:spcAft>
                <a:spcPts val="0"/>
              </a:spcAft>
              <a:buClr>
                <a:srgbClr val="000000"/>
              </a:buClr>
              <a:buSzPts val="1400"/>
              <a:buFont typeface="Arial"/>
              <a:buChar char="○"/>
            </a:pPr>
            <a:r>
              <a:t/>
            </a:r>
            <a:endParaRPr>
              <a:solidFill>
                <a:srgbClr val="000000"/>
              </a:solidFill>
            </a:endParaRPr>
          </a:p>
          <a:p>
            <a:pPr indent="0" lvl="8" marL="0" rtl="0" algn="l">
              <a:spcBef>
                <a:spcPts val="0"/>
              </a:spcBef>
              <a:spcAft>
                <a:spcPts val="0"/>
              </a:spcAft>
              <a:buClr>
                <a:srgbClr val="000000"/>
              </a:buClr>
              <a:buSzPts val="1400"/>
              <a:buFont typeface="Arial"/>
              <a:buChar char="■"/>
            </a:pPr>
            <a:r>
              <a:t/>
            </a:r>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88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49" name="Shape 1849"/>
        <p:cNvGrpSpPr/>
        <p:nvPr/>
      </p:nvGrpSpPr>
      <p:grpSpPr>
        <a:xfrm>
          <a:off x="0" y="0"/>
          <a:ext cx="0" cy="0"/>
          <a:chOff x="0" y="0"/>
          <a:chExt cx="0" cy="0"/>
        </a:xfrm>
      </p:grpSpPr>
      <p:sp>
        <p:nvSpPr>
          <p:cNvPr id="1850" name="Google Shape;1850;p264"/>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lvl="0" marR="0" rtl="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1851" name="Google Shape;1851;p264"/>
          <p:cNvSpPr txBox="1"/>
          <p:nvPr>
            <p:ph idx="1" type="body"/>
          </p:nvPr>
        </p:nvSpPr>
        <p:spPr>
          <a:xfrm>
            <a:off x="628650" y="1369219"/>
            <a:ext cx="7886700" cy="3263400"/>
          </a:xfrm>
          <a:prstGeom prst="rect">
            <a:avLst/>
          </a:prstGeom>
          <a:noFill/>
          <a:ln>
            <a:noFill/>
          </a:ln>
        </p:spPr>
        <p:txBody>
          <a:bodyPr anchorCtr="0" anchor="t" bIns="68575" lIns="68575" spcFirstLastPara="1" rIns="68575" wrap="square" tIns="685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52" name="Google Shape;1852;p264"/>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rtl="0" algn="l">
              <a:lnSpc>
                <a:spcPct val="100000"/>
              </a:lnSpc>
              <a:spcBef>
                <a:spcPts val="0"/>
              </a:spcBef>
              <a:spcAft>
                <a:spcPts val="0"/>
              </a:spcAft>
              <a:buClr>
                <a:srgbClr val="000000"/>
              </a:buClr>
              <a:buSzPts val="11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853" name="Google Shape;1853;p264"/>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rtl="0" algn="ctr">
              <a:lnSpc>
                <a:spcPct val="100000"/>
              </a:lnSpc>
              <a:spcBef>
                <a:spcPts val="0"/>
              </a:spcBef>
              <a:spcAft>
                <a:spcPts val="0"/>
              </a:spcAft>
              <a:buClr>
                <a:srgbClr val="000000"/>
              </a:buClr>
              <a:buSzPts val="11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854" name="Google Shape;1854;p26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81" r:id="rId1"/>
    <p:sldLayoutId id="2147483882" r:id="rId2"/>
    <p:sldLayoutId id="2147483883" r:id="rId3"/>
    <p:sldLayoutId id="2147483884" r:id="rId4"/>
    <p:sldLayoutId id="2147483885" r:id="rId5"/>
    <p:sldLayoutId id="2147483886" r:id="rId6"/>
    <p:sldLayoutId id="2147483887" r:id="rId7"/>
    <p:sldLayoutId id="2147483888" r:id="rId8"/>
    <p:sldLayoutId id="2147483889" r:id="rId9"/>
    <p:sldLayoutId id="2147483890" r:id="rId10"/>
    <p:sldLayoutId id="214748389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924" name="Shape 1924"/>
        <p:cNvGrpSpPr/>
        <p:nvPr/>
      </p:nvGrpSpPr>
      <p:grpSpPr>
        <a:xfrm>
          <a:off x="0" y="0"/>
          <a:ext cx="0" cy="0"/>
          <a:chOff x="0" y="0"/>
          <a:chExt cx="0" cy="0"/>
        </a:xfrm>
      </p:grpSpPr>
      <p:sp>
        <p:nvSpPr>
          <p:cNvPr id="1925" name="Google Shape;1925;p276"/>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926" name="Google Shape;1926;p276"/>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Tahoma"/>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hlink"/>
              </a:buClr>
              <a:buSzPts val="1400"/>
              <a:buFont typeface="Tahoma"/>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hlink"/>
              </a:buClr>
              <a:buSzPts val="1400"/>
              <a:buFont typeface="Tahoma"/>
              <a:buChar char="❖"/>
              <a:defRPr b="0" i="0" sz="1400" u="none" cap="none" strike="noStrike">
                <a:solidFill>
                  <a:srgbClr val="000000"/>
                </a:solidFill>
                <a:latin typeface="Arial"/>
                <a:ea typeface="Arial"/>
                <a:cs typeface="Arial"/>
                <a:sym typeface="Arial"/>
              </a:defRPr>
            </a:lvl5pPr>
            <a:lvl6pPr indent="-317500" lvl="5" marL="2743200" marR="0" rtl="0" algn="l">
              <a:lnSpc>
                <a:spcPct val="90000"/>
              </a:lnSpc>
              <a:spcBef>
                <a:spcPts val="50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6pPr>
            <a:lvl7pPr indent="-317500" lvl="6" marL="3200400" marR="0" rtl="0" algn="l">
              <a:lnSpc>
                <a:spcPct val="90000"/>
              </a:lnSpc>
              <a:spcBef>
                <a:spcPts val="50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7pPr>
            <a:lvl8pPr indent="-317500" lvl="7" marL="3657600" marR="0" rtl="0" algn="l">
              <a:lnSpc>
                <a:spcPct val="90000"/>
              </a:lnSpc>
              <a:spcBef>
                <a:spcPts val="50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8pPr>
            <a:lvl9pPr indent="-317500" lvl="8" marL="4114800" marR="0" rtl="0" algn="l">
              <a:lnSpc>
                <a:spcPct val="90000"/>
              </a:lnSpc>
              <a:spcBef>
                <a:spcPts val="50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9pPr>
          </a:lstStyle>
          <a:p/>
        </p:txBody>
      </p:sp>
      <p:sp>
        <p:nvSpPr>
          <p:cNvPr id="1927" name="Google Shape;1927;p276"/>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928" name="Google Shape;1928;p276"/>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929" name="Google Shape;1929;p276"/>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892" r:id="rId1"/>
    <p:sldLayoutId id="2147483893"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 id="214748390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971" name="Shape 1971"/>
        <p:cNvGrpSpPr/>
        <p:nvPr/>
      </p:nvGrpSpPr>
      <p:grpSpPr>
        <a:xfrm>
          <a:off x="0" y="0"/>
          <a:ext cx="0" cy="0"/>
          <a:chOff x="0" y="0"/>
          <a:chExt cx="0" cy="0"/>
        </a:xfrm>
      </p:grpSpPr>
      <p:sp>
        <p:nvSpPr>
          <p:cNvPr id="1972" name="Google Shape;1972;p289"/>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368300" lvl="1" marL="368300" rtl="0" algn="r">
              <a:spcBef>
                <a:spcPts val="0"/>
              </a:spcBef>
              <a:spcAft>
                <a:spcPts val="0"/>
              </a:spcAft>
              <a:buClr>
                <a:srgbClr val="000000"/>
              </a:buClr>
              <a:buSzPts val="1400"/>
              <a:buFont typeface="Arial"/>
              <a:buChar char="○"/>
            </a:pPr>
            <a:r>
              <a:t/>
            </a:r>
            <a:endParaRPr/>
          </a:p>
          <a:p>
            <a:pPr indent="-825500" lvl="2" marL="825500" rtl="0" algn="r">
              <a:spcBef>
                <a:spcPts val="0"/>
              </a:spcBef>
              <a:spcAft>
                <a:spcPts val="0"/>
              </a:spcAft>
              <a:buClr>
                <a:srgbClr val="000000"/>
              </a:buClr>
              <a:buSzPts val="1400"/>
              <a:buFont typeface="Arial"/>
              <a:buChar char="■"/>
            </a:pPr>
            <a:r>
              <a:t/>
            </a:r>
            <a:endParaRPr/>
          </a:p>
          <a:p>
            <a:pPr indent="-1282700" lvl="3" marL="1282700" rtl="0" algn="r">
              <a:spcBef>
                <a:spcPts val="0"/>
              </a:spcBef>
              <a:spcAft>
                <a:spcPts val="0"/>
              </a:spcAft>
              <a:buClr>
                <a:srgbClr val="000000"/>
              </a:buClr>
              <a:buSzPts val="1400"/>
              <a:buFont typeface="Arial"/>
              <a:buChar char="●"/>
            </a:pPr>
            <a:r>
              <a:t/>
            </a:r>
            <a:endParaRPr/>
          </a:p>
          <a:p>
            <a:pPr indent="-1739900" lvl="4" marL="1739900" rtl="0" algn="r">
              <a:spcBef>
                <a:spcPts val="0"/>
              </a:spcBef>
              <a:spcAft>
                <a:spcPts val="0"/>
              </a:spcAft>
              <a:buClr>
                <a:srgbClr val="000000"/>
              </a:buClr>
              <a:buSzPts val="1400"/>
              <a:buFont typeface="Arial"/>
              <a:buChar char="○"/>
            </a:pPr>
            <a:r>
              <a:t/>
            </a:r>
            <a:endParaRPr/>
          </a:p>
          <a:p>
            <a:pPr indent="0" lvl="5" marL="0" rtl="0" algn="r">
              <a:spcBef>
                <a:spcPts val="0"/>
              </a:spcBef>
              <a:spcAft>
                <a:spcPts val="0"/>
              </a:spcAft>
              <a:buClr>
                <a:srgbClr val="000000"/>
              </a:buClr>
              <a:buSzPts val="1400"/>
              <a:buFont typeface="Arial"/>
              <a:buChar char="■"/>
            </a:pPr>
            <a:r>
              <a:t/>
            </a:r>
            <a:endParaRPr/>
          </a:p>
          <a:p>
            <a:pPr indent="0" lvl="6" marL="0" rtl="0" algn="r">
              <a:spcBef>
                <a:spcPts val="0"/>
              </a:spcBef>
              <a:spcAft>
                <a:spcPts val="0"/>
              </a:spcAft>
              <a:buClr>
                <a:srgbClr val="000000"/>
              </a:buClr>
              <a:buSzPts val="1400"/>
              <a:buFont typeface="Arial"/>
              <a:buChar char="●"/>
            </a:pPr>
            <a:r>
              <a:t/>
            </a:r>
            <a:endParaRPr/>
          </a:p>
          <a:p>
            <a:pPr indent="0" lvl="7" marL="0" rtl="0" algn="r">
              <a:spcBef>
                <a:spcPts val="0"/>
              </a:spcBef>
              <a:spcAft>
                <a:spcPts val="0"/>
              </a:spcAft>
              <a:buClr>
                <a:srgbClr val="000000"/>
              </a:buClr>
              <a:buSzPts val="1400"/>
              <a:buFont typeface="Arial"/>
              <a:buChar char="○"/>
            </a:pPr>
            <a:r>
              <a:t/>
            </a:r>
            <a:endParaRPr/>
          </a:p>
          <a:p>
            <a:pPr indent="0" lvl="8" marL="0" rtl="0" algn="r">
              <a:spcBef>
                <a:spcPts val="0"/>
              </a:spcBef>
              <a:spcAft>
                <a:spcPts val="0"/>
              </a:spcAft>
              <a:buClr>
                <a:srgbClr val="000000"/>
              </a:buClr>
              <a:buSzPts val="1400"/>
              <a:buFont typeface="Arial"/>
              <a:buChar char="■"/>
            </a:pPr>
            <a:r>
              <a:t/>
            </a:r>
            <a:endParaRPr/>
          </a:p>
        </p:txBody>
      </p:sp>
      <p:sp>
        <p:nvSpPr>
          <p:cNvPr id="1973" name="Google Shape;1973;p289"/>
          <p:cNvSpPr txBox="1"/>
          <p:nvPr>
            <p:ph type="title"/>
          </p:nvPr>
        </p:nvSpPr>
        <p:spPr>
          <a:xfrm>
            <a:off x="457200" y="69056"/>
            <a:ext cx="8229600" cy="11310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974" name="Google Shape;1974;p289"/>
          <p:cNvSpPr txBox="1"/>
          <p:nvPr>
            <p:ph idx="1" type="body"/>
          </p:nvPr>
        </p:nvSpPr>
        <p:spPr>
          <a:xfrm>
            <a:off x="457200" y="1200150"/>
            <a:ext cx="8229600" cy="39432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904" r:id="rId1"/>
    <p:sldLayoutId id="2147483905"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983" name="Shape 1983"/>
        <p:cNvGrpSpPr/>
        <p:nvPr/>
      </p:nvGrpSpPr>
      <p:grpSpPr>
        <a:xfrm>
          <a:off x="0" y="0"/>
          <a:ext cx="0" cy="0"/>
          <a:chOff x="0" y="0"/>
          <a:chExt cx="0" cy="0"/>
        </a:xfrm>
      </p:grpSpPr>
      <p:sp>
        <p:nvSpPr>
          <p:cNvPr id="1984" name="Google Shape;1984;p292"/>
          <p:cNvSpPr/>
          <p:nvPr/>
        </p:nvSpPr>
        <p:spPr>
          <a:xfrm>
            <a:off x="-9525" y="-5358"/>
            <a:ext cx="9163050" cy="781050"/>
          </a:xfrm>
          <a:custGeom>
            <a:rect b="b" l="l" r="r" t="t"/>
            <a:pathLst>
              <a:path extrusionOk="0" h="656" w="5772">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1476AB">
                  <a:alpha val="44313"/>
                </a:srgbClr>
              </a:gs>
              <a:gs pos="100000">
                <a:srgbClr val="0CE0EC">
                  <a:alpha val="54509"/>
                </a:srgbClr>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5" name="Google Shape;1985;p292"/>
          <p:cNvSpPr/>
          <p:nvPr/>
        </p:nvSpPr>
        <p:spPr>
          <a:xfrm>
            <a:off x="4381500" y="-5358"/>
            <a:ext cx="4762500" cy="478631"/>
          </a:xfrm>
          <a:custGeom>
            <a:rect b="b" l="l" r="r" t="t"/>
            <a:pathLst>
              <a:path extrusionOk="0" h="595" w="300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18A7B0">
                  <a:alpha val="29411"/>
                </a:srgbClr>
              </a:gs>
              <a:gs pos="80000">
                <a:srgbClr val="0993DD">
                  <a:alpha val="44313"/>
                </a:srgbClr>
              </a:gs>
              <a:gs pos="100000">
                <a:srgbClr val="0993DD">
                  <a:alpha val="44313"/>
                </a:srgbClr>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6" name="Google Shape;1986;p292"/>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1400"/>
              <a:buFont typeface="Arial"/>
              <a:buNone/>
              <a:defRPr b="0" i="0" sz="5000" u="none" cap="none" strike="noStrike">
                <a:solidFill>
                  <a:schemeClr val="dk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987" name="Google Shape;1987;p292"/>
          <p:cNvSpPr txBox="1"/>
          <p:nvPr>
            <p:ph idx="1" type="body"/>
          </p:nvPr>
        </p:nvSpPr>
        <p:spPr>
          <a:xfrm>
            <a:off x="457200" y="1451610"/>
            <a:ext cx="8229600" cy="32919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520"/>
              </a:spcBef>
              <a:spcAft>
                <a:spcPts val="0"/>
              </a:spcAft>
              <a:buClr>
                <a:schemeClr val="accent3"/>
              </a:buClr>
              <a:buSzPts val="1400"/>
              <a:buFont typeface="Arial"/>
              <a:buChar char="●"/>
              <a:defRPr b="0" i="0" sz="2600" u="none" cap="none" strike="noStrike">
                <a:solidFill>
                  <a:schemeClr val="dk1"/>
                </a:solidFill>
                <a:latin typeface="Arial"/>
                <a:ea typeface="Arial"/>
                <a:cs typeface="Arial"/>
                <a:sym typeface="Arial"/>
              </a:defRPr>
            </a:lvl1pPr>
            <a:lvl2pPr indent="-317500" lvl="1" marL="914400" marR="0" rtl="0" algn="l">
              <a:lnSpc>
                <a:spcPct val="100000"/>
              </a:lnSpc>
              <a:spcBef>
                <a:spcPts val="0"/>
              </a:spcBef>
              <a:spcAft>
                <a:spcPts val="0"/>
              </a:spcAft>
              <a:buClr>
                <a:schemeClr val="accent1"/>
              </a:buClr>
              <a:buSzPts val="1400"/>
              <a:buFont typeface="Arial"/>
              <a:buChar char="●"/>
              <a:defRPr b="0" i="0" sz="2400" u="none" cap="none" strike="noStrike">
                <a:solidFill>
                  <a:schemeClr val="dk1"/>
                </a:solidFill>
                <a:latin typeface="Arial"/>
                <a:ea typeface="Arial"/>
                <a:cs typeface="Arial"/>
                <a:sym typeface="Arial"/>
              </a:defRPr>
            </a:lvl2pPr>
            <a:lvl3pPr indent="-317500" lvl="2" marL="1371600" marR="0" rtl="0" algn="l">
              <a:lnSpc>
                <a:spcPct val="100000"/>
              </a:lnSpc>
              <a:spcBef>
                <a:spcPts val="0"/>
              </a:spcBef>
              <a:spcAft>
                <a:spcPts val="0"/>
              </a:spcAft>
              <a:buClr>
                <a:schemeClr val="accent2"/>
              </a:buClr>
              <a:buSzPts val="1400"/>
              <a:buFont typeface="Arial"/>
              <a:buChar char="●"/>
              <a:defRPr b="0" i="0" sz="2100" u="none" cap="none" strike="noStrike">
                <a:solidFill>
                  <a:schemeClr val="dk1"/>
                </a:solidFill>
                <a:latin typeface="Arial"/>
                <a:ea typeface="Arial"/>
                <a:cs typeface="Arial"/>
                <a:sym typeface="Arial"/>
              </a:defRPr>
            </a:lvl3pPr>
            <a:lvl4pPr indent="-317500" lvl="3" marL="1828800" marR="0" rtl="0" algn="l">
              <a:lnSpc>
                <a:spcPct val="100000"/>
              </a:lnSpc>
              <a:spcBef>
                <a:spcPts val="0"/>
              </a:spcBef>
              <a:spcAft>
                <a:spcPts val="0"/>
              </a:spcAft>
              <a:buClr>
                <a:schemeClr val="accent3"/>
              </a:buClr>
              <a:buSzPts val="1400"/>
              <a:buFont typeface="Arial"/>
              <a:buChar char="●"/>
              <a:defRPr b="0" i="0" sz="2000" u="none" cap="none" strike="noStrike">
                <a:solidFill>
                  <a:schemeClr val="dk1"/>
                </a:solidFill>
                <a:latin typeface="Arial"/>
                <a:ea typeface="Arial"/>
                <a:cs typeface="Arial"/>
                <a:sym typeface="Arial"/>
              </a:defRPr>
            </a:lvl4pPr>
            <a:lvl5pPr indent="-317500" lvl="4" marL="2286000" marR="0" rtl="0" algn="l">
              <a:lnSpc>
                <a:spcPct val="100000"/>
              </a:lnSpc>
              <a:spcBef>
                <a:spcPts val="0"/>
              </a:spcBef>
              <a:spcAft>
                <a:spcPts val="0"/>
              </a:spcAft>
              <a:buClr>
                <a:schemeClr val="accent4"/>
              </a:buClr>
              <a:buSzPts val="1400"/>
              <a:buFont typeface="Arial"/>
              <a:buChar char="●"/>
              <a:defRPr b="0" i="0" sz="2000" u="none" cap="none" strike="noStrike">
                <a:solidFill>
                  <a:schemeClr val="dk1"/>
                </a:solidFill>
                <a:latin typeface="Arial"/>
                <a:ea typeface="Arial"/>
                <a:cs typeface="Arial"/>
                <a:sym typeface="Arial"/>
              </a:defRPr>
            </a:lvl5pPr>
            <a:lvl6pPr indent="-317500" lvl="5" marL="2743200" marR="0" rtl="0" algn="l">
              <a:lnSpc>
                <a:spcPct val="100000"/>
              </a:lnSpc>
              <a:spcBef>
                <a:spcPts val="0"/>
              </a:spcBef>
              <a:spcAft>
                <a:spcPts val="0"/>
              </a:spcAft>
              <a:buClr>
                <a:schemeClr val="accent5"/>
              </a:buClr>
              <a:buSzPts val="1400"/>
              <a:buFont typeface="Arial"/>
              <a:buChar char="●"/>
              <a:defRPr b="0" i="0" sz="1800" u="none" cap="none" strike="noStrike">
                <a:solidFill>
                  <a:schemeClr val="dk1"/>
                </a:solidFill>
                <a:latin typeface="Arial"/>
                <a:ea typeface="Arial"/>
                <a:cs typeface="Arial"/>
                <a:sym typeface="Arial"/>
              </a:defRPr>
            </a:lvl6pPr>
            <a:lvl7pPr indent="-317500" lvl="6" marL="3200400" marR="0" rtl="0" algn="l">
              <a:lnSpc>
                <a:spcPct val="100000"/>
              </a:lnSpc>
              <a:spcBef>
                <a:spcPts val="0"/>
              </a:spcBef>
              <a:spcAft>
                <a:spcPts val="0"/>
              </a:spcAft>
              <a:buClr>
                <a:schemeClr val="accent6"/>
              </a:buClr>
              <a:buSzPts val="1400"/>
              <a:buFont typeface="Arial"/>
              <a:buChar char="●"/>
              <a:defRPr b="0" i="0" sz="1600" u="none" cap="none" strike="noStrike">
                <a:solidFill>
                  <a:schemeClr val="dk1"/>
                </a:solidFill>
                <a:latin typeface="Arial"/>
                <a:ea typeface="Arial"/>
                <a:cs typeface="Arial"/>
                <a:sym typeface="Arial"/>
              </a:defRPr>
            </a:lvl7pPr>
            <a:lvl8pPr indent="-317500" lvl="7" marL="3657600" marR="0" rtl="0" algn="l">
              <a:lnSpc>
                <a:spcPct val="100000"/>
              </a:lnSpc>
              <a:spcBef>
                <a:spcPts val="0"/>
              </a:spcBef>
              <a:spcAft>
                <a:spcPts val="0"/>
              </a:spcAft>
              <a:buClr>
                <a:schemeClr val="dk2"/>
              </a:buClr>
              <a:buSzPts val="1400"/>
              <a:buFont typeface="Arial"/>
              <a:buChar char="●"/>
              <a:defRPr b="0" i="0" sz="1600" u="none" cap="none" strike="noStrike">
                <a:solidFill>
                  <a:schemeClr val="dk1"/>
                </a:solidFill>
                <a:latin typeface="Arial"/>
                <a:ea typeface="Arial"/>
                <a:cs typeface="Arial"/>
                <a:sym typeface="Arial"/>
              </a:defRPr>
            </a:lvl8pPr>
            <a:lvl9pPr indent="-317500" lvl="8" marL="4114800" marR="0" rtl="0" algn="l">
              <a:lnSpc>
                <a:spcPct val="100000"/>
              </a:lnSpc>
              <a:spcBef>
                <a:spcPts val="0"/>
              </a:spcBef>
              <a:spcAft>
                <a:spcPts val="0"/>
              </a:spcAft>
              <a:buClr>
                <a:schemeClr val="dk2"/>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1988" name="Google Shape;1988;p292"/>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200" u="none" cap="none" strike="noStrike">
                <a:solidFill>
                  <a:srgbClr val="195D75"/>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9pPr>
          </a:lstStyle>
          <a:p/>
        </p:txBody>
      </p:sp>
      <p:sp>
        <p:nvSpPr>
          <p:cNvPr id="1989" name="Google Shape;1989;p292"/>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200" u="none" cap="none" strike="noStrike">
                <a:solidFill>
                  <a:srgbClr val="195D75"/>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9pPr>
          </a:lstStyle>
          <a:p/>
        </p:txBody>
      </p:sp>
      <p:sp>
        <p:nvSpPr>
          <p:cNvPr id="1990" name="Google Shape;1990;p292"/>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grpSp>
        <p:nvGrpSpPr>
          <p:cNvPr id="1991" name="Google Shape;1991;p292"/>
          <p:cNvGrpSpPr/>
          <p:nvPr/>
        </p:nvGrpSpPr>
        <p:grpSpPr>
          <a:xfrm>
            <a:off x="-29294" y="-12080"/>
            <a:ext cx="9198252" cy="814696"/>
            <a:chOff x="-29322" y="-1966"/>
            <a:chExt cx="9198252" cy="1086260"/>
          </a:xfrm>
        </p:grpSpPr>
        <p:sp>
          <p:nvSpPr>
            <p:cNvPr id="1992" name="Google Shape;1992;p292"/>
            <p:cNvSpPr/>
            <p:nvPr/>
          </p:nvSpPr>
          <p:spPr>
            <a:xfrm rot="-164306">
              <a:off x="-19045" y="216553"/>
              <a:ext cx="9163052" cy="649223"/>
            </a:xfrm>
            <a:custGeom>
              <a:rect b="b" l="l" r="r" t="t"/>
              <a:pathLst>
                <a:path extrusionOk="0" h="1055" w="5772">
                  <a:moveTo>
                    <a:pt x="0" y="966"/>
                  </a:moveTo>
                  <a:cubicBezTo>
                    <a:pt x="282" y="738"/>
                    <a:pt x="923" y="275"/>
                    <a:pt x="1608" y="282"/>
                  </a:cubicBezTo>
                  <a:cubicBezTo>
                    <a:pt x="2293" y="289"/>
                    <a:pt x="3416" y="1055"/>
                    <a:pt x="4110" y="1008"/>
                  </a:cubicBezTo>
                  <a:cubicBezTo>
                    <a:pt x="4804" y="961"/>
                    <a:pt x="5426" y="210"/>
                    <a:pt x="5772" y="0"/>
                  </a:cubicBezTo>
                </a:path>
              </a:pathLst>
            </a:custGeom>
            <a:noFill/>
            <a:ln cap="flat" cmpd="sng" w="10775">
              <a:solidFill>
                <a:srgbClr val="33B7B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3" name="Google Shape;1993;p292"/>
            <p:cNvSpPr/>
            <p:nvPr/>
          </p:nvSpPr>
          <p:spPr>
            <a:xfrm rot="-164306">
              <a:off x="-14309" y="290005"/>
              <a:ext cx="9175809" cy="530353"/>
            </a:xfrm>
            <a:custGeom>
              <a:rect b="b" l="l" r="r" t="t"/>
              <a:pathLst>
                <a:path extrusionOk="0" h="854" w="5766">
                  <a:moveTo>
                    <a:pt x="0" y="732"/>
                  </a:moveTo>
                  <a:cubicBezTo>
                    <a:pt x="273" y="647"/>
                    <a:pt x="951" y="214"/>
                    <a:pt x="1638" y="228"/>
                  </a:cubicBezTo>
                  <a:cubicBezTo>
                    <a:pt x="2325" y="242"/>
                    <a:pt x="3434" y="854"/>
                    <a:pt x="4122" y="816"/>
                  </a:cubicBezTo>
                  <a:cubicBezTo>
                    <a:pt x="4810" y="778"/>
                    <a:pt x="5424" y="170"/>
                    <a:pt x="5766" y="0"/>
                  </a:cubicBezTo>
                </a:path>
              </a:pathLst>
            </a:custGeom>
            <a:noFill/>
            <a:ln cap="flat" cmpd="sng" w="9525">
              <a:solidFill>
                <a:schemeClr val="accent4"/>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 accent1="accent1" accent2="accent2" accent3="accent3" accent4="accent4" accent5="accent5" accent6="accent6" bg1="lt1" bg2="dk2" tx1="dk1" tx2="lt2" folHlink="folHlink" hlink="hlink"/>
  <p:sldLayoutIdLst>
    <p:sldLayoutId id="2147483906" r:id="rId2"/>
    <p:sldLayoutId id="2147483907" r:id="rId3"/>
    <p:sldLayoutId id="2147483908" r:id="rId4"/>
    <p:sldLayoutId id="2147483909" r:id="rId5"/>
    <p:sldLayoutId id="2147483910" r:id="rId6"/>
    <p:sldLayoutId id="2147483911" r:id="rId7"/>
    <p:sldLayoutId id="2147483912" r:id="rId8"/>
    <p:sldLayoutId id="2147483913" r:id="rId9"/>
    <p:sldLayoutId id="2147483914" r:id="rId10"/>
    <p:sldLayoutId id="2147483915" r:id="rId11"/>
    <p:sldLayoutId id="2147483916"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abel">
    <p:bg>
      <p:bgPr>
        <a:solidFill>
          <a:schemeClr val="dk2"/>
        </a:solidFill>
      </p:bgPr>
    </p:bg>
    <p:spTree>
      <p:nvGrpSpPr>
        <p:cNvPr id="2067" name="Shape 2067"/>
        <p:cNvGrpSpPr/>
        <p:nvPr/>
      </p:nvGrpSpPr>
      <p:grpSpPr>
        <a:xfrm>
          <a:off x="0" y="0"/>
          <a:ext cx="0" cy="0"/>
          <a:chOff x="0" y="0"/>
          <a:chExt cx="0" cy="0"/>
        </a:xfrm>
      </p:grpSpPr>
      <p:sp>
        <p:nvSpPr>
          <p:cNvPr id="2068" name="Google Shape;2068;p304"/>
          <p:cNvSpPr txBox="1"/>
          <p:nvPr>
            <p:ph type="title"/>
          </p:nvPr>
        </p:nvSpPr>
        <p:spPr>
          <a:xfrm>
            <a:off x="457200" y="139527"/>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1pPr>
            <a:lvl2pPr lvl="1"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2pPr>
            <a:lvl3pPr lvl="2"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3pPr>
            <a:lvl4pPr lvl="3"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4pPr>
            <a:lvl5pPr lvl="4"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5pPr>
            <a:lvl6pPr lvl="5"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6pPr>
            <a:lvl7pPr lvl="6"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7pPr>
            <a:lvl8pPr lvl="7"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8pPr>
            <a:lvl9pPr lvl="8"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9pPr>
          </a:lstStyle>
          <a:p/>
        </p:txBody>
      </p:sp>
      <p:sp>
        <p:nvSpPr>
          <p:cNvPr id="2069" name="Google Shape;2069;p30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917" r:id="rId1"/>
    <p:sldLayoutId id="2147483918" r:id="rId2"/>
    <p:sldLayoutId id="2147483919" r:id="rId3"/>
    <p:sldLayoutId id="2147483920" r:id="rId4"/>
    <p:sldLayoutId id="2147483921" r:id="rId5"/>
    <p:sldLayoutId id="2147483922"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96" name="Shape 2096"/>
        <p:cNvGrpSpPr/>
        <p:nvPr/>
      </p:nvGrpSpPr>
      <p:grpSpPr>
        <a:xfrm>
          <a:off x="0" y="0"/>
          <a:ext cx="0" cy="0"/>
          <a:chOff x="0" y="0"/>
          <a:chExt cx="0" cy="0"/>
        </a:xfrm>
      </p:grpSpPr>
      <p:sp>
        <p:nvSpPr>
          <p:cNvPr id="2097" name="Google Shape;2097;p31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098" name="Google Shape;2098;p311"/>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099" name="Google Shape;2099;p31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2100" name="Google Shape;2100;p31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2101" name="Google Shape;2101;p31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23" r:id="rId1"/>
    <p:sldLayoutId id="2147483924" r:id="rId2"/>
    <p:sldLayoutId id="2147483925" r:id="rId3"/>
    <p:sldLayoutId id="2147483926" r:id="rId4"/>
    <p:sldLayoutId id="2147483927" r:id="rId5"/>
    <p:sldLayoutId id="2147483928" r:id="rId6"/>
    <p:sldLayoutId id="2147483929" r:id="rId7"/>
    <p:sldLayoutId id="2147483930" r:id="rId8"/>
    <p:sldLayoutId id="2147483931" r:id="rId9"/>
    <p:sldLayoutId id="2147483932" r:id="rId10"/>
    <p:sldLayoutId id="2147483933"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171" name="Shape 2171"/>
        <p:cNvGrpSpPr/>
        <p:nvPr/>
      </p:nvGrpSpPr>
      <p:grpSpPr>
        <a:xfrm>
          <a:off x="0" y="0"/>
          <a:ext cx="0" cy="0"/>
          <a:chOff x="0" y="0"/>
          <a:chExt cx="0" cy="0"/>
        </a:xfrm>
      </p:grpSpPr>
      <p:sp>
        <p:nvSpPr>
          <p:cNvPr id="2172" name="Google Shape;2172;p323"/>
          <p:cNvSpPr/>
          <p:nvPr/>
        </p:nvSpPr>
        <p:spPr>
          <a:xfrm>
            <a:off x="-815975" y="-611981"/>
            <a:ext cx="1638300" cy="1228725"/>
          </a:xfrm>
          <a:custGeom>
            <a:rect b="b" l="l" r="r" t="t"/>
            <a:pathLst>
              <a:path extrusionOk="0" h="1638300" w="1638300">
                <a:moveTo>
                  <a:pt x="1638300" y="819150"/>
                </a:moveTo>
                <a:lnTo>
                  <a:pt x="0" y="0"/>
                </a:lnTo>
                <a:close/>
              </a:path>
            </a:pathLst>
          </a:custGeom>
          <a:solidFill>
            <a:srgbClr val="FEFAF4">
              <a:alpha val="32549"/>
            </a:srgbClr>
          </a:solidFill>
          <a:ln cap="rnd" cmpd="sng" w="9525">
            <a:solidFill>
              <a:srgbClr val="D2C39E"/>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3" name="Google Shape;2173;p323"/>
          <p:cNvSpPr/>
          <p:nvPr/>
        </p:nvSpPr>
        <p:spPr>
          <a:xfrm>
            <a:off x="168275" y="15478"/>
            <a:ext cx="1703400" cy="1277400"/>
          </a:xfrm>
          <a:prstGeom prst="ellipse">
            <a:avLst/>
          </a:prstGeom>
          <a:noFill/>
          <a:ln cap="rnd" cmpd="sng" w="27300">
            <a:solidFill>
              <a:srgbClr val="FFF6D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74" name="Google Shape;2174;p323"/>
          <p:cNvGrpSpPr/>
          <p:nvPr/>
        </p:nvGrpSpPr>
        <p:grpSpPr>
          <a:xfrm>
            <a:off x="165100" y="777478"/>
            <a:ext cx="1170000" cy="877500"/>
            <a:chOff x="165100" y="1036637"/>
            <a:chExt cx="1170000" cy="1170000"/>
          </a:xfrm>
        </p:grpSpPr>
        <p:sp>
          <p:nvSpPr>
            <p:cNvPr id="2175" name="Google Shape;2175;p323"/>
            <p:cNvSpPr/>
            <p:nvPr/>
          </p:nvSpPr>
          <p:spPr>
            <a:xfrm>
              <a:off x="165100" y="1036637"/>
              <a:ext cx="1170000" cy="11700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176" name="Google Shape;2176;p323"/>
            <p:cNvPicPr preferRelativeResize="0"/>
            <p:nvPr/>
          </p:nvPicPr>
          <p:blipFill rotWithShape="1">
            <a:blip r:embed="rId2">
              <a:alphaModFix/>
            </a:blip>
            <a:srcRect b="0" l="0" r="0" t="0"/>
            <a:stretch/>
          </p:blipFill>
          <p:spPr>
            <a:xfrm>
              <a:off x="165100" y="1036637"/>
              <a:ext cx="1169987" cy="1169987"/>
            </a:xfrm>
            <a:prstGeom prst="rect">
              <a:avLst/>
            </a:prstGeom>
            <a:noFill/>
            <a:ln>
              <a:noFill/>
            </a:ln>
          </p:spPr>
        </p:pic>
        <p:sp>
          <p:nvSpPr>
            <p:cNvPr id="2177" name="Google Shape;2177;p323"/>
            <p:cNvSpPr txBox="1"/>
            <p:nvPr/>
          </p:nvSpPr>
          <p:spPr>
            <a:xfrm rot="2279892">
              <a:off x="347619" y="1215947"/>
              <a:ext cx="795274" cy="779435"/>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78" name="Google Shape;2178;p323"/>
          <p:cNvSpPr txBox="1"/>
          <p:nvPr/>
        </p:nvSpPr>
        <p:spPr>
          <a:xfrm>
            <a:off x="1012825" y="0"/>
            <a:ext cx="81312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9" name="Google Shape;2179;p323"/>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180" name="Google Shape;2180;p323"/>
          <p:cNvSpPr txBox="1"/>
          <p:nvPr>
            <p:ph idx="1" type="body"/>
          </p:nvPr>
        </p:nvSpPr>
        <p:spPr>
          <a:xfrm>
            <a:off x="1435100" y="1085850"/>
            <a:ext cx="7499400" cy="36006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00"/>
              </a:spcBef>
              <a:spcAft>
                <a:spcPts val="0"/>
              </a:spcAft>
              <a:buClr>
                <a:schemeClr val="accent1"/>
              </a:buClr>
              <a:buSzPts val="1400"/>
              <a:buFont typeface="Cabin"/>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50"/>
              </a:spcBef>
              <a:spcAft>
                <a:spcPts val="0"/>
              </a:spcAft>
              <a:buClr>
                <a:schemeClr val="accent1"/>
              </a:buClr>
              <a:buSzPts val="1400"/>
              <a:buFont typeface="Cabin"/>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accent2"/>
              </a:buClr>
              <a:buSzPts val="1400"/>
              <a:buFont typeface="Cabin"/>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rgbClr val="C32D2E"/>
              </a:buClr>
              <a:buSzPts val="1400"/>
              <a:buFont typeface="Cabin"/>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rgbClr val="84AA33"/>
              </a:buClr>
              <a:buSzPts val="1400"/>
              <a:buFont typeface="Cabin"/>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400"/>
              </a:spcBef>
              <a:spcAft>
                <a:spcPts val="0"/>
              </a:spcAft>
              <a:buClr>
                <a:schemeClr val="accent5"/>
              </a:buClr>
              <a:buSzPts val="1400"/>
              <a:buFont typeface="Cabin"/>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400"/>
              </a:spcBef>
              <a:spcAft>
                <a:spcPts val="0"/>
              </a:spcAft>
              <a:buClr>
                <a:schemeClr val="accent6"/>
              </a:buClr>
              <a:buSzPts val="1400"/>
              <a:buFont typeface="Cabin"/>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400"/>
              </a:spcBef>
              <a:spcAft>
                <a:spcPts val="0"/>
              </a:spcAft>
              <a:buClr>
                <a:schemeClr val="accent6"/>
              </a:buClr>
              <a:buSzPts val="1400"/>
              <a:buFont typeface="Cabin"/>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400"/>
              </a:spcBef>
              <a:spcAft>
                <a:spcPts val="0"/>
              </a:spcAft>
              <a:buClr>
                <a:schemeClr val="accent6"/>
              </a:buClr>
              <a:buSzPts val="1400"/>
              <a:buFont typeface="Cabin"/>
              <a:buChar char="⚫"/>
              <a:defRPr b="0" i="0" sz="1400" u="none" cap="none" strike="noStrike">
                <a:solidFill>
                  <a:srgbClr val="000000"/>
                </a:solidFill>
                <a:latin typeface="Arial"/>
                <a:ea typeface="Arial"/>
                <a:cs typeface="Arial"/>
                <a:sym typeface="Arial"/>
              </a:defRPr>
            </a:lvl9pPr>
          </a:lstStyle>
          <a:p/>
        </p:txBody>
      </p:sp>
      <p:sp>
        <p:nvSpPr>
          <p:cNvPr id="2181" name="Google Shape;2181;p323"/>
          <p:cNvSpPr txBox="1"/>
          <p:nvPr>
            <p:ph idx="10" type="dt"/>
          </p:nvPr>
        </p:nvSpPr>
        <p:spPr>
          <a:xfrm>
            <a:off x="3581400" y="4729163"/>
            <a:ext cx="2133600" cy="357000"/>
          </a:xfrm>
          <a:prstGeom prst="rect">
            <a:avLst/>
          </a:prstGeom>
          <a:noFill/>
          <a:ln>
            <a:noFill/>
          </a:ln>
        </p:spPr>
        <p:txBody>
          <a:bodyPr anchorCtr="0" anchor="b" bIns="91425" lIns="91425" spcFirstLastPara="1" rIns="91425" wrap="square" tIns="91425">
            <a:noAutofit/>
          </a:bodyPr>
          <a:lstStyle>
            <a:lvl1pPr lvl="0" marR="0" rtl="0" algn="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182" name="Google Shape;2182;p323"/>
          <p:cNvSpPr txBox="1"/>
          <p:nvPr>
            <p:ph idx="11" type="ftr"/>
          </p:nvPr>
        </p:nvSpPr>
        <p:spPr>
          <a:xfrm>
            <a:off x="5715000" y="4729163"/>
            <a:ext cx="2895600" cy="357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183" name="Google Shape;2183;p323"/>
          <p:cNvSpPr txBox="1"/>
          <p:nvPr>
            <p:ph idx="12" type="sldNum"/>
          </p:nvPr>
        </p:nvSpPr>
        <p:spPr>
          <a:xfrm>
            <a:off x="8613775" y="4729163"/>
            <a:ext cx="457200" cy="357000"/>
          </a:xfrm>
          <a:prstGeom prst="rect">
            <a:avLst/>
          </a:prstGeom>
          <a:noFill/>
          <a:ln>
            <a:noFill/>
          </a:ln>
        </p:spPr>
        <p:txBody>
          <a:bodyPr anchorCtr="0" anchor="b" bIns="91425" lIns="91425" spcFirstLastPara="1" rIns="91425" wrap="square" tIns="91425">
            <a:noAutofit/>
          </a:bodyPr>
          <a:lstStyle>
            <a:lvl1pPr indent="88900" lvl="0"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ct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
        <p:nvSpPr>
          <p:cNvPr id="2184" name="Google Shape;2184;p323"/>
          <p:cNvSpPr txBox="1"/>
          <p:nvPr/>
        </p:nvSpPr>
        <p:spPr>
          <a:xfrm>
            <a:off x="1014412" y="0"/>
            <a:ext cx="729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934" r:id="rId3"/>
    <p:sldLayoutId id="2147483935" r:id="rId4"/>
    <p:sldLayoutId id="2147483936" r:id="rId5"/>
    <p:sldLayoutId id="2147483937" r:id="rId6"/>
    <p:sldLayoutId id="2147483938"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2200" name="Shape 2200"/>
        <p:cNvGrpSpPr/>
        <p:nvPr/>
      </p:nvGrpSpPr>
      <p:grpSpPr>
        <a:xfrm>
          <a:off x="0" y="0"/>
          <a:ext cx="0" cy="0"/>
          <a:chOff x="0" y="0"/>
          <a:chExt cx="0" cy="0"/>
        </a:xfrm>
      </p:grpSpPr>
      <p:sp>
        <p:nvSpPr>
          <p:cNvPr id="2201" name="Google Shape;2201;p329"/>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1pPr>
            <a:lvl2pPr lvl="1"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2pPr>
            <a:lvl3pPr lvl="2"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3pPr>
            <a:lvl4pPr lvl="3"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4pPr>
            <a:lvl5pPr lvl="4"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5pPr>
            <a:lvl6pPr lvl="5"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6pPr>
            <a:lvl7pPr lvl="6"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7pPr>
            <a:lvl8pPr lvl="7"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8pPr>
            <a:lvl9pPr lvl="8"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9pPr>
          </a:lstStyle>
          <a:p/>
        </p:txBody>
      </p:sp>
      <p:sp>
        <p:nvSpPr>
          <p:cNvPr id="2202" name="Google Shape;2202;p329"/>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Source Code Pro"/>
              <a:buChar char="●"/>
              <a:defRPr b="0" i="0" sz="1800" u="none" cap="none" strike="noStrike">
                <a:solidFill>
                  <a:schemeClr val="dk2"/>
                </a:solidFill>
                <a:latin typeface="Source Code Pro"/>
                <a:ea typeface="Source Code Pro"/>
                <a:cs typeface="Source Code Pro"/>
                <a:sym typeface="Source Code Pro"/>
              </a:defRPr>
            </a:lvl1pPr>
            <a:lvl2pPr indent="-317500" lvl="1" marL="9144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2pPr>
            <a:lvl3pPr indent="-317500" lvl="2" marL="13716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3pPr>
            <a:lvl4pPr indent="-317500" lvl="3" marL="18288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4pPr>
            <a:lvl5pPr indent="-317500" lvl="4" marL="22860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5pPr>
            <a:lvl6pPr indent="-317500" lvl="5" marL="27432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6pPr>
            <a:lvl7pPr indent="-317500" lvl="6" marL="32004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7pPr>
            <a:lvl8pPr indent="-317500" lvl="7" marL="36576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8pPr>
            <a:lvl9pPr indent="-317500" lvl="8" marL="4114800" marR="0" rtl="0" algn="l">
              <a:lnSpc>
                <a:spcPct val="115000"/>
              </a:lnSpc>
              <a:spcBef>
                <a:spcPts val="1600"/>
              </a:spcBef>
              <a:spcAft>
                <a:spcPts val="160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9pPr>
          </a:lstStyle>
          <a:p/>
        </p:txBody>
      </p:sp>
      <p:sp>
        <p:nvSpPr>
          <p:cNvPr id="2203" name="Google Shape;2203;p3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39" r:id="rId1"/>
    <p:sldLayoutId id="2147483940" r:id="rId2"/>
    <p:sldLayoutId id="2147483941" r:id="rId3"/>
    <p:sldLayoutId id="2147483942" r:id="rId4"/>
    <p:sldLayoutId id="2147483943" r:id="rId5"/>
    <p:sldLayoutId id="2147483944" r:id="rId6"/>
    <p:sldLayoutId id="2147483945" r:id="rId7"/>
    <p:sldLayoutId id="2147483946" r:id="rId8"/>
    <p:sldLayoutId id="2147483947" r:id="rId9"/>
    <p:sldLayoutId id="2147483948" r:id="rId10"/>
    <p:sldLayoutId id="214748394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2F35E"/>
            </a:gs>
            <a:gs pos="62000">
              <a:srgbClr val="99BC52"/>
            </a:gs>
            <a:gs pos="100000">
              <a:srgbClr val="88A848"/>
            </a:gs>
          </a:gsLst>
          <a:lin ang="5400012" scaled="0"/>
        </a:gradFill>
      </p:bgPr>
    </p:bg>
    <p:spTree>
      <p:nvGrpSpPr>
        <p:cNvPr id="2253" name="Shape 2253"/>
        <p:cNvGrpSpPr/>
        <p:nvPr/>
      </p:nvGrpSpPr>
      <p:grpSpPr>
        <a:xfrm>
          <a:off x="0" y="0"/>
          <a:ext cx="0" cy="0"/>
          <a:chOff x="0" y="0"/>
          <a:chExt cx="0" cy="0"/>
        </a:xfrm>
      </p:grpSpPr>
      <p:grpSp>
        <p:nvGrpSpPr>
          <p:cNvPr id="2254" name="Google Shape;2254;p341"/>
          <p:cNvGrpSpPr/>
          <p:nvPr/>
        </p:nvGrpSpPr>
        <p:grpSpPr>
          <a:xfrm>
            <a:off x="-567355" y="0"/>
            <a:ext cx="10457379" cy="5337723"/>
            <a:chOff x="-644959" y="0"/>
            <a:chExt cx="10457379" cy="7116964"/>
          </a:xfrm>
        </p:grpSpPr>
        <p:grpSp>
          <p:nvGrpSpPr>
            <p:cNvPr id="2255" name="Google Shape;2255;p341"/>
            <p:cNvGrpSpPr/>
            <p:nvPr/>
          </p:nvGrpSpPr>
          <p:grpSpPr>
            <a:xfrm>
              <a:off x="0" y="0"/>
              <a:ext cx="9144000" cy="6858000"/>
              <a:chOff x="0" y="0"/>
              <a:chExt cx="9144000" cy="6858000"/>
            </a:xfrm>
          </p:grpSpPr>
          <p:grpSp>
            <p:nvGrpSpPr>
              <p:cNvPr id="2256" name="Google Shape;2256;p341"/>
              <p:cNvGrpSpPr/>
              <p:nvPr/>
            </p:nvGrpSpPr>
            <p:grpSpPr>
              <a:xfrm>
                <a:off x="0" y="0"/>
                <a:ext cx="2514600" cy="6858000"/>
                <a:chOff x="0" y="0"/>
                <a:chExt cx="2514600" cy="6858000"/>
              </a:xfrm>
            </p:grpSpPr>
            <p:sp>
              <p:nvSpPr>
                <p:cNvPr id="2257" name="Google Shape;2257;p341"/>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58" name="Google Shape;2258;p341"/>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59" name="Google Shape;2259;p341"/>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260" name="Google Shape;2260;p341"/>
              <p:cNvGrpSpPr/>
              <p:nvPr/>
            </p:nvGrpSpPr>
            <p:grpSpPr>
              <a:xfrm>
                <a:off x="422910" y="0"/>
                <a:ext cx="2514600" cy="6858000"/>
                <a:chOff x="0" y="0"/>
                <a:chExt cx="2514600" cy="6858000"/>
              </a:xfrm>
            </p:grpSpPr>
            <p:sp>
              <p:nvSpPr>
                <p:cNvPr id="2261" name="Google Shape;2261;p341"/>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62" name="Google Shape;2262;p341"/>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63" name="Google Shape;2263;p341"/>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264" name="Google Shape;2264;p341"/>
              <p:cNvGrpSpPr/>
              <p:nvPr/>
            </p:nvGrpSpPr>
            <p:grpSpPr>
              <a:xfrm rot="10800000">
                <a:off x="6629400" y="0"/>
                <a:ext cx="2514600" cy="6858000"/>
                <a:chOff x="0" y="0"/>
                <a:chExt cx="2514600" cy="6858000"/>
              </a:xfrm>
            </p:grpSpPr>
            <p:sp>
              <p:nvSpPr>
                <p:cNvPr id="2265" name="Google Shape;2265;p341"/>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66" name="Google Shape;2266;p341"/>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67" name="Google Shape;2267;p341"/>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268" name="Google Shape;2268;p341"/>
              <p:cNvSpPr/>
              <p:nvPr/>
            </p:nvSpPr>
            <p:spPr>
              <a:xfrm>
                <a:off x="3810000" y="0"/>
                <a:ext cx="28194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69" name="Google Shape;2269;p341"/>
              <p:cNvSpPr/>
              <p:nvPr/>
            </p:nvSpPr>
            <p:spPr>
              <a:xfrm>
                <a:off x="289560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70" name="Google Shape;2270;p341"/>
              <p:cNvSpPr/>
              <p:nvPr/>
            </p:nvSpPr>
            <p:spPr>
              <a:xfrm>
                <a:off x="31242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271" name="Google Shape;2271;p341"/>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272" name="Google Shape;2272;p341"/>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273" name="Google Shape;2273;p341"/>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274" name="Google Shape;2274;p341"/>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275" name="Google Shape;2275;p341"/>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276" name="Google Shape;2276;p341"/>
            <p:cNvSpPr/>
            <p:nvPr/>
          </p:nvSpPr>
          <p:spPr>
            <a:xfrm rot="1799950">
              <a:off x="2996127" y="2859222"/>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77" name="Google Shape;2277;p341"/>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78" name="Google Shape;2278;p341"/>
            <p:cNvSpPr/>
            <p:nvPr/>
          </p:nvSpPr>
          <p:spPr>
            <a:xfrm rot="1799950">
              <a:off x="3729553" y="1592397"/>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79" name="Google Shape;2279;p341"/>
            <p:cNvSpPr/>
            <p:nvPr/>
          </p:nvSpPr>
          <p:spPr>
            <a:xfrm rot="1799950">
              <a:off x="2977077" y="325573"/>
              <a:ext cx="1601441" cy="1388149"/>
            </a:xfrm>
            <a:prstGeom prst="hexagon">
              <a:avLst>
                <a:gd fmla="val 28544" name="adj"/>
                <a:gd fmla="val 115470" name="vf"/>
              </a:avLst>
            </a:prstGeom>
            <a:solidFill>
              <a:schemeClr val="lt1">
                <a:alpha val="3529"/>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0" name="Google Shape;2280;p341"/>
            <p:cNvSpPr/>
            <p:nvPr/>
          </p:nvSpPr>
          <p:spPr>
            <a:xfrm rot="1799950">
              <a:off x="4462976" y="5383348"/>
              <a:ext cx="1601441" cy="1388149"/>
            </a:xfrm>
            <a:prstGeom prst="hexagon">
              <a:avLst>
                <a:gd fmla="val 28544" name="adj"/>
                <a:gd fmla="val 115470" name="vf"/>
              </a:avLst>
            </a:prstGeom>
            <a:solidFill>
              <a:schemeClr val="lt1">
                <a:alpha val="549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1" name="Google Shape;2281;p341"/>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2" name="Google Shape;2282;p341"/>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3" name="Google Shape;2283;p341"/>
            <p:cNvSpPr/>
            <p:nvPr/>
          </p:nvSpPr>
          <p:spPr>
            <a:xfrm rot="1799950">
              <a:off x="52903" y="284969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4" name="Google Shape;2284;p341"/>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5" name="Google Shape;2285;p341"/>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6" name="Google Shape;2286;p341"/>
            <p:cNvSpPr/>
            <p:nvPr/>
          </p:nvSpPr>
          <p:spPr>
            <a:xfrm rot="1799950">
              <a:off x="1529278" y="2859222"/>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7" name="Google Shape;2287;p341"/>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8" name="Google Shape;2288;p341"/>
            <p:cNvSpPr/>
            <p:nvPr/>
          </p:nvSpPr>
          <p:spPr>
            <a:xfrm rot="1799950">
              <a:off x="6806128" y="4145098"/>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9" name="Google Shape;2289;p341"/>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0" name="Google Shape;2290;p341"/>
            <p:cNvSpPr/>
            <p:nvPr/>
          </p:nvSpPr>
          <p:spPr>
            <a:xfrm rot="1799950">
              <a:off x="7549079" y="286874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1" name="Google Shape;2291;p341"/>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529"/>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2" name="Google Shape;2292;p341"/>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293" name="Google Shape;2293;p341"/>
          <p:cNvSpPr/>
          <p:nvPr/>
        </p:nvSpPr>
        <p:spPr>
          <a:xfrm>
            <a:off x="457200" y="250115"/>
            <a:ext cx="8229600" cy="4639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4" name="Google Shape;2294;p341"/>
          <p:cNvSpPr/>
          <p:nvPr/>
        </p:nvSpPr>
        <p:spPr>
          <a:xfrm>
            <a:off x="4561242" y="-16133"/>
            <a:ext cx="3679200" cy="5244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5" name="Google Shape;2295;p341"/>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6" name="Google Shape;2296;p341"/>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accent1"/>
              </a:buClr>
              <a:buSzPts val="1400"/>
              <a:buFont typeface="Quest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297" name="Google Shape;2297;p341"/>
          <p:cNvSpPr txBox="1"/>
          <p:nvPr>
            <p:ph idx="1" type="body"/>
          </p:nvPr>
        </p:nvSpPr>
        <p:spPr>
          <a:xfrm>
            <a:off x="1043492" y="1742739"/>
            <a:ext cx="6777300" cy="26319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48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44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0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36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32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28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28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28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28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9pPr>
          </a:lstStyle>
          <a:p/>
        </p:txBody>
      </p:sp>
      <p:sp>
        <p:nvSpPr>
          <p:cNvPr id="2298" name="Google Shape;2298;p341"/>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rtl="0" algn="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299" name="Google Shape;2299;p341"/>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rtl="0" algn="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300" name="Google Shape;2300;p341"/>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950" r:id="rId1"/>
    <p:sldLayoutId id="2147483951" r:id="rId2"/>
    <p:sldLayoutId id="2147483952" r:id="rId3"/>
    <p:sldLayoutId id="2147483953" r:id="rId4"/>
    <p:sldLayoutId id="2147483954" r:id="rId5"/>
    <p:sldLayoutId id="2147483955" r:id="rId6"/>
    <p:sldLayoutId id="2147483956" r:id="rId7"/>
    <p:sldLayoutId id="2147483957" r:id="rId8"/>
    <p:sldLayoutId id="2147483958" r:id="rId9"/>
    <p:sldLayoutId id="2147483959" r:id="rId10"/>
    <p:sldLayoutId id="214748396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4" name="Shape 254"/>
        <p:cNvGrpSpPr/>
        <p:nvPr/>
      </p:nvGrpSpPr>
      <p:grpSpPr>
        <a:xfrm>
          <a:off x="0" y="0"/>
          <a:ext cx="0" cy="0"/>
          <a:chOff x="0" y="0"/>
          <a:chExt cx="0" cy="0"/>
        </a:xfrm>
      </p:grpSpPr>
      <p:sp>
        <p:nvSpPr>
          <p:cNvPr id="255" name="Google Shape;255;p37"/>
          <p:cNvSpPr/>
          <p:nvPr/>
        </p:nvSpPr>
        <p:spPr>
          <a:xfrm>
            <a:off x="0" y="5032628"/>
            <a:ext cx="9144000" cy="110965"/>
          </a:xfrm>
          <a:custGeom>
            <a:rect b="b" l="l" r="r" t="t"/>
            <a:pathLst>
              <a:path extrusionOk="0" h="147954" w="12192000">
                <a:moveTo>
                  <a:pt x="12192000" y="0"/>
                </a:moveTo>
                <a:lnTo>
                  <a:pt x="0" y="0"/>
                </a:lnTo>
                <a:lnTo>
                  <a:pt x="0" y="147827"/>
                </a:lnTo>
                <a:lnTo>
                  <a:pt x="12192000" y="147827"/>
                </a:lnTo>
                <a:lnTo>
                  <a:pt x="12192000" y="0"/>
                </a:lnTo>
                <a:close/>
              </a:path>
            </a:pathLst>
          </a:custGeom>
          <a:solidFill>
            <a:srgbClr val="DA1A3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256" name="Google Shape;256;p37"/>
          <p:cNvSpPr/>
          <p:nvPr/>
        </p:nvSpPr>
        <p:spPr>
          <a:xfrm>
            <a:off x="0" y="0"/>
            <a:ext cx="9144000" cy="1741170"/>
          </a:xfrm>
          <a:custGeom>
            <a:rect b="b" l="l" r="r" t="t"/>
            <a:pathLst>
              <a:path extrusionOk="0" h="2321560" w="12192000">
                <a:moveTo>
                  <a:pt x="12192000" y="0"/>
                </a:moveTo>
                <a:lnTo>
                  <a:pt x="0" y="0"/>
                </a:lnTo>
                <a:lnTo>
                  <a:pt x="0" y="2321052"/>
                </a:lnTo>
                <a:lnTo>
                  <a:pt x="12192000" y="2321052"/>
                </a:lnTo>
                <a:lnTo>
                  <a:pt x="12192000" y="0"/>
                </a:lnTo>
                <a:close/>
              </a:path>
            </a:pathLst>
          </a:custGeom>
          <a:solidFill>
            <a:srgbClr val="00577B"/>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pic>
        <p:nvPicPr>
          <p:cNvPr id="257" name="Google Shape;257;p37"/>
          <p:cNvPicPr preferRelativeResize="0"/>
          <p:nvPr/>
        </p:nvPicPr>
        <p:blipFill rotWithShape="1">
          <a:blip r:embed="rId1">
            <a:alphaModFix/>
          </a:blip>
          <a:srcRect b="0" l="0" r="0" t="0"/>
          <a:stretch/>
        </p:blipFill>
        <p:spPr>
          <a:xfrm>
            <a:off x="8063864" y="4512564"/>
            <a:ext cx="742949" cy="418337"/>
          </a:xfrm>
          <a:prstGeom prst="rect">
            <a:avLst/>
          </a:prstGeom>
          <a:noFill/>
          <a:ln>
            <a:noFill/>
          </a:ln>
        </p:spPr>
      </p:pic>
      <p:sp>
        <p:nvSpPr>
          <p:cNvPr id="258" name="Google Shape;258;p37"/>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1" i="0" sz="26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59" name="Google Shape;259;p37"/>
          <p:cNvSpPr txBox="1"/>
          <p:nvPr>
            <p:ph idx="1" type="body"/>
          </p:nvPr>
        </p:nvSpPr>
        <p:spPr>
          <a:xfrm>
            <a:off x="457795" y="2049064"/>
            <a:ext cx="8271000" cy="19641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260" name="Google Shape;260;p3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61" name="Google Shape;261;p3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62" name="Google Shape;262;p37"/>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681" r:id="rId2"/>
    <p:sldLayoutId id="2147483682" r:id="rId3"/>
    <p:sldLayoutId id="2147483683" r:id="rId4"/>
    <p:sldLayoutId id="2147483684" r:id="rId5"/>
    <p:sldLayoutId id="2147483685"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7EF2D">
            <a:alpha val="45882"/>
          </a:srgbClr>
        </a:solidFill>
      </p:bgPr>
    </p:bg>
    <p:spTree>
      <p:nvGrpSpPr>
        <p:cNvPr id="2497" name="Shape 2497"/>
        <p:cNvGrpSpPr/>
        <p:nvPr/>
      </p:nvGrpSpPr>
      <p:grpSpPr>
        <a:xfrm>
          <a:off x="0" y="0"/>
          <a:ext cx="0" cy="0"/>
          <a:chOff x="0" y="0"/>
          <a:chExt cx="0" cy="0"/>
        </a:xfrm>
      </p:grpSpPr>
      <p:sp>
        <p:nvSpPr>
          <p:cNvPr id="2498" name="Google Shape;2498;p353"/>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499" name="Google Shape;2499;p353"/>
          <p:cNvSpPr txBox="1"/>
          <p:nvPr>
            <p:ph idx="1" type="body"/>
          </p:nvPr>
        </p:nvSpPr>
        <p:spPr>
          <a:xfrm>
            <a:off x="685800" y="1485900"/>
            <a:ext cx="7772400" cy="3086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9pPr>
          </a:lstStyle>
          <a:p/>
        </p:txBody>
      </p:sp>
      <p:sp>
        <p:nvSpPr>
          <p:cNvPr id="2500" name="Google Shape;2500;p353"/>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501" name="Google Shape;2501;p353"/>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502" name="Google Shape;2502;p353"/>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72" name="Shape 2572"/>
        <p:cNvGrpSpPr/>
        <p:nvPr/>
      </p:nvGrpSpPr>
      <p:grpSpPr>
        <a:xfrm>
          <a:off x="0" y="0"/>
          <a:ext cx="0" cy="0"/>
          <a:chOff x="0" y="0"/>
          <a:chExt cx="0" cy="0"/>
        </a:xfrm>
      </p:grpSpPr>
      <p:grpSp>
        <p:nvGrpSpPr>
          <p:cNvPr id="2573" name="Google Shape;2573;p365"/>
          <p:cNvGrpSpPr/>
          <p:nvPr/>
        </p:nvGrpSpPr>
        <p:grpSpPr>
          <a:xfrm>
            <a:off x="0" y="2926556"/>
            <a:ext cx="3400425" cy="2212181"/>
            <a:chOff x="0" y="3902075"/>
            <a:chExt cx="3400425" cy="2949575"/>
          </a:xfrm>
        </p:grpSpPr>
        <p:sp>
          <p:nvSpPr>
            <p:cNvPr id="2574" name="Google Shape;2574;p365"/>
            <p:cNvSpPr/>
            <p:nvPr/>
          </p:nvSpPr>
          <p:spPr>
            <a:xfrm>
              <a:off x="0" y="3981450"/>
              <a:ext cx="3400425" cy="2863850"/>
            </a:xfrm>
            <a:custGeom>
              <a:rect b="b" l="l" r="r" t="t"/>
              <a:pathLst>
                <a:path extrusionOk="0" h="1804" w="2135">
                  <a:moveTo>
                    <a:pt x="329" y="66"/>
                  </a:moveTo>
                  <a:lnTo>
                    <a:pt x="161" y="30"/>
                  </a:lnTo>
                  <a:lnTo>
                    <a:pt x="0" y="0"/>
                  </a:lnTo>
                  <a:lnTo>
                    <a:pt x="0" y="12"/>
                  </a:lnTo>
                  <a:lnTo>
                    <a:pt x="161" y="42"/>
                  </a:lnTo>
                  <a:lnTo>
                    <a:pt x="323" y="78"/>
                  </a:lnTo>
                  <a:lnTo>
                    <a:pt x="556" y="150"/>
                  </a:lnTo>
                  <a:lnTo>
                    <a:pt x="777" y="245"/>
                  </a:lnTo>
                  <a:lnTo>
                    <a:pt x="993" y="365"/>
                  </a:lnTo>
                  <a:lnTo>
                    <a:pt x="1196" y="503"/>
                  </a:lnTo>
                  <a:lnTo>
                    <a:pt x="1381" y="653"/>
                  </a:lnTo>
                  <a:lnTo>
                    <a:pt x="1555" y="827"/>
                  </a:lnTo>
                  <a:lnTo>
                    <a:pt x="1710" y="1019"/>
                  </a:lnTo>
                  <a:lnTo>
                    <a:pt x="1854" y="1229"/>
                  </a:lnTo>
                  <a:lnTo>
                    <a:pt x="1937" y="1366"/>
                  </a:lnTo>
                  <a:lnTo>
                    <a:pt x="2009" y="1510"/>
                  </a:lnTo>
                  <a:lnTo>
                    <a:pt x="2069" y="1654"/>
                  </a:lnTo>
                  <a:lnTo>
                    <a:pt x="2123" y="1804"/>
                  </a:lnTo>
                  <a:lnTo>
                    <a:pt x="2135" y="1804"/>
                  </a:lnTo>
                  <a:lnTo>
                    <a:pt x="2081" y="1654"/>
                  </a:lnTo>
                  <a:lnTo>
                    <a:pt x="2021" y="1510"/>
                  </a:lnTo>
                  <a:lnTo>
                    <a:pt x="1949" y="1366"/>
                  </a:lnTo>
                  <a:lnTo>
                    <a:pt x="1866" y="1223"/>
                  </a:lnTo>
                  <a:lnTo>
                    <a:pt x="1722" y="1013"/>
                  </a:lnTo>
                  <a:lnTo>
                    <a:pt x="1561" y="821"/>
                  </a:lnTo>
                  <a:lnTo>
                    <a:pt x="1387" y="647"/>
                  </a:lnTo>
                  <a:lnTo>
                    <a:pt x="1202" y="491"/>
                  </a:lnTo>
                  <a:lnTo>
                    <a:pt x="999" y="353"/>
                  </a:lnTo>
                  <a:lnTo>
                    <a:pt x="783" y="239"/>
                  </a:lnTo>
                  <a:lnTo>
                    <a:pt x="562" y="138"/>
                  </a:lnTo>
                  <a:lnTo>
                    <a:pt x="329" y="66"/>
                  </a:lnTo>
                  <a:lnTo>
                    <a:pt x="329" y="66"/>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5" name="Google Shape;2575;p365"/>
            <p:cNvSpPr/>
            <p:nvPr/>
          </p:nvSpPr>
          <p:spPr>
            <a:xfrm>
              <a:off x="0" y="3902075"/>
              <a:ext cx="2943225" cy="2949575"/>
            </a:xfrm>
            <a:custGeom>
              <a:rect b="b" l="l" r="r" t="t"/>
              <a:pathLst>
                <a:path extrusionOk="0" h="1858" w="1854">
                  <a:moveTo>
                    <a:pt x="1854" y="1858"/>
                  </a:moveTo>
                  <a:lnTo>
                    <a:pt x="0" y="1858"/>
                  </a:lnTo>
                  <a:lnTo>
                    <a:pt x="0" y="0"/>
                  </a:lnTo>
                  <a:lnTo>
                    <a:pt x="1854" y="1858"/>
                  </a:lnTo>
                  <a:lnTo>
                    <a:pt x="1854" y="1858"/>
                  </a:lnTo>
                  <a:close/>
                </a:path>
              </a:pathLst>
            </a:custGeom>
            <a:gradFill>
              <a:gsLst>
                <a:gs pos="0">
                  <a:schemeClr val="lt2"/>
                </a:gs>
                <a:gs pos="100000">
                  <a:schemeClr val="lt1"/>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6" name="Google Shape;2576;p365"/>
            <p:cNvSpPr/>
            <p:nvPr/>
          </p:nvSpPr>
          <p:spPr>
            <a:xfrm>
              <a:off x="0" y="4341812"/>
              <a:ext cx="2770188" cy="2503487"/>
            </a:xfrm>
            <a:custGeom>
              <a:rect b="b" l="l" r="r" t="t"/>
              <a:pathLst>
                <a:path extrusionOk="0" h="1577" w="1745">
                  <a:moveTo>
                    <a:pt x="1640" y="1377"/>
                  </a:moveTo>
                  <a:lnTo>
                    <a:pt x="1692" y="1479"/>
                  </a:lnTo>
                  <a:lnTo>
                    <a:pt x="1732" y="1577"/>
                  </a:lnTo>
                  <a:lnTo>
                    <a:pt x="1745" y="1577"/>
                  </a:lnTo>
                  <a:lnTo>
                    <a:pt x="1703" y="1469"/>
                  </a:lnTo>
                  <a:lnTo>
                    <a:pt x="1649" y="1367"/>
                  </a:lnTo>
                  <a:lnTo>
                    <a:pt x="1535" y="1157"/>
                  </a:lnTo>
                  <a:lnTo>
                    <a:pt x="1395" y="951"/>
                  </a:lnTo>
                  <a:lnTo>
                    <a:pt x="1236" y="756"/>
                  </a:lnTo>
                  <a:lnTo>
                    <a:pt x="1061" y="582"/>
                  </a:lnTo>
                  <a:lnTo>
                    <a:pt x="876" y="426"/>
                  </a:lnTo>
                  <a:lnTo>
                    <a:pt x="672" y="294"/>
                  </a:lnTo>
                  <a:lnTo>
                    <a:pt x="455" y="174"/>
                  </a:lnTo>
                  <a:lnTo>
                    <a:pt x="234" y="78"/>
                  </a:lnTo>
                  <a:lnTo>
                    <a:pt x="0" y="0"/>
                  </a:lnTo>
                  <a:lnTo>
                    <a:pt x="0" y="12"/>
                  </a:lnTo>
                  <a:lnTo>
                    <a:pt x="222" y="89"/>
                  </a:lnTo>
                  <a:lnTo>
                    <a:pt x="446" y="185"/>
                  </a:lnTo>
                  <a:lnTo>
                    <a:pt x="662" y="305"/>
                  </a:lnTo>
                  <a:lnTo>
                    <a:pt x="866" y="437"/>
                  </a:lnTo>
                  <a:lnTo>
                    <a:pt x="1052" y="593"/>
                  </a:lnTo>
                  <a:lnTo>
                    <a:pt x="1226" y="767"/>
                  </a:lnTo>
                  <a:lnTo>
                    <a:pt x="1385" y="960"/>
                  </a:lnTo>
                  <a:lnTo>
                    <a:pt x="1526" y="1167"/>
                  </a:lnTo>
                  <a:lnTo>
                    <a:pt x="1640" y="1377"/>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7" name="Google Shape;2577;p365"/>
            <p:cNvSpPr/>
            <p:nvPr/>
          </p:nvSpPr>
          <p:spPr>
            <a:xfrm>
              <a:off x="0" y="4038600"/>
              <a:ext cx="2770188" cy="2806700"/>
            </a:xfrm>
            <a:custGeom>
              <a:rect b="b" l="l" r="r" t="t"/>
              <a:pathLst>
                <a:path extrusionOk="0" h="1768" w="1745">
                  <a:moveTo>
                    <a:pt x="0" y="0"/>
                  </a:moveTo>
                  <a:lnTo>
                    <a:pt x="0" y="12"/>
                  </a:lnTo>
                  <a:lnTo>
                    <a:pt x="210" y="88"/>
                  </a:lnTo>
                  <a:lnTo>
                    <a:pt x="426" y="190"/>
                  </a:lnTo>
                  <a:lnTo>
                    <a:pt x="630" y="304"/>
                  </a:lnTo>
                  <a:lnTo>
                    <a:pt x="818" y="442"/>
                  </a:lnTo>
                  <a:lnTo>
                    <a:pt x="998" y="592"/>
                  </a:lnTo>
                  <a:lnTo>
                    <a:pt x="1164" y="766"/>
                  </a:lnTo>
                  <a:lnTo>
                    <a:pt x="1310" y="942"/>
                  </a:lnTo>
                  <a:lnTo>
                    <a:pt x="1454" y="1146"/>
                  </a:lnTo>
                  <a:lnTo>
                    <a:pt x="1536" y="1298"/>
                  </a:lnTo>
                  <a:lnTo>
                    <a:pt x="1614" y="1456"/>
                  </a:lnTo>
                  <a:lnTo>
                    <a:pt x="1682" y="1616"/>
                  </a:lnTo>
                  <a:lnTo>
                    <a:pt x="1733" y="1768"/>
                  </a:lnTo>
                  <a:lnTo>
                    <a:pt x="1745" y="1768"/>
                  </a:lnTo>
                  <a:lnTo>
                    <a:pt x="1691" y="1606"/>
                  </a:lnTo>
                  <a:lnTo>
                    <a:pt x="1623" y="1445"/>
                  </a:lnTo>
                  <a:lnTo>
                    <a:pt x="1547" y="1288"/>
                  </a:lnTo>
                  <a:lnTo>
                    <a:pt x="1463" y="1136"/>
                  </a:lnTo>
                  <a:lnTo>
                    <a:pt x="1320" y="932"/>
                  </a:lnTo>
                  <a:lnTo>
                    <a:pt x="1173" y="755"/>
                  </a:lnTo>
                  <a:lnTo>
                    <a:pt x="1008" y="581"/>
                  </a:lnTo>
                  <a:lnTo>
                    <a:pt x="827" y="431"/>
                  </a:lnTo>
                  <a:lnTo>
                    <a:pt x="642" y="293"/>
                  </a:lnTo>
                  <a:lnTo>
                    <a:pt x="437" y="179"/>
                  </a:lnTo>
                  <a:lnTo>
                    <a:pt x="222" y="78"/>
                  </a:lnTo>
                  <a:lnTo>
                    <a:pt x="0" y="0"/>
                  </a:lnTo>
                  <a:lnTo>
                    <a:pt x="0" y="0"/>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8" name="Google Shape;2578;p365"/>
            <p:cNvSpPr/>
            <p:nvPr/>
          </p:nvSpPr>
          <p:spPr>
            <a:xfrm>
              <a:off x="331787" y="4419600"/>
              <a:ext cx="136500" cy="136500"/>
            </a:xfrm>
            <a:prstGeom prst="ellipse">
              <a:avLst/>
            </a:prstGeom>
            <a:gradFill>
              <a:gsLst>
                <a:gs pos="0">
                  <a:schemeClr val="lt2"/>
                </a:gs>
                <a:gs pos="100000">
                  <a:schemeClr val="lt1"/>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9" name="Google Shape;2579;p365"/>
            <p:cNvSpPr/>
            <p:nvPr/>
          </p:nvSpPr>
          <p:spPr>
            <a:xfrm>
              <a:off x="2438400" y="6165850"/>
              <a:ext cx="146100" cy="146100"/>
            </a:xfrm>
            <a:prstGeom prst="ellipse">
              <a:avLst/>
            </a:prstGeom>
            <a:gradFill>
              <a:gsLst>
                <a:gs pos="0">
                  <a:schemeClr val="lt2"/>
                </a:gs>
                <a:gs pos="100000">
                  <a:schemeClr val="lt1"/>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0" name="Google Shape;2580;p365"/>
            <p:cNvSpPr/>
            <p:nvPr/>
          </p:nvSpPr>
          <p:spPr>
            <a:xfrm>
              <a:off x="1255712" y="4322762"/>
              <a:ext cx="192000" cy="192000"/>
            </a:xfrm>
            <a:prstGeom prst="ellipse">
              <a:avLst/>
            </a:prstGeom>
            <a:gradFill>
              <a:gsLst>
                <a:gs pos="0">
                  <a:schemeClr val="lt2"/>
                </a:gs>
                <a:gs pos="100000">
                  <a:schemeClr val="lt1"/>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81" name="Google Shape;2581;p365"/>
          <p:cNvSpPr txBox="1"/>
          <p:nvPr>
            <p:ph type="title"/>
          </p:nvPr>
        </p:nvSpPr>
        <p:spPr>
          <a:xfrm>
            <a:off x="457200" y="208359"/>
            <a:ext cx="8229600" cy="854700"/>
          </a:xfrm>
          <a:prstGeom prst="rect">
            <a:avLst/>
          </a:prstGeom>
          <a:noFill/>
          <a:ln>
            <a:noFill/>
          </a:ln>
        </p:spPr>
        <p:txBody>
          <a:bodyPr anchorCtr="1"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9pPr>
          </a:lstStyle>
          <a:p/>
        </p:txBody>
      </p:sp>
      <p:sp>
        <p:nvSpPr>
          <p:cNvPr id="2582" name="Google Shape;2582;p365"/>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1pPr>
            <a:lvl2pPr indent="-317500" lvl="1" marL="914400" marR="0" rtl="0" algn="l">
              <a:lnSpc>
                <a:spcPct val="100000"/>
              </a:lnSpc>
              <a:spcBef>
                <a:spcPts val="0"/>
              </a:spcBef>
              <a:spcAft>
                <a:spcPts val="0"/>
              </a:spcAft>
              <a:buClr>
                <a:schemeClr val="dk2"/>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accent2"/>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folHlink"/>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dk1"/>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6pPr>
            <a:lvl7pPr indent="-317500" lvl="6" marL="3200400" marR="0" rtl="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7pPr>
            <a:lvl8pPr indent="-317500" lvl="7" marL="3657600" marR="0" rtl="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8pPr>
            <a:lvl9pPr indent="-317500" lvl="8" marL="4114800" marR="0" rtl="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9pPr>
          </a:lstStyle>
          <a:p/>
        </p:txBody>
      </p:sp>
      <p:sp>
        <p:nvSpPr>
          <p:cNvPr id="2583" name="Google Shape;2583;p365"/>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0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584" name="Google Shape;2584;p365"/>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0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585" name="Google Shape;2585;p365"/>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p>
          <a:p>
            <a:pPr indent="0" lvl="2" marL="0" rtl="0" algn="l">
              <a:spcBef>
                <a:spcPts val="0"/>
              </a:spcBef>
              <a:spcAft>
                <a:spcPts val="0"/>
              </a:spcAft>
              <a:buClr>
                <a:srgbClr val="000000"/>
              </a:buClr>
              <a:buSzPts val="1400"/>
              <a:buFont typeface="Arial"/>
              <a:buChar char="■"/>
            </a:pPr>
            <a:r>
              <a:t/>
            </a:r>
            <a:endParaRPr sz="1400"/>
          </a:p>
          <a:p>
            <a:pPr indent="0" lvl="3" marL="0" rtl="0" algn="l">
              <a:spcBef>
                <a:spcPts val="0"/>
              </a:spcBef>
              <a:spcAft>
                <a:spcPts val="0"/>
              </a:spcAft>
              <a:buClr>
                <a:srgbClr val="000000"/>
              </a:buClr>
              <a:buSzPts val="1400"/>
              <a:buFont typeface="Arial"/>
              <a:buChar char="●"/>
            </a:pPr>
            <a:r>
              <a:t/>
            </a:r>
            <a:endParaRPr sz="1400"/>
          </a:p>
          <a:p>
            <a:pPr indent="0" lvl="4" marL="0" rtl="0" algn="l">
              <a:spcBef>
                <a:spcPts val="0"/>
              </a:spcBef>
              <a:spcAft>
                <a:spcPts val="0"/>
              </a:spcAft>
              <a:buClr>
                <a:srgbClr val="000000"/>
              </a:buClr>
              <a:buSzPts val="1400"/>
              <a:buFont typeface="Arial"/>
              <a:buChar char="○"/>
            </a:pPr>
            <a:r>
              <a:t/>
            </a:r>
            <a:endParaRPr sz="1400"/>
          </a:p>
          <a:p>
            <a:pPr indent="0" lvl="5" marL="0" rtl="0" algn="l">
              <a:spcBef>
                <a:spcPts val="0"/>
              </a:spcBef>
              <a:spcAft>
                <a:spcPts val="0"/>
              </a:spcAft>
              <a:buClr>
                <a:srgbClr val="000000"/>
              </a:buClr>
              <a:buSzPts val="1400"/>
              <a:buFont typeface="Arial"/>
              <a:buChar char="■"/>
            </a:pPr>
            <a:r>
              <a:t/>
            </a:r>
            <a:endParaRPr sz="1400"/>
          </a:p>
          <a:p>
            <a:pPr indent="0" lvl="6" marL="0" rtl="0" algn="l">
              <a:spcBef>
                <a:spcPts val="0"/>
              </a:spcBef>
              <a:spcAft>
                <a:spcPts val="0"/>
              </a:spcAft>
              <a:buClr>
                <a:srgbClr val="000000"/>
              </a:buClr>
              <a:buSzPts val="1400"/>
              <a:buFont typeface="Arial"/>
              <a:buChar char="●"/>
            </a:pPr>
            <a:r>
              <a:t/>
            </a:r>
            <a:endParaRPr sz="1400"/>
          </a:p>
          <a:p>
            <a:pPr indent="0" lvl="7" marL="0" rtl="0" algn="l">
              <a:spcBef>
                <a:spcPts val="0"/>
              </a:spcBef>
              <a:spcAft>
                <a:spcPts val="0"/>
              </a:spcAft>
              <a:buClr>
                <a:srgbClr val="000000"/>
              </a:buClr>
              <a:buSzPts val="1400"/>
              <a:buFont typeface="Arial"/>
              <a:buChar char="○"/>
            </a:pPr>
            <a:r>
              <a:t/>
            </a:r>
            <a:endParaRPr sz="1400"/>
          </a:p>
          <a:p>
            <a:pPr indent="0" lvl="8" marL="0" rtl="0" algn="l">
              <a:spcBef>
                <a:spcPts val="0"/>
              </a:spcBef>
              <a:spcAft>
                <a:spcPts val="0"/>
              </a:spcAft>
              <a:buClr>
                <a:srgbClr val="000000"/>
              </a:buClr>
              <a:buSzPts val="1400"/>
              <a:buFont typeface="Arial"/>
              <a:buChar char="■"/>
            </a:pPr>
            <a:r>
              <a:t/>
            </a:r>
            <a:endParaRPr sz="1400"/>
          </a:p>
        </p:txBody>
      </p:sp>
    </p:spTree>
  </p:cSld>
  <p:clrMap accent1="accent1" accent2="accent2" accent3="accent3" accent4="accent4" accent5="accent5" accent6="accent6" bg1="lt1" bg2="dk2" tx1="dk1" tx2="lt2" folHlink="folHlink" hlink="hlink"/>
  <p:sldLayoutIdLst>
    <p:sldLayoutId id="2147483972" r:id="rId1"/>
    <p:sldLayoutId id="2147483973"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598" name="Shape 2598"/>
        <p:cNvGrpSpPr/>
        <p:nvPr/>
      </p:nvGrpSpPr>
      <p:grpSpPr>
        <a:xfrm>
          <a:off x="0" y="0"/>
          <a:ext cx="0" cy="0"/>
          <a:chOff x="0" y="0"/>
          <a:chExt cx="0" cy="0"/>
        </a:xfrm>
      </p:grpSpPr>
      <p:sp>
        <p:nvSpPr>
          <p:cNvPr id="2599" name="Google Shape;2599;p368"/>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1pPr>
            <a:lvl2pPr lvl="1"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2pPr>
            <a:lvl3pPr lvl="2"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3pPr>
            <a:lvl4pPr lvl="3"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4pPr>
            <a:lvl5pPr lvl="4"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5pPr>
            <a:lvl6pPr lvl="5"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6pPr>
            <a:lvl7pPr lvl="6"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7pPr>
            <a:lvl8pPr lvl="7"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8pPr>
            <a:lvl9pPr lvl="8"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9pPr>
          </a:lstStyle>
          <a:p/>
        </p:txBody>
      </p:sp>
      <p:sp>
        <p:nvSpPr>
          <p:cNvPr id="2600" name="Google Shape;2600;p368"/>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rtl="0" algn="l">
              <a:lnSpc>
                <a:spcPct val="100000"/>
              </a:lnSpc>
              <a:spcBef>
                <a:spcPts val="0"/>
              </a:spcBef>
              <a:spcAft>
                <a:spcPts val="0"/>
              </a:spcAft>
              <a:buClr>
                <a:schemeClr val="hlink"/>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hlink"/>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2601" name="Google Shape;2601;p368"/>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02" name="Google Shape;2602;p368"/>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03" name="Google Shape;2603;p368"/>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974"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610" name="Shape 2610"/>
        <p:cNvGrpSpPr/>
        <p:nvPr/>
      </p:nvGrpSpPr>
      <p:grpSpPr>
        <a:xfrm>
          <a:off x="0" y="0"/>
          <a:ext cx="0" cy="0"/>
          <a:chOff x="0" y="0"/>
          <a:chExt cx="0" cy="0"/>
        </a:xfrm>
      </p:grpSpPr>
      <p:sp>
        <p:nvSpPr>
          <p:cNvPr id="2611" name="Google Shape;2611;p370"/>
          <p:cNvSpPr txBox="1"/>
          <p:nvPr>
            <p:ph type="title"/>
          </p:nvPr>
        </p:nvSpPr>
        <p:spPr>
          <a:xfrm>
            <a:off x="301625" y="171450"/>
            <a:ext cx="8510700" cy="9942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9pPr>
          </a:lstStyle>
          <a:p/>
        </p:txBody>
      </p:sp>
      <p:sp>
        <p:nvSpPr>
          <p:cNvPr id="2612" name="Google Shape;2612;p370"/>
          <p:cNvSpPr txBox="1"/>
          <p:nvPr>
            <p:ph idx="1" type="body"/>
          </p:nvPr>
        </p:nvSpPr>
        <p:spPr>
          <a:xfrm>
            <a:off x="301625" y="1257300"/>
            <a:ext cx="8540700" cy="3317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1pPr>
            <a:lvl2pPr indent="-317500" lvl="1" marL="914400" marR="0" rtl="0" algn="l">
              <a:lnSpc>
                <a:spcPct val="100000"/>
              </a:lnSpc>
              <a:spcBef>
                <a:spcPts val="0"/>
              </a:spcBef>
              <a:spcAft>
                <a:spcPts val="0"/>
              </a:spcAft>
              <a:buClr>
                <a:schemeClr val="hlink"/>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hlink"/>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6pPr>
            <a:lvl7pPr indent="-317500" lvl="6" marL="3200400" marR="0" rtl="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7pPr>
            <a:lvl8pPr indent="-317500" lvl="7" marL="3657600" marR="0" rtl="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8pPr>
            <a:lvl9pPr indent="-317500" lvl="8" marL="4114800" marR="0" rtl="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9pPr>
          </a:lstStyle>
          <a:p/>
        </p:txBody>
      </p:sp>
      <p:sp>
        <p:nvSpPr>
          <p:cNvPr id="2613" name="Google Shape;2613;p370"/>
          <p:cNvSpPr txBox="1"/>
          <p:nvPr>
            <p:ph idx="10" type="dt"/>
          </p:nvPr>
        </p:nvSpPr>
        <p:spPr>
          <a:xfrm>
            <a:off x="304800" y="4683919"/>
            <a:ext cx="2286000" cy="357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14" name="Google Shape;2614;p370"/>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15" name="Google Shape;2615;p370"/>
          <p:cNvSpPr txBox="1"/>
          <p:nvPr>
            <p:ph idx="12" type="sldNum"/>
          </p:nvPr>
        </p:nvSpPr>
        <p:spPr>
          <a:xfrm>
            <a:off x="6553200" y="4683919"/>
            <a:ext cx="2286000" cy="3570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975"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100000">
              <a:schemeClr val="lt2"/>
            </a:gs>
          </a:gsLst>
          <a:lin ang="16200038" scaled="0"/>
        </a:gradFill>
      </p:bgPr>
    </p:bg>
    <p:spTree>
      <p:nvGrpSpPr>
        <p:cNvPr id="2622" name="Shape 2622"/>
        <p:cNvGrpSpPr/>
        <p:nvPr/>
      </p:nvGrpSpPr>
      <p:grpSpPr>
        <a:xfrm>
          <a:off x="0" y="0"/>
          <a:ext cx="0" cy="0"/>
          <a:chOff x="0" y="0"/>
          <a:chExt cx="0" cy="0"/>
        </a:xfrm>
      </p:grpSpPr>
      <p:grpSp>
        <p:nvGrpSpPr>
          <p:cNvPr id="2623" name="Google Shape;2623;p372"/>
          <p:cNvGrpSpPr/>
          <p:nvPr/>
        </p:nvGrpSpPr>
        <p:grpSpPr>
          <a:xfrm>
            <a:off x="0" y="0"/>
            <a:ext cx="9144007" cy="5200650"/>
            <a:chOff x="0" y="0"/>
            <a:chExt cx="9144007" cy="6934200"/>
          </a:xfrm>
        </p:grpSpPr>
        <p:sp>
          <p:nvSpPr>
            <p:cNvPr id="2624" name="Google Shape;2624;p372"/>
            <p:cNvSpPr/>
            <p:nvPr/>
          </p:nvSpPr>
          <p:spPr>
            <a:xfrm>
              <a:off x="0" y="3505200"/>
              <a:ext cx="3992563" cy="3127375"/>
            </a:xfrm>
            <a:custGeom>
              <a:rect b="b" l="l" r="r" t="t"/>
              <a:pathLst>
                <a:path extrusionOk="0" h="1970" w="2515">
                  <a:moveTo>
                    <a:pt x="624" y="1778"/>
                  </a:moveTo>
                  <a:lnTo>
                    <a:pt x="744" y="1669"/>
                  </a:lnTo>
                  <a:lnTo>
                    <a:pt x="834" y="1627"/>
                  </a:lnTo>
                  <a:lnTo>
                    <a:pt x="852" y="1400"/>
                  </a:lnTo>
                  <a:lnTo>
                    <a:pt x="834" y="1225"/>
                  </a:lnTo>
                  <a:lnTo>
                    <a:pt x="876" y="1171"/>
                  </a:lnTo>
                  <a:lnTo>
                    <a:pt x="901" y="1268"/>
                  </a:lnTo>
                  <a:lnTo>
                    <a:pt x="979" y="1370"/>
                  </a:lnTo>
                  <a:lnTo>
                    <a:pt x="1116" y="1519"/>
                  </a:lnTo>
                  <a:lnTo>
                    <a:pt x="1231" y="1621"/>
                  </a:lnTo>
                  <a:lnTo>
                    <a:pt x="1353" y="1632"/>
                  </a:lnTo>
                  <a:lnTo>
                    <a:pt x="1471" y="1693"/>
                  </a:lnTo>
                  <a:lnTo>
                    <a:pt x="1664" y="1659"/>
                  </a:lnTo>
                  <a:lnTo>
                    <a:pt x="1819" y="1678"/>
                  </a:lnTo>
                  <a:lnTo>
                    <a:pt x="1975" y="1632"/>
                  </a:lnTo>
                  <a:lnTo>
                    <a:pt x="1893" y="1513"/>
                  </a:lnTo>
                  <a:lnTo>
                    <a:pt x="1920" y="1385"/>
                  </a:lnTo>
                  <a:lnTo>
                    <a:pt x="1874" y="1285"/>
                  </a:lnTo>
                  <a:lnTo>
                    <a:pt x="1865" y="1129"/>
                  </a:lnTo>
                  <a:lnTo>
                    <a:pt x="1783" y="967"/>
                  </a:lnTo>
                  <a:lnTo>
                    <a:pt x="1527" y="891"/>
                  </a:lnTo>
                  <a:lnTo>
                    <a:pt x="1289" y="873"/>
                  </a:lnTo>
                  <a:lnTo>
                    <a:pt x="1393" y="781"/>
                  </a:lnTo>
                  <a:lnTo>
                    <a:pt x="1549" y="745"/>
                  </a:lnTo>
                  <a:lnTo>
                    <a:pt x="1620" y="738"/>
                  </a:lnTo>
                  <a:lnTo>
                    <a:pt x="1753" y="732"/>
                  </a:lnTo>
                  <a:lnTo>
                    <a:pt x="1933" y="720"/>
                  </a:lnTo>
                  <a:lnTo>
                    <a:pt x="2107" y="618"/>
                  </a:lnTo>
                  <a:lnTo>
                    <a:pt x="2227" y="516"/>
                  </a:lnTo>
                  <a:lnTo>
                    <a:pt x="2377" y="438"/>
                  </a:lnTo>
                  <a:lnTo>
                    <a:pt x="2515" y="337"/>
                  </a:lnTo>
                  <a:lnTo>
                    <a:pt x="2420" y="343"/>
                  </a:lnTo>
                  <a:lnTo>
                    <a:pt x="2191" y="343"/>
                  </a:lnTo>
                  <a:lnTo>
                    <a:pt x="2077" y="331"/>
                  </a:lnTo>
                  <a:lnTo>
                    <a:pt x="2053" y="301"/>
                  </a:lnTo>
                  <a:lnTo>
                    <a:pt x="1951" y="301"/>
                  </a:lnTo>
                  <a:lnTo>
                    <a:pt x="1795" y="259"/>
                  </a:lnTo>
                  <a:lnTo>
                    <a:pt x="1645" y="289"/>
                  </a:lnTo>
                  <a:lnTo>
                    <a:pt x="1447" y="372"/>
                  </a:lnTo>
                  <a:lnTo>
                    <a:pt x="1297" y="408"/>
                  </a:lnTo>
                  <a:lnTo>
                    <a:pt x="1153" y="414"/>
                  </a:lnTo>
                  <a:lnTo>
                    <a:pt x="1308" y="337"/>
                  </a:lnTo>
                  <a:lnTo>
                    <a:pt x="1465" y="198"/>
                  </a:lnTo>
                  <a:lnTo>
                    <a:pt x="1453" y="168"/>
                  </a:lnTo>
                  <a:lnTo>
                    <a:pt x="1465" y="102"/>
                  </a:lnTo>
                  <a:lnTo>
                    <a:pt x="1477" y="36"/>
                  </a:lnTo>
                  <a:lnTo>
                    <a:pt x="1453" y="0"/>
                  </a:lnTo>
                  <a:lnTo>
                    <a:pt x="1417" y="24"/>
                  </a:lnTo>
                  <a:lnTo>
                    <a:pt x="1356" y="42"/>
                  </a:lnTo>
                  <a:lnTo>
                    <a:pt x="1189" y="102"/>
                  </a:lnTo>
                  <a:lnTo>
                    <a:pt x="1098" y="144"/>
                  </a:lnTo>
                  <a:lnTo>
                    <a:pt x="1026" y="144"/>
                  </a:lnTo>
                  <a:lnTo>
                    <a:pt x="991" y="168"/>
                  </a:lnTo>
                  <a:lnTo>
                    <a:pt x="889" y="331"/>
                  </a:lnTo>
                  <a:lnTo>
                    <a:pt x="852" y="408"/>
                  </a:lnTo>
                  <a:lnTo>
                    <a:pt x="726" y="480"/>
                  </a:lnTo>
                  <a:lnTo>
                    <a:pt x="649" y="540"/>
                  </a:lnTo>
                  <a:lnTo>
                    <a:pt x="643" y="540"/>
                  </a:lnTo>
                  <a:lnTo>
                    <a:pt x="637" y="534"/>
                  </a:lnTo>
                  <a:lnTo>
                    <a:pt x="600" y="516"/>
                  </a:lnTo>
                  <a:lnTo>
                    <a:pt x="564" y="492"/>
                  </a:lnTo>
                  <a:lnTo>
                    <a:pt x="552" y="486"/>
                  </a:lnTo>
                  <a:lnTo>
                    <a:pt x="540" y="474"/>
                  </a:lnTo>
                  <a:lnTo>
                    <a:pt x="528" y="462"/>
                  </a:lnTo>
                  <a:lnTo>
                    <a:pt x="504" y="444"/>
                  </a:lnTo>
                  <a:lnTo>
                    <a:pt x="474" y="426"/>
                  </a:lnTo>
                  <a:lnTo>
                    <a:pt x="444" y="408"/>
                  </a:lnTo>
                  <a:lnTo>
                    <a:pt x="415" y="390"/>
                  </a:lnTo>
                  <a:lnTo>
                    <a:pt x="385" y="372"/>
                  </a:lnTo>
                  <a:lnTo>
                    <a:pt x="366" y="366"/>
                  </a:lnTo>
                  <a:lnTo>
                    <a:pt x="360" y="360"/>
                  </a:lnTo>
                  <a:lnTo>
                    <a:pt x="192" y="234"/>
                  </a:lnTo>
                  <a:lnTo>
                    <a:pt x="210" y="307"/>
                  </a:lnTo>
                  <a:lnTo>
                    <a:pt x="570" y="564"/>
                  </a:lnTo>
                  <a:lnTo>
                    <a:pt x="558" y="618"/>
                  </a:lnTo>
                  <a:lnTo>
                    <a:pt x="444" y="732"/>
                  </a:lnTo>
                  <a:lnTo>
                    <a:pt x="324" y="787"/>
                  </a:lnTo>
                  <a:lnTo>
                    <a:pt x="318" y="787"/>
                  </a:lnTo>
                  <a:lnTo>
                    <a:pt x="258" y="811"/>
                  </a:lnTo>
                  <a:lnTo>
                    <a:pt x="127" y="853"/>
                  </a:lnTo>
                  <a:lnTo>
                    <a:pt x="0" y="901"/>
                  </a:lnTo>
                  <a:lnTo>
                    <a:pt x="0" y="1165"/>
                  </a:lnTo>
                  <a:lnTo>
                    <a:pt x="78" y="1147"/>
                  </a:lnTo>
                  <a:lnTo>
                    <a:pt x="372" y="1015"/>
                  </a:lnTo>
                  <a:lnTo>
                    <a:pt x="336" y="1117"/>
                  </a:lnTo>
                  <a:lnTo>
                    <a:pt x="222" y="1262"/>
                  </a:lnTo>
                  <a:lnTo>
                    <a:pt x="145" y="1453"/>
                  </a:lnTo>
                  <a:lnTo>
                    <a:pt x="139" y="1459"/>
                  </a:lnTo>
                  <a:lnTo>
                    <a:pt x="133" y="1465"/>
                  </a:lnTo>
                  <a:lnTo>
                    <a:pt x="102" y="1495"/>
                  </a:lnTo>
                  <a:lnTo>
                    <a:pt x="90" y="1507"/>
                  </a:lnTo>
                  <a:lnTo>
                    <a:pt x="84" y="1519"/>
                  </a:lnTo>
                  <a:lnTo>
                    <a:pt x="84" y="1531"/>
                  </a:lnTo>
                  <a:lnTo>
                    <a:pt x="96" y="1537"/>
                  </a:lnTo>
                  <a:lnTo>
                    <a:pt x="114" y="1549"/>
                  </a:lnTo>
                  <a:lnTo>
                    <a:pt x="127" y="1567"/>
                  </a:lnTo>
                  <a:lnTo>
                    <a:pt x="139" y="1597"/>
                  </a:lnTo>
                  <a:lnTo>
                    <a:pt x="145" y="1633"/>
                  </a:lnTo>
                  <a:lnTo>
                    <a:pt x="150" y="1663"/>
                  </a:lnTo>
                  <a:lnTo>
                    <a:pt x="156" y="1693"/>
                  </a:lnTo>
                  <a:lnTo>
                    <a:pt x="162" y="1717"/>
                  </a:lnTo>
                  <a:lnTo>
                    <a:pt x="162" y="1723"/>
                  </a:lnTo>
                  <a:lnTo>
                    <a:pt x="216" y="1796"/>
                  </a:lnTo>
                  <a:lnTo>
                    <a:pt x="216" y="1802"/>
                  </a:lnTo>
                  <a:lnTo>
                    <a:pt x="222" y="1814"/>
                  </a:lnTo>
                  <a:lnTo>
                    <a:pt x="228" y="1850"/>
                  </a:lnTo>
                  <a:lnTo>
                    <a:pt x="234" y="1886"/>
                  </a:lnTo>
                  <a:lnTo>
                    <a:pt x="240" y="1904"/>
                  </a:lnTo>
                  <a:lnTo>
                    <a:pt x="240" y="1916"/>
                  </a:lnTo>
                  <a:lnTo>
                    <a:pt x="246" y="1922"/>
                  </a:lnTo>
                  <a:lnTo>
                    <a:pt x="252" y="1934"/>
                  </a:lnTo>
                  <a:lnTo>
                    <a:pt x="258" y="1970"/>
                  </a:lnTo>
                  <a:lnTo>
                    <a:pt x="438" y="1970"/>
                  </a:lnTo>
                  <a:lnTo>
                    <a:pt x="462" y="1922"/>
                  </a:lnTo>
                  <a:lnTo>
                    <a:pt x="624" y="1778"/>
                  </a:lnTo>
                  <a:lnTo>
                    <a:pt x="624" y="1778"/>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5" name="Google Shape;2625;p372"/>
            <p:cNvSpPr/>
            <p:nvPr/>
          </p:nvSpPr>
          <p:spPr>
            <a:xfrm>
              <a:off x="0" y="3962400"/>
              <a:ext cx="3352801" cy="2546349"/>
            </a:xfrm>
            <a:custGeom>
              <a:rect b="b" l="l" r="r" t="t"/>
              <a:pathLst>
                <a:path extrusionOk="0" h="1696" w="2123">
                  <a:moveTo>
                    <a:pt x="580" y="1043"/>
                  </a:moveTo>
                  <a:lnTo>
                    <a:pt x="544" y="683"/>
                  </a:lnTo>
                  <a:lnTo>
                    <a:pt x="670" y="395"/>
                  </a:lnTo>
                  <a:lnTo>
                    <a:pt x="927" y="587"/>
                  </a:lnTo>
                  <a:lnTo>
                    <a:pt x="1214" y="869"/>
                  </a:lnTo>
                  <a:lnTo>
                    <a:pt x="1483" y="1109"/>
                  </a:lnTo>
                  <a:lnTo>
                    <a:pt x="1800" y="1360"/>
                  </a:lnTo>
                  <a:lnTo>
                    <a:pt x="1883" y="1414"/>
                  </a:lnTo>
                  <a:lnTo>
                    <a:pt x="1836" y="1354"/>
                  </a:lnTo>
                  <a:lnTo>
                    <a:pt x="1411" y="1001"/>
                  </a:lnTo>
                  <a:lnTo>
                    <a:pt x="1088" y="683"/>
                  </a:lnTo>
                  <a:lnTo>
                    <a:pt x="723" y="329"/>
                  </a:lnTo>
                  <a:lnTo>
                    <a:pt x="999" y="311"/>
                  </a:lnTo>
                  <a:lnTo>
                    <a:pt x="1286" y="317"/>
                  </a:lnTo>
                  <a:lnTo>
                    <a:pt x="1614" y="269"/>
                  </a:lnTo>
                  <a:lnTo>
                    <a:pt x="2123" y="197"/>
                  </a:lnTo>
                  <a:lnTo>
                    <a:pt x="2075" y="173"/>
                  </a:lnTo>
                  <a:lnTo>
                    <a:pt x="1543" y="257"/>
                  </a:lnTo>
                  <a:lnTo>
                    <a:pt x="1208" y="275"/>
                  </a:lnTo>
                  <a:lnTo>
                    <a:pt x="759" y="257"/>
                  </a:lnTo>
                  <a:lnTo>
                    <a:pt x="819" y="227"/>
                  </a:lnTo>
                  <a:lnTo>
                    <a:pt x="1142" y="0"/>
                  </a:lnTo>
                  <a:lnTo>
                    <a:pt x="1088" y="30"/>
                  </a:lnTo>
                  <a:lnTo>
                    <a:pt x="1010" y="84"/>
                  </a:lnTo>
                  <a:lnTo>
                    <a:pt x="855" y="191"/>
                  </a:lnTo>
                  <a:lnTo>
                    <a:pt x="670" y="281"/>
                  </a:lnTo>
                  <a:lnTo>
                    <a:pt x="634" y="359"/>
                  </a:lnTo>
                  <a:lnTo>
                    <a:pt x="305" y="587"/>
                  </a:lnTo>
                  <a:lnTo>
                    <a:pt x="0" y="725"/>
                  </a:lnTo>
                  <a:lnTo>
                    <a:pt x="0" y="731"/>
                  </a:lnTo>
                  <a:lnTo>
                    <a:pt x="0" y="767"/>
                  </a:lnTo>
                  <a:lnTo>
                    <a:pt x="299" y="635"/>
                  </a:lnTo>
                  <a:lnTo>
                    <a:pt x="592" y="431"/>
                  </a:lnTo>
                  <a:lnTo>
                    <a:pt x="508" y="671"/>
                  </a:lnTo>
                  <a:lnTo>
                    <a:pt x="526" y="995"/>
                  </a:lnTo>
                  <a:lnTo>
                    <a:pt x="460" y="1168"/>
                  </a:lnTo>
                  <a:lnTo>
                    <a:pt x="329" y="1480"/>
                  </a:lnTo>
                  <a:lnTo>
                    <a:pt x="323" y="1696"/>
                  </a:lnTo>
                  <a:lnTo>
                    <a:pt x="329" y="1696"/>
                  </a:lnTo>
                  <a:lnTo>
                    <a:pt x="347" y="1552"/>
                  </a:lnTo>
                  <a:lnTo>
                    <a:pt x="580" y="1043"/>
                  </a:lnTo>
                  <a:lnTo>
                    <a:pt x="580" y="1043"/>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6" name="Google Shape;2626;p372"/>
            <p:cNvSpPr/>
            <p:nvPr/>
          </p:nvSpPr>
          <p:spPr>
            <a:xfrm>
              <a:off x="3321050" y="5132387"/>
              <a:ext cx="5822950" cy="1497012"/>
            </a:xfrm>
            <a:custGeom>
              <a:rect b="b" l="l" r="r" t="t"/>
              <a:pathLst>
                <a:path extrusionOk="0" h="943" w="3668">
                  <a:moveTo>
                    <a:pt x="3482" y="300"/>
                  </a:moveTo>
                  <a:lnTo>
                    <a:pt x="3338" y="288"/>
                  </a:lnTo>
                  <a:lnTo>
                    <a:pt x="3320" y="264"/>
                  </a:lnTo>
                  <a:lnTo>
                    <a:pt x="3194" y="258"/>
                  </a:lnTo>
                  <a:lnTo>
                    <a:pt x="3019" y="216"/>
                  </a:lnTo>
                  <a:lnTo>
                    <a:pt x="2816" y="234"/>
                  </a:lnTo>
                  <a:lnTo>
                    <a:pt x="2533" y="288"/>
                  </a:lnTo>
                  <a:lnTo>
                    <a:pt x="2330" y="306"/>
                  </a:lnTo>
                  <a:lnTo>
                    <a:pt x="2149" y="312"/>
                  </a:lnTo>
                  <a:lnTo>
                    <a:pt x="2372" y="258"/>
                  </a:lnTo>
                  <a:lnTo>
                    <a:pt x="2624" y="156"/>
                  </a:lnTo>
                  <a:lnTo>
                    <a:pt x="2624" y="132"/>
                  </a:lnTo>
                  <a:lnTo>
                    <a:pt x="2666" y="78"/>
                  </a:lnTo>
                  <a:lnTo>
                    <a:pt x="2707" y="24"/>
                  </a:lnTo>
                  <a:lnTo>
                    <a:pt x="2695" y="0"/>
                  </a:lnTo>
                  <a:lnTo>
                    <a:pt x="2642" y="12"/>
                  </a:lnTo>
                  <a:lnTo>
                    <a:pt x="2557" y="30"/>
                  </a:lnTo>
                  <a:lnTo>
                    <a:pt x="2515" y="54"/>
                  </a:lnTo>
                  <a:lnTo>
                    <a:pt x="2425" y="84"/>
                  </a:lnTo>
                  <a:lnTo>
                    <a:pt x="2324" y="66"/>
                  </a:lnTo>
                  <a:lnTo>
                    <a:pt x="2191" y="90"/>
                  </a:lnTo>
                  <a:lnTo>
                    <a:pt x="2101" y="90"/>
                  </a:lnTo>
                  <a:lnTo>
                    <a:pt x="2047" y="108"/>
                  </a:lnTo>
                  <a:lnTo>
                    <a:pt x="1855" y="228"/>
                  </a:lnTo>
                  <a:lnTo>
                    <a:pt x="1771" y="288"/>
                  </a:lnTo>
                  <a:lnTo>
                    <a:pt x="1591" y="337"/>
                  </a:lnTo>
                  <a:lnTo>
                    <a:pt x="1465" y="379"/>
                  </a:lnTo>
                  <a:lnTo>
                    <a:pt x="1459" y="379"/>
                  </a:lnTo>
                  <a:lnTo>
                    <a:pt x="1453" y="373"/>
                  </a:lnTo>
                  <a:lnTo>
                    <a:pt x="1417" y="361"/>
                  </a:lnTo>
                  <a:lnTo>
                    <a:pt x="1381" y="343"/>
                  </a:lnTo>
                  <a:lnTo>
                    <a:pt x="1363" y="331"/>
                  </a:lnTo>
                  <a:lnTo>
                    <a:pt x="1357" y="324"/>
                  </a:lnTo>
                  <a:lnTo>
                    <a:pt x="1344" y="312"/>
                  </a:lnTo>
                  <a:lnTo>
                    <a:pt x="1320" y="300"/>
                  </a:lnTo>
                  <a:lnTo>
                    <a:pt x="1290" y="288"/>
                  </a:lnTo>
                  <a:lnTo>
                    <a:pt x="1260" y="270"/>
                  </a:lnTo>
                  <a:lnTo>
                    <a:pt x="1230" y="252"/>
                  </a:lnTo>
                  <a:lnTo>
                    <a:pt x="1187" y="227"/>
                  </a:lnTo>
                  <a:lnTo>
                    <a:pt x="1119" y="227"/>
                  </a:lnTo>
                  <a:lnTo>
                    <a:pt x="1357" y="397"/>
                  </a:lnTo>
                  <a:lnTo>
                    <a:pt x="1320" y="438"/>
                  </a:lnTo>
                  <a:lnTo>
                    <a:pt x="1135" y="522"/>
                  </a:lnTo>
                  <a:lnTo>
                    <a:pt x="960" y="558"/>
                  </a:lnTo>
                  <a:lnTo>
                    <a:pt x="684" y="600"/>
                  </a:lnTo>
                  <a:lnTo>
                    <a:pt x="474" y="630"/>
                  </a:lnTo>
                  <a:lnTo>
                    <a:pt x="390" y="684"/>
                  </a:lnTo>
                  <a:lnTo>
                    <a:pt x="132" y="781"/>
                  </a:lnTo>
                  <a:lnTo>
                    <a:pt x="0" y="829"/>
                  </a:lnTo>
                  <a:lnTo>
                    <a:pt x="234" y="847"/>
                  </a:lnTo>
                  <a:lnTo>
                    <a:pt x="498" y="829"/>
                  </a:lnTo>
                  <a:lnTo>
                    <a:pt x="925" y="739"/>
                  </a:lnTo>
                  <a:lnTo>
                    <a:pt x="840" y="817"/>
                  </a:lnTo>
                  <a:lnTo>
                    <a:pt x="637" y="925"/>
                  </a:lnTo>
                  <a:lnTo>
                    <a:pt x="613" y="943"/>
                  </a:lnTo>
                  <a:lnTo>
                    <a:pt x="1405" y="943"/>
                  </a:lnTo>
                  <a:lnTo>
                    <a:pt x="1411" y="925"/>
                  </a:lnTo>
                  <a:lnTo>
                    <a:pt x="1447" y="943"/>
                  </a:lnTo>
                  <a:lnTo>
                    <a:pt x="2924" y="943"/>
                  </a:lnTo>
                  <a:lnTo>
                    <a:pt x="2888" y="859"/>
                  </a:lnTo>
                  <a:lnTo>
                    <a:pt x="2713" y="775"/>
                  </a:lnTo>
                  <a:lnTo>
                    <a:pt x="2582" y="708"/>
                  </a:lnTo>
                  <a:lnTo>
                    <a:pt x="2336" y="636"/>
                  </a:lnTo>
                  <a:lnTo>
                    <a:pt x="2299" y="606"/>
                  </a:lnTo>
                  <a:lnTo>
                    <a:pt x="2509" y="582"/>
                  </a:lnTo>
                  <a:lnTo>
                    <a:pt x="2606" y="588"/>
                  </a:lnTo>
                  <a:lnTo>
                    <a:pt x="2773" y="588"/>
                  </a:lnTo>
                  <a:lnTo>
                    <a:pt x="3001" y="582"/>
                  </a:lnTo>
                  <a:lnTo>
                    <a:pt x="3259" y="516"/>
                  </a:lnTo>
                  <a:lnTo>
                    <a:pt x="3452" y="438"/>
                  </a:lnTo>
                  <a:lnTo>
                    <a:pt x="3668" y="391"/>
                  </a:lnTo>
                  <a:lnTo>
                    <a:pt x="3668" y="312"/>
                  </a:lnTo>
                  <a:lnTo>
                    <a:pt x="3482" y="300"/>
                  </a:lnTo>
                  <a:lnTo>
                    <a:pt x="3482" y="300"/>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7" name="Google Shape;2627;p372"/>
            <p:cNvSpPr/>
            <p:nvPr/>
          </p:nvSpPr>
          <p:spPr>
            <a:xfrm>
              <a:off x="0" y="831850"/>
              <a:ext cx="1544637" cy="1897062"/>
            </a:xfrm>
            <a:custGeom>
              <a:rect b="b" l="l" r="r" t="t"/>
              <a:pathLst>
                <a:path extrusionOk="0" h="1192" w="969">
                  <a:moveTo>
                    <a:pt x="323" y="1186"/>
                  </a:moveTo>
                  <a:lnTo>
                    <a:pt x="490" y="1192"/>
                  </a:lnTo>
                  <a:lnTo>
                    <a:pt x="580" y="1150"/>
                  </a:lnTo>
                  <a:lnTo>
                    <a:pt x="813" y="1085"/>
                  </a:lnTo>
                  <a:lnTo>
                    <a:pt x="933" y="1055"/>
                  </a:lnTo>
                  <a:lnTo>
                    <a:pt x="759" y="989"/>
                  </a:lnTo>
                  <a:lnTo>
                    <a:pt x="556" y="953"/>
                  </a:lnTo>
                  <a:lnTo>
                    <a:pt x="197" y="971"/>
                  </a:lnTo>
                  <a:lnTo>
                    <a:pt x="299" y="893"/>
                  </a:lnTo>
                  <a:lnTo>
                    <a:pt x="496" y="803"/>
                  </a:lnTo>
                  <a:lnTo>
                    <a:pt x="694" y="671"/>
                  </a:lnTo>
                  <a:lnTo>
                    <a:pt x="700" y="671"/>
                  </a:lnTo>
                  <a:lnTo>
                    <a:pt x="712" y="665"/>
                  </a:lnTo>
                  <a:lnTo>
                    <a:pt x="753" y="647"/>
                  </a:lnTo>
                  <a:lnTo>
                    <a:pt x="777" y="641"/>
                  </a:lnTo>
                  <a:lnTo>
                    <a:pt x="789" y="629"/>
                  </a:lnTo>
                  <a:lnTo>
                    <a:pt x="795" y="617"/>
                  </a:lnTo>
                  <a:lnTo>
                    <a:pt x="789" y="611"/>
                  </a:lnTo>
                  <a:lnTo>
                    <a:pt x="783" y="599"/>
                  </a:lnTo>
                  <a:lnTo>
                    <a:pt x="783" y="575"/>
                  </a:lnTo>
                  <a:lnTo>
                    <a:pt x="795" y="545"/>
                  </a:lnTo>
                  <a:lnTo>
                    <a:pt x="807" y="515"/>
                  </a:lnTo>
                  <a:lnTo>
                    <a:pt x="825" y="485"/>
                  </a:lnTo>
                  <a:lnTo>
                    <a:pt x="837" y="455"/>
                  </a:lnTo>
                  <a:lnTo>
                    <a:pt x="843" y="437"/>
                  </a:lnTo>
                  <a:lnTo>
                    <a:pt x="849" y="431"/>
                  </a:lnTo>
                  <a:lnTo>
                    <a:pt x="849" y="347"/>
                  </a:lnTo>
                  <a:lnTo>
                    <a:pt x="849" y="341"/>
                  </a:lnTo>
                  <a:lnTo>
                    <a:pt x="855" y="335"/>
                  </a:lnTo>
                  <a:lnTo>
                    <a:pt x="873" y="305"/>
                  </a:lnTo>
                  <a:lnTo>
                    <a:pt x="885" y="269"/>
                  </a:lnTo>
                  <a:lnTo>
                    <a:pt x="897" y="239"/>
                  </a:lnTo>
                  <a:lnTo>
                    <a:pt x="903" y="227"/>
                  </a:lnTo>
                  <a:lnTo>
                    <a:pt x="909" y="215"/>
                  </a:lnTo>
                  <a:lnTo>
                    <a:pt x="927" y="173"/>
                  </a:lnTo>
                  <a:lnTo>
                    <a:pt x="945" y="137"/>
                  </a:lnTo>
                  <a:lnTo>
                    <a:pt x="951" y="125"/>
                  </a:lnTo>
                  <a:lnTo>
                    <a:pt x="951" y="119"/>
                  </a:lnTo>
                  <a:lnTo>
                    <a:pt x="969" y="0"/>
                  </a:lnTo>
                  <a:lnTo>
                    <a:pt x="945" y="47"/>
                  </a:lnTo>
                  <a:lnTo>
                    <a:pt x="783" y="113"/>
                  </a:lnTo>
                  <a:lnTo>
                    <a:pt x="706" y="161"/>
                  </a:lnTo>
                  <a:lnTo>
                    <a:pt x="460" y="233"/>
                  </a:lnTo>
                  <a:lnTo>
                    <a:pt x="281" y="287"/>
                  </a:lnTo>
                  <a:lnTo>
                    <a:pt x="173" y="293"/>
                  </a:lnTo>
                  <a:lnTo>
                    <a:pt x="12" y="485"/>
                  </a:lnTo>
                  <a:lnTo>
                    <a:pt x="0" y="509"/>
                  </a:lnTo>
                  <a:lnTo>
                    <a:pt x="0" y="1186"/>
                  </a:lnTo>
                  <a:lnTo>
                    <a:pt x="96" y="1180"/>
                  </a:lnTo>
                  <a:lnTo>
                    <a:pt x="323" y="1186"/>
                  </a:lnTo>
                  <a:lnTo>
                    <a:pt x="323" y="1186"/>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8" name="Google Shape;2628;p372"/>
            <p:cNvSpPr/>
            <p:nvPr/>
          </p:nvSpPr>
          <p:spPr>
            <a:xfrm>
              <a:off x="5060950" y="1587"/>
              <a:ext cx="4079875" cy="3597275"/>
            </a:xfrm>
            <a:custGeom>
              <a:rect b="b" l="l" r="r" t="t"/>
              <a:pathLst>
                <a:path extrusionOk="0" h="2266" w="2570">
                  <a:moveTo>
                    <a:pt x="756" y="463"/>
                  </a:moveTo>
                  <a:lnTo>
                    <a:pt x="859" y="612"/>
                  </a:lnTo>
                  <a:lnTo>
                    <a:pt x="937" y="720"/>
                  </a:lnTo>
                  <a:lnTo>
                    <a:pt x="1087" y="853"/>
                  </a:lnTo>
                  <a:lnTo>
                    <a:pt x="1105" y="907"/>
                  </a:lnTo>
                  <a:lnTo>
                    <a:pt x="961" y="913"/>
                  </a:lnTo>
                  <a:lnTo>
                    <a:pt x="895" y="901"/>
                  </a:lnTo>
                  <a:lnTo>
                    <a:pt x="786" y="883"/>
                  </a:lnTo>
                  <a:lnTo>
                    <a:pt x="637" y="859"/>
                  </a:lnTo>
                  <a:lnTo>
                    <a:pt x="450" y="931"/>
                  </a:lnTo>
                  <a:lnTo>
                    <a:pt x="306" y="1021"/>
                  </a:lnTo>
                  <a:lnTo>
                    <a:pt x="150" y="1075"/>
                  </a:lnTo>
                  <a:lnTo>
                    <a:pt x="0" y="1153"/>
                  </a:lnTo>
                  <a:lnTo>
                    <a:pt x="78" y="1165"/>
                  </a:lnTo>
                  <a:lnTo>
                    <a:pt x="264" y="1220"/>
                  </a:lnTo>
                  <a:lnTo>
                    <a:pt x="361" y="1256"/>
                  </a:lnTo>
                  <a:lnTo>
                    <a:pt x="367" y="1298"/>
                  </a:lnTo>
                  <a:lnTo>
                    <a:pt x="444" y="1316"/>
                  </a:lnTo>
                  <a:lnTo>
                    <a:pt x="558" y="1400"/>
                  </a:lnTo>
                  <a:lnTo>
                    <a:pt x="697" y="1400"/>
                  </a:lnTo>
                  <a:lnTo>
                    <a:pt x="895" y="1346"/>
                  </a:lnTo>
                  <a:lnTo>
                    <a:pt x="1026" y="1346"/>
                  </a:lnTo>
                  <a:lnTo>
                    <a:pt x="1147" y="1358"/>
                  </a:lnTo>
                  <a:lnTo>
                    <a:pt x="991" y="1412"/>
                  </a:lnTo>
                  <a:lnTo>
                    <a:pt x="804" y="1538"/>
                  </a:lnTo>
                  <a:lnTo>
                    <a:pt x="804" y="1574"/>
                  </a:lnTo>
                  <a:lnTo>
                    <a:pt x="762" y="1645"/>
                  </a:lnTo>
                  <a:lnTo>
                    <a:pt x="726" y="1718"/>
                  </a:lnTo>
                  <a:lnTo>
                    <a:pt x="732" y="1754"/>
                  </a:lnTo>
                  <a:lnTo>
                    <a:pt x="768" y="1742"/>
                  </a:lnTo>
                  <a:lnTo>
                    <a:pt x="829" y="1730"/>
                  </a:lnTo>
                  <a:lnTo>
                    <a:pt x="865" y="1693"/>
                  </a:lnTo>
                  <a:lnTo>
                    <a:pt x="925" y="1663"/>
                  </a:lnTo>
                  <a:lnTo>
                    <a:pt x="991" y="1699"/>
                  </a:lnTo>
                  <a:lnTo>
                    <a:pt x="1087" y="1675"/>
                  </a:lnTo>
                  <a:lnTo>
                    <a:pt x="1135" y="1627"/>
                  </a:lnTo>
                  <a:lnTo>
                    <a:pt x="1147" y="1687"/>
                  </a:lnTo>
                  <a:lnTo>
                    <a:pt x="1183" y="1669"/>
                  </a:lnTo>
                  <a:lnTo>
                    <a:pt x="1333" y="1514"/>
                  </a:lnTo>
                  <a:lnTo>
                    <a:pt x="1399" y="1436"/>
                  </a:lnTo>
                  <a:lnTo>
                    <a:pt x="1526" y="1382"/>
                  </a:lnTo>
                  <a:lnTo>
                    <a:pt x="1615" y="1334"/>
                  </a:lnTo>
                  <a:lnTo>
                    <a:pt x="1627" y="1346"/>
                  </a:lnTo>
                  <a:lnTo>
                    <a:pt x="1645" y="1370"/>
                  </a:lnTo>
                  <a:lnTo>
                    <a:pt x="1669" y="1400"/>
                  </a:lnTo>
                  <a:lnTo>
                    <a:pt x="1681" y="1430"/>
                  </a:lnTo>
                  <a:lnTo>
                    <a:pt x="1687" y="1448"/>
                  </a:lnTo>
                  <a:lnTo>
                    <a:pt x="1699" y="1466"/>
                  </a:lnTo>
                  <a:lnTo>
                    <a:pt x="1729" y="1520"/>
                  </a:lnTo>
                  <a:lnTo>
                    <a:pt x="1747" y="1550"/>
                  </a:lnTo>
                  <a:lnTo>
                    <a:pt x="1766" y="1574"/>
                  </a:lnTo>
                  <a:lnTo>
                    <a:pt x="1772" y="1586"/>
                  </a:lnTo>
                  <a:lnTo>
                    <a:pt x="1778" y="1592"/>
                  </a:lnTo>
                  <a:lnTo>
                    <a:pt x="2124" y="2248"/>
                  </a:lnTo>
                  <a:lnTo>
                    <a:pt x="2215" y="2266"/>
                  </a:lnTo>
                  <a:lnTo>
                    <a:pt x="1693" y="1322"/>
                  </a:lnTo>
                  <a:lnTo>
                    <a:pt x="1723" y="1262"/>
                  </a:lnTo>
                  <a:lnTo>
                    <a:pt x="1861" y="1165"/>
                  </a:lnTo>
                  <a:lnTo>
                    <a:pt x="1988" y="1129"/>
                  </a:lnTo>
                  <a:lnTo>
                    <a:pt x="2173" y="1099"/>
                  </a:lnTo>
                  <a:lnTo>
                    <a:pt x="2318" y="1075"/>
                  </a:lnTo>
                  <a:lnTo>
                    <a:pt x="2390" y="1009"/>
                  </a:lnTo>
                  <a:lnTo>
                    <a:pt x="2570" y="895"/>
                  </a:lnTo>
                  <a:lnTo>
                    <a:pt x="2570" y="805"/>
                  </a:lnTo>
                  <a:lnTo>
                    <a:pt x="2516" y="787"/>
                  </a:lnTo>
                  <a:lnTo>
                    <a:pt x="2342" y="781"/>
                  </a:lnTo>
                  <a:lnTo>
                    <a:pt x="2042" y="871"/>
                  </a:lnTo>
                  <a:lnTo>
                    <a:pt x="2114" y="763"/>
                  </a:lnTo>
                  <a:lnTo>
                    <a:pt x="2264" y="624"/>
                  </a:lnTo>
                  <a:lnTo>
                    <a:pt x="2408" y="433"/>
                  </a:lnTo>
                  <a:lnTo>
                    <a:pt x="2414" y="433"/>
                  </a:lnTo>
                  <a:lnTo>
                    <a:pt x="2426" y="421"/>
                  </a:lnTo>
                  <a:lnTo>
                    <a:pt x="2456" y="397"/>
                  </a:lnTo>
                  <a:lnTo>
                    <a:pt x="2474" y="379"/>
                  </a:lnTo>
                  <a:lnTo>
                    <a:pt x="2486" y="367"/>
                  </a:lnTo>
                  <a:lnTo>
                    <a:pt x="2492" y="355"/>
                  </a:lnTo>
                  <a:lnTo>
                    <a:pt x="2486" y="349"/>
                  </a:lnTo>
                  <a:lnTo>
                    <a:pt x="2474" y="337"/>
                  </a:lnTo>
                  <a:lnTo>
                    <a:pt x="2474" y="307"/>
                  </a:lnTo>
                  <a:lnTo>
                    <a:pt x="2474" y="271"/>
                  </a:lnTo>
                  <a:lnTo>
                    <a:pt x="2480" y="228"/>
                  </a:lnTo>
                  <a:lnTo>
                    <a:pt x="2492" y="192"/>
                  </a:lnTo>
                  <a:lnTo>
                    <a:pt x="2498" y="156"/>
                  </a:lnTo>
                  <a:lnTo>
                    <a:pt x="2504" y="132"/>
                  </a:lnTo>
                  <a:lnTo>
                    <a:pt x="2504" y="126"/>
                  </a:lnTo>
                  <a:lnTo>
                    <a:pt x="2492" y="36"/>
                  </a:lnTo>
                  <a:lnTo>
                    <a:pt x="2492" y="36"/>
                  </a:lnTo>
                  <a:lnTo>
                    <a:pt x="2492" y="24"/>
                  </a:lnTo>
                  <a:lnTo>
                    <a:pt x="2498" y="0"/>
                  </a:lnTo>
                  <a:lnTo>
                    <a:pt x="2102" y="0"/>
                  </a:lnTo>
                  <a:lnTo>
                    <a:pt x="2006" y="60"/>
                  </a:lnTo>
                  <a:lnTo>
                    <a:pt x="1909" y="90"/>
                  </a:lnTo>
                  <a:lnTo>
                    <a:pt x="1808" y="337"/>
                  </a:lnTo>
                  <a:lnTo>
                    <a:pt x="1747" y="535"/>
                  </a:lnTo>
                  <a:lnTo>
                    <a:pt x="1687" y="588"/>
                  </a:lnTo>
                  <a:lnTo>
                    <a:pt x="1711" y="469"/>
                  </a:lnTo>
                  <a:lnTo>
                    <a:pt x="1687" y="343"/>
                  </a:lnTo>
                  <a:lnTo>
                    <a:pt x="1633" y="144"/>
                  </a:lnTo>
                  <a:lnTo>
                    <a:pt x="1585" y="12"/>
                  </a:lnTo>
                  <a:lnTo>
                    <a:pt x="1579" y="0"/>
                  </a:lnTo>
                  <a:lnTo>
                    <a:pt x="786" y="0"/>
                  </a:lnTo>
                  <a:lnTo>
                    <a:pt x="738" y="186"/>
                  </a:lnTo>
                  <a:lnTo>
                    <a:pt x="756" y="463"/>
                  </a:lnTo>
                  <a:lnTo>
                    <a:pt x="756" y="463"/>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9" name="Google Shape;2629;p372"/>
            <p:cNvSpPr/>
            <p:nvPr/>
          </p:nvSpPr>
          <p:spPr>
            <a:xfrm>
              <a:off x="5595937" y="1587"/>
              <a:ext cx="3468685" cy="2393951"/>
            </a:xfrm>
            <a:custGeom>
              <a:rect b="b" l="l" r="r" t="t"/>
              <a:pathLst>
                <a:path extrusionOk="0" h="1505" w="2176">
                  <a:moveTo>
                    <a:pt x="1034" y="767"/>
                  </a:moveTo>
                  <a:lnTo>
                    <a:pt x="1190" y="1235"/>
                  </a:lnTo>
                  <a:lnTo>
                    <a:pt x="956" y="1193"/>
                  </a:lnTo>
                  <a:lnTo>
                    <a:pt x="723" y="1127"/>
                  </a:lnTo>
                  <a:lnTo>
                    <a:pt x="442" y="1109"/>
                  </a:lnTo>
                  <a:lnTo>
                    <a:pt x="0" y="1079"/>
                  </a:lnTo>
                  <a:lnTo>
                    <a:pt x="30" y="1115"/>
                  </a:lnTo>
                  <a:lnTo>
                    <a:pt x="496" y="1133"/>
                  </a:lnTo>
                  <a:lnTo>
                    <a:pt x="777" y="1187"/>
                  </a:lnTo>
                  <a:lnTo>
                    <a:pt x="1130" y="1301"/>
                  </a:lnTo>
                  <a:lnTo>
                    <a:pt x="1070" y="1319"/>
                  </a:lnTo>
                  <a:lnTo>
                    <a:pt x="711" y="1505"/>
                  </a:lnTo>
                  <a:lnTo>
                    <a:pt x="765" y="1481"/>
                  </a:lnTo>
                  <a:lnTo>
                    <a:pt x="861" y="1439"/>
                  </a:lnTo>
                  <a:lnTo>
                    <a:pt x="1022" y="1355"/>
                  </a:lnTo>
                  <a:lnTo>
                    <a:pt x="1214" y="1295"/>
                  </a:lnTo>
                  <a:lnTo>
                    <a:pt x="1267" y="1223"/>
                  </a:lnTo>
                  <a:lnTo>
                    <a:pt x="1632" y="1043"/>
                  </a:lnTo>
                  <a:lnTo>
                    <a:pt x="1931" y="953"/>
                  </a:lnTo>
                  <a:lnTo>
                    <a:pt x="2176" y="821"/>
                  </a:lnTo>
                  <a:lnTo>
                    <a:pt x="1961" y="911"/>
                  </a:lnTo>
                  <a:lnTo>
                    <a:pt x="1656" y="989"/>
                  </a:lnTo>
                  <a:lnTo>
                    <a:pt x="1339" y="1151"/>
                  </a:lnTo>
                  <a:lnTo>
                    <a:pt x="1501" y="905"/>
                  </a:lnTo>
                  <a:lnTo>
                    <a:pt x="1620" y="545"/>
                  </a:lnTo>
                  <a:lnTo>
                    <a:pt x="1740" y="372"/>
                  </a:lnTo>
                  <a:lnTo>
                    <a:pt x="1979" y="60"/>
                  </a:lnTo>
                  <a:lnTo>
                    <a:pt x="2003" y="0"/>
                  </a:lnTo>
                  <a:lnTo>
                    <a:pt x="1973" y="0"/>
                  </a:lnTo>
                  <a:lnTo>
                    <a:pt x="1596" y="480"/>
                  </a:lnTo>
                  <a:lnTo>
                    <a:pt x="1477" y="887"/>
                  </a:lnTo>
                  <a:lnTo>
                    <a:pt x="1255" y="1175"/>
                  </a:lnTo>
                  <a:lnTo>
                    <a:pt x="1130" y="905"/>
                  </a:lnTo>
                  <a:lnTo>
                    <a:pt x="1010" y="540"/>
                  </a:lnTo>
                  <a:lnTo>
                    <a:pt x="885" y="222"/>
                  </a:lnTo>
                  <a:lnTo>
                    <a:pt x="789" y="0"/>
                  </a:lnTo>
                  <a:lnTo>
                    <a:pt x="753" y="0"/>
                  </a:lnTo>
                  <a:lnTo>
                    <a:pt x="903" y="354"/>
                  </a:lnTo>
                  <a:lnTo>
                    <a:pt x="1034" y="767"/>
                  </a:lnTo>
                  <a:lnTo>
                    <a:pt x="1034" y="767"/>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0" name="Google Shape;2630;p372"/>
            <p:cNvSpPr/>
            <p:nvPr/>
          </p:nvSpPr>
          <p:spPr>
            <a:xfrm>
              <a:off x="0" y="1030287"/>
              <a:ext cx="1295400" cy="1279526"/>
            </a:xfrm>
            <a:custGeom>
              <a:rect b="b" l="l" r="r" t="t"/>
              <a:pathLst>
                <a:path extrusionOk="0" h="804" w="813">
                  <a:moveTo>
                    <a:pt x="161" y="564"/>
                  </a:moveTo>
                  <a:lnTo>
                    <a:pt x="329" y="438"/>
                  </a:lnTo>
                  <a:lnTo>
                    <a:pt x="646" y="216"/>
                  </a:lnTo>
                  <a:lnTo>
                    <a:pt x="813" y="0"/>
                  </a:lnTo>
                  <a:lnTo>
                    <a:pt x="676" y="150"/>
                  </a:lnTo>
                  <a:lnTo>
                    <a:pt x="144" y="504"/>
                  </a:lnTo>
                  <a:lnTo>
                    <a:pt x="0" y="732"/>
                  </a:lnTo>
                  <a:lnTo>
                    <a:pt x="0" y="804"/>
                  </a:lnTo>
                  <a:lnTo>
                    <a:pt x="161" y="564"/>
                  </a:lnTo>
                  <a:lnTo>
                    <a:pt x="161" y="564"/>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1" name="Google Shape;2631;p372"/>
            <p:cNvSpPr/>
            <p:nvPr/>
          </p:nvSpPr>
          <p:spPr>
            <a:xfrm>
              <a:off x="0" y="2452687"/>
              <a:ext cx="1209675" cy="169862"/>
            </a:xfrm>
            <a:custGeom>
              <a:rect b="b" l="l" r="r" t="t"/>
              <a:pathLst>
                <a:path extrusionOk="0" h="107" w="759">
                  <a:moveTo>
                    <a:pt x="460" y="66"/>
                  </a:moveTo>
                  <a:lnTo>
                    <a:pt x="759" y="0"/>
                  </a:lnTo>
                  <a:lnTo>
                    <a:pt x="496" y="36"/>
                  </a:lnTo>
                  <a:lnTo>
                    <a:pt x="138" y="48"/>
                  </a:lnTo>
                  <a:lnTo>
                    <a:pt x="0" y="78"/>
                  </a:lnTo>
                  <a:lnTo>
                    <a:pt x="0" y="107"/>
                  </a:lnTo>
                  <a:lnTo>
                    <a:pt x="96" y="89"/>
                  </a:lnTo>
                  <a:lnTo>
                    <a:pt x="460" y="66"/>
                  </a:lnTo>
                  <a:lnTo>
                    <a:pt x="460" y="66"/>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2" name="Google Shape;2632;p372"/>
            <p:cNvSpPr/>
            <p:nvPr/>
          </p:nvSpPr>
          <p:spPr>
            <a:xfrm>
              <a:off x="3673475" y="5446712"/>
              <a:ext cx="5051426" cy="1182687"/>
            </a:xfrm>
            <a:custGeom>
              <a:rect b="b" l="l" r="r" t="t"/>
              <a:pathLst>
                <a:path extrusionOk="0" h="743" w="3169">
                  <a:moveTo>
                    <a:pt x="1387" y="239"/>
                  </a:moveTo>
                  <a:lnTo>
                    <a:pt x="1734" y="233"/>
                  </a:lnTo>
                  <a:lnTo>
                    <a:pt x="2087" y="251"/>
                  </a:lnTo>
                  <a:lnTo>
                    <a:pt x="2505" y="233"/>
                  </a:lnTo>
                  <a:lnTo>
                    <a:pt x="3169" y="204"/>
                  </a:lnTo>
                  <a:lnTo>
                    <a:pt x="3115" y="186"/>
                  </a:lnTo>
                  <a:lnTo>
                    <a:pt x="2422" y="221"/>
                  </a:lnTo>
                  <a:lnTo>
                    <a:pt x="2003" y="221"/>
                  </a:lnTo>
                  <a:lnTo>
                    <a:pt x="1459" y="186"/>
                  </a:lnTo>
                  <a:lnTo>
                    <a:pt x="1543" y="168"/>
                  </a:lnTo>
                  <a:lnTo>
                    <a:pt x="2039" y="0"/>
                  </a:lnTo>
                  <a:lnTo>
                    <a:pt x="1961" y="24"/>
                  </a:lnTo>
                  <a:lnTo>
                    <a:pt x="1836" y="66"/>
                  </a:lnTo>
                  <a:lnTo>
                    <a:pt x="1602" y="138"/>
                  </a:lnTo>
                  <a:lnTo>
                    <a:pt x="1339" y="198"/>
                  </a:lnTo>
                  <a:lnTo>
                    <a:pt x="1268" y="251"/>
                  </a:lnTo>
                  <a:lnTo>
                    <a:pt x="765" y="413"/>
                  </a:lnTo>
                  <a:lnTo>
                    <a:pt x="335" y="503"/>
                  </a:lnTo>
                  <a:lnTo>
                    <a:pt x="0" y="617"/>
                  </a:lnTo>
                  <a:lnTo>
                    <a:pt x="299" y="539"/>
                  </a:lnTo>
                  <a:lnTo>
                    <a:pt x="735" y="449"/>
                  </a:lnTo>
                  <a:lnTo>
                    <a:pt x="1178" y="311"/>
                  </a:lnTo>
                  <a:lnTo>
                    <a:pt x="981" y="491"/>
                  </a:lnTo>
                  <a:lnTo>
                    <a:pt x="867" y="743"/>
                  </a:lnTo>
                  <a:lnTo>
                    <a:pt x="861" y="743"/>
                  </a:lnTo>
                  <a:lnTo>
                    <a:pt x="933" y="743"/>
                  </a:lnTo>
                  <a:lnTo>
                    <a:pt x="1022" y="497"/>
                  </a:lnTo>
                  <a:lnTo>
                    <a:pt x="1297" y="281"/>
                  </a:lnTo>
                  <a:lnTo>
                    <a:pt x="1531" y="449"/>
                  </a:lnTo>
                  <a:lnTo>
                    <a:pt x="1770" y="677"/>
                  </a:lnTo>
                  <a:lnTo>
                    <a:pt x="1854" y="743"/>
                  </a:lnTo>
                  <a:lnTo>
                    <a:pt x="1919" y="743"/>
                  </a:lnTo>
                  <a:lnTo>
                    <a:pt x="1692" y="527"/>
                  </a:lnTo>
                  <a:lnTo>
                    <a:pt x="1387" y="239"/>
                  </a:lnTo>
                  <a:lnTo>
                    <a:pt x="1387" y="239"/>
                  </a:lnTo>
                  <a:close/>
                </a:path>
              </a:pathLst>
            </a:custGeom>
            <a:gradFill>
              <a:gsLst>
                <a:gs pos="0">
                  <a:schemeClr val="accent2"/>
                </a:gs>
                <a:gs pos="100000">
                  <a:schemeClr val="lt1"/>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3" name="Google Shape;2633;p372"/>
            <p:cNvSpPr/>
            <p:nvPr/>
          </p:nvSpPr>
          <p:spPr>
            <a:xfrm>
              <a:off x="304800" y="201612"/>
              <a:ext cx="1500" cy="1500"/>
            </a:xfrm>
            <a:prstGeom prst="rect">
              <a:avLst/>
            </a:prstGeom>
            <a:solidFill>
              <a:srgbClr val="9A1E8D"/>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4" name="Google Shape;2634;p372"/>
            <p:cNvSpPr/>
            <p:nvPr/>
          </p:nvSpPr>
          <p:spPr>
            <a:xfrm>
              <a:off x="323850" y="207962"/>
              <a:ext cx="1500" cy="1500"/>
            </a:xfrm>
            <a:prstGeom prst="rect">
              <a:avLst/>
            </a:prstGeom>
            <a:solidFill>
              <a:srgbClr val="9A1E8D"/>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5" name="Google Shape;2635;p372"/>
            <p:cNvSpPr/>
            <p:nvPr/>
          </p:nvSpPr>
          <p:spPr>
            <a:xfrm>
              <a:off x="0" y="6400800"/>
              <a:ext cx="9144007" cy="4572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1"/>
                </a:gs>
                <a:gs pos="100000">
                  <a:srgbClr val="F00176"/>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6" name="Google Shape;2636;p372"/>
            <p:cNvSpPr/>
            <p:nvPr/>
          </p:nvSpPr>
          <p:spPr>
            <a:xfrm>
              <a:off x="0" y="6400800"/>
              <a:ext cx="9144007" cy="5334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1"/>
                </a:gs>
                <a:gs pos="100000">
                  <a:srgbClr val="F00176"/>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7" name="Google Shape;2637;p372"/>
            <p:cNvSpPr/>
            <p:nvPr/>
          </p:nvSpPr>
          <p:spPr>
            <a:xfrm>
              <a:off x="0" y="0"/>
              <a:ext cx="9144007" cy="4572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2"/>
                </a:gs>
                <a:gs pos="100000">
                  <a:srgbClr val="F0018F"/>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8" name="Google Shape;2638;p372"/>
            <p:cNvSpPr/>
            <p:nvPr/>
          </p:nvSpPr>
          <p:spPr>
            <a:xfrm>
              <a:off x="808037" y="363537"/>
              <a:ext cx="5060950" cy="3213100"/>
            </a:xfrm>
            <a:custGeom>
              <a:rect b="b" l="l" r="r" t="t"/>
              <a:pathLst>
                <a:path extrusionOk="0" h="2024" w="3188">
                  <a:moveTo>
                    <a:pt x="865" y="1429"/>
                  </a:moveTo>
                  <a:lnTo>
                    <a:pt x="871" y="1423"/>
                  </a:lnTo>
                  <a:lnTo>
                    <a:pt x="889" y="1411"/>
                  </a:lnTo>
                  <a:lnTo>
                    <a:pt x="907" y="1393"/>
                  </a:lnTo>
                  <a:lnTo>
                    <a:pt x="937" y="1369"/>
                  </a:lnTo>
                  <a:lnTo>
                    <a:pt x="991" y="1320"/>
                  </a:lnTo>
                  <a:lnTo>
                    <a:pt x="1015" y="1309"/>
                  </a:lnTo>
                  <a:lnTo>
                    <a:pt x="1033" y="1297"/>
                  </a:lnTo>
                  <a:lnTo>
                    <a:pt x="1057" y="1279"/>
                  </a:lnTo>
                  <a:lnTo>
                    <a:pt x="1086" y="1249"/>
                  </a:lnTo>
                  <a:lnTo>
                    <a:pt x="1111" y="1225"/>
                  </a:lnTo>
                  <a:lnTo>
                    <a:pt x="1123" y="1219"/>
                  </a:lnTo>
                  <a:lnTo>
                    <a:pt x="1123" y="1213"/>
                  </a:lnTo>
                  <a:lnTo>
                    <a:pt x="1057" y="1153"/>
                  </a:lnTo>
                  <a:lnTo>
                    <a:pt x="979" y="1051"/>
                  </a:lnTo>
                  <a:lnTo>
                    <a:pt x="877" y="1021"/>
                  </a:lnTo>
                  <a:lnTo>
                    <a:pt x="685" y="931"/>
                  </a:lnTo>
                  <a:lnTo>
                    <a:pt x="655" y="907"/>
                  </a:lnTo>
                  <a:lnTo>
                    <a:pt x="721" y="876"/>
                  </a:lnTo>
                  <a:lnTo>
                    <a:pt x="655" y="846"/>
                  </a:lnTo>
                  <a:lnTo>
                    <a:pt x="612" y="774"/>
                  </a:lnTo>
                  <a:lnTo>
                    <a:pt x="643" y="708"/>
                  </a:lnTo>
                  <a:lnTo>
                    <a:pt x="600" y="660"/>
                  </a:lnTo>
                  <a:lnTo>
                    <a:pt x="552" y="642"/>
                  </a:lnTo>
                  <a:lnTo>
                    <a:pt x="528" y="594"/>
                  </a:lnTo>
                  <a:lnTo>
                    <a:pt x="510" y="570"/>
                  </a:lnTo>
                  <a:lnTo>
                    <a:pt x="552" y="552"/>
                  </a:lnTo>
                  <a:lnTo>
                    <a:pt x="637" y="564"/>
                  </a:lnTo>
                  <a:lnTo>
                    <a:pt x="721" y="576"/>
                  </a:lnTo>
                  <a:lnTo>
                    <a:pt x="763" y="570"/>
                  </a:lnTo>
                  <a:lnTo>
                    <a:pt x="931" y="696"/>
                  </a:lnTo>
                  <a:lnTo>
                    <a:pt x="1091" y="850"/>
                  </a:lnTo>
                  <a:lnTo>
                    <a:pt x="1073" y="685"/>
                  </a:lnTo>
                  <a:lnTo>
                    <a:pt x="1009" y="566"/>
                  </a:lnTo>
                  <a:lnTo>
                    <a:pt x="945" y="393"/>
                  </a:lnTo>
                  <a:lnTo>
                    <a:pt x="1054" y="265"/>
                  </a:lnTo>
                  <a:lnTo>
                    <a:pt x="1137" y="45"/>
                  </a:lnTo>
                  <a:lnTo>
                    <a:pt x="1249" y="0"/>
                  </a:lnTo>
                  <a:lnTo>
                    <a:pt x="1338" y="137"/>
                  </a:lnTo>
                  <a:lnTo>
                    <a:pt x="1466" y="292"/>
                  </a:lnTo>
                  <a:lnTo>
                    <a:pt x="1502" y="411"/>
                  </a:lnTo>
                  <a:lnTo>
                    <a:pt x="1475" y="548"/>
                  </a:lnTo>
                  <a:lnTo>
                    <a:pt x="1347" y="768"/>
                  </a:lnTo>
                  <a:lnTo>
                    <a:pt x="1567" y="630"/>
                  </a:lnTo>
                  <a:lnTo>
                    <a:pt x="1687" y="462"/>
                  </a:lnTo>
                  <a:lnTo>
                    <a:pt x="1795" y="365"/>
                  </a:lnTo>
                  <a:lnTo>
                    <a:pt x="1940" y="239"/>
                  </a:lnTo>
                  <a:lnTo>
                    <a:pt x="2245" y="150"/>
                  </a:lnTo>
                  <a:lnTo>
                    <a:pt x="2498" y="138"/>
                  </a:lnTo>
                  <a:lnTo>
                    <a:pt x="2618" y="180"/>
                  </a:lnTo>
                  <a:lnTo>
                    <a:pt x="2815" y="138"/>
                  </a:lnTo>
                  <a:lnTo>
                    <a:pt x="3050" y="150"/>
                  </a:lnTo>
                  <a:lnTo>
                    <a:pt x="3176" y="168"/>
                  </a:lnTo>
                  <a:lnTo>
                    <a:pt x="3140" y="210"/>
                  </a:lnTo>
                  <a:lnTo>
                    <a:pt x="3116" y="192"/>
                  </a:lnTo>
                  <a:lnTo>
                    <a:pt x="2990" y="210"/>
                  </a:lnTo>
                  <a:lnTo>
                    <a:pt x="2906" y="263"/>
                  </a:lnTo>
                  <a:lnTo>
                    <a:pt x="2834" y="377"/>
                  </a:lnTo>
                  <a:lnTo>
                    <a:pt x="2768" y="534"/>
                  </a:lnTo>
                  <a:lnTo>
                    <a:pt x="2702" y="648"/>
                  </a:lnTo>
                  <a:lnTo>
                    <a:pt x="2738" y="726"/>
                  </a:lnTo>
                  <a:lnTo>
                    <a:pt x="2582" y="828"/>
                  </a:lnTo>
                  <a:lnTo>
                    <a:pt x="2444" y="913"/>
                  </a:lnTo>
                  <a:lnTo>
                    <a:pt x="2234" y="1009"/>
                  </a:lnTo>
                  <a:lnTo>
                    <a:pt x="2096" y="1063"/>
                  </a:lnTo>
                  <a:lnTo>
                    <a:pt x="1963" y="1075"/>
                  </a:lnTo>
                  <a:lnTo>
                    <a:pt x="2035" y="1117"/>
                  </a:lnTo>
                  <a:lnTo>
                    <a:pt x="2257" y="1111"/>
                  </a:lnTo>
                  <a:lnTo>
                    <a:pt x="2545" y="1135"/>
                  </a:lnTo>
                  <a:lnTo>
                    <a:pt x="2600" y="1207"/>
                  </a:lnTo>
                  <a:lnTo>
                    <a:pt x="2726" y="1303"/>
                  </a:lnTo>
                  <a:lnTo>
                    <a:pt x="2894" y="1441"/>
                  </a:lnTo>
                  <a:lnTo>
                    <a:pt x="2984" y="1471"/>
                  </a:lnTo>
                  <a:lnTo>
                    <a:pt x="3122" y="1555"/>
                  </a:lnTo>
                  <a:lnTo>
                    <a:pt x="3188" y="1543"/>
                  </a:lnTo>
                  <a:lnTo>
                    <a:pt x="3032" y="1585"/>
                  </a:lnTo>
                  <a:lnTo>
                    <a:pt x="3026" y="1585"/>
                  </a:lnTo>
                  <a:lnTo>
                    <a:pt x="3008" y="1591"/>
                  </a:lnTo>
                  <a:lnTo>
                    <a:pt x="2984" y="1591"/>
                  </a:lnTo>
                  <a:lnTo>
                    <a:pt x="2960" y="1597"/>
                  </a:lnTo>
                  <a:lnTo>
                    <a:pt x="2906" y="1603"/>
                  </a:lnTo>
                  <a:lnTo>
                    <a:pt x="2882" y="1609"/>
                  </a:lnTo>
                  <a:lnTo>
                    <a:pt x="2864" y="1609"/>
                  </a:lnTo>
                  <a:lnTo>
                    <a:pt x="2846" y="1609"/>
                  </a:lnTo>
                  <a:lnTo>
                    <a:pt x="2828" y="1609"/>
                  </a:lnTo>
                  <a:lnTo>
                    <a:pt x="2774" y="1615"/>
                  </a:lnTo>
                  <a:lnTo>
                    <a:pt x="2750" y="1615"/>
                  </a:lnTo>
                  <a:lnTo>
                    <a:pt x="2726" y="1621"/>
                  </a:lnTo>
                  <a:lnTo>
                    <a:pt x="2714" y="1621"/>
                  </a:lnTo>
                  <a:lnTo>
                    <a:pt x="2708" y="1621"/>
                  </a:lnTo>
                  <a:lnTo>
                    <a:pt x="2606" y="1657"/>
                  </a:lnTo>
                  <a:lnTo>
                    <a:pt x="2594" y="1657"/>
                  </a:lnTo>
                  <a:lnTo>
                    <a:pt x="2569" y="1657"/>
                  </a:lnTo>
                  <a:lnTo>
                    <a:pt x="2533" y="1663"/>
                  </a:lnTo>
                  <a:lnTo>
                    <a:pt x="2486" y="1669"/>
                  </a:lnTo>
                  <a:lnTo>
                    <a:pt x="2444" y="1675"/>
                  </a:lnTo>
                  <a:lnTo>
                    <a:pt x="2408" y="1681"/>
                  </a:lnTo>
                  <a:lnTo>
                    <a:pt x="2378" y="1687"/>
                  </a:lnTo>
                  <a:lnTo>
                    <a:pt x="2366" y="1699"/>
                  </a:lnTo>
                  <a:lnTo>
                    <a:pt x="2360" y="1705"/>
                  </a:lnTo>
                  <a:lnTo>
                    <a:pt x="2342" y="1705"/>
                  </a:lnTo>
                  <a:lnTo>
                    <a:pt x="2305" y="1687"/>
                  </a:lnTo>
                  <a:lnTo>
                    <a:pt x="2275" y="1669"/>
                  </a:lnTo>
                  <a:lnTo>
                    <a:pt x="2263" y="1663"/>
                  </a:lnTo>
                  <a:lnTo>
                    <a:pt x="2257" y="1657"/>
                  </a:lnTo>
                  <a:lnTo>
                    <a:pt x="2017" y="1585"/>
                  </a:lnTo>
                  <a:lnTo>
                    <a:pt x="1844" y="1489"/>
                  </a:lnTo>
                  <a:lnTo>
                    <a:pt x="1711" y="1453"/>
                  </a:lnTo>
                  <a:lnTo>
                    <a:pt x="1856" y="1693"/>
                  </a:lnTo>
                  <a:lnTo>
                    <a:pt x="1880" y="1844"/>
                  </a:lnTo>
                  <a:lnTo>
                    <a:pt x="1856" y="1994"/>
                  </a:lnTo>
                  <a:lnTo>
                    <a:pt x="1771" y="1922"/>
                  </a:lnTo>
                  <a:lnTo>
                    <a:pt x="1616" y="1795"/>
                  </a:lnTo>
                  <a:lnTo>
                    <a:pt x="1531" y="1753"/>
                  </a:lnTo>
                  <a:lnTo>
                    <a:pt x="1483" y="1633"/>
                  </a:lnTo>
                  <a:lnTo>
                    <a:pt x="1411" y="1477"/>
                  </a:lnTo>
                  <a:lnTo>
                    <a:pt x="1358" y="1381"/>
                  </a:lnTo>
                  <a:lnTo>
                    <a:pt x="1219" y="1291"/>
                  </a:lnTo>
                  <a:lnTo>
                    <a:pt x="1147" y="1279"/>
                  </a:lnTo>
                  <a:lnTo>
                    <a:pt x="127" y="2006"/>
                  </a:lnTo>
                  <a:lnTo>
                    <a:pt x="0" y="2024"/>
                  </a:lnTo>
                  <a:lnTo>
                    <a:pt x="865" y="1429"/>
                  </a:lnTo>
                  <a:lnTo>
                    <a:pt x="865" y="1429"/>
                  </a:lnTo>
                  <a:close/>
                </a:path>
              </a:pathLst>
            </a:custGeom>
            <a:gradFill>
              <a:gsLst>
                <a:gs pos="0">
                  <a:schemeClr val="lt2"/>
                </a:gs>
                <a:gs pos="100000">
                  <a:schemeClr val="lt1"/>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9" name="Google Shape;2639;p372"/>
            <p:cNvSpPr/>
            <p:nvPr/>
          </p:nvSpPr>
          <p:spPr>
            <a:xfrm>
              <a:off x="2133600" y="465137"/>
              <a:ext cx="3403600" cy="2836863"/>
            </a:xfrm>
            <a:custGeom>
              <a:rect b="b" l="l" r="r" t="t"/>
              <a:pathLst>
                <a:path extrusionOk="0" h="1787" w="2144">
                  <a:moveTo>
                    <a:pt x="318" y="1078"/>
                  </a:moveTo>
                  <a:lnTo>
                    <a:pt x="217" y="928"/>
                  </a:lnTo>
                  <a:lnTo>
                    <a:pt x="102" y="808"/>
                  </a:lnTo>
                  <a:lnTo>
                    <a:pt x="36" y="742"/>
                  </a:lnTo>
                  <a:lnTo>
                    <a:pt x="0" y="700"/>
                  </a:lnTo>
                  <a:lnTo>
                    <a:pt x="270" y="958"/>
                  </a:lnTo>
                  <a:lnTo>
                    <a:pt x="294" y="1006"/>
                  </a:lnTo>
                  <a:lnTo>
                    <a:pt x="367" y="670"/>
                  </a:lnTo>
                  <a:lnTo>
                    <a:pt x="379" y="411"/>
                  </a:lnTo>
                  <a:lnTo>
                    <a:pt x="347" y="118"/>
                  </a:lnTo>
                  <a:lnTo>
                    <a:pt x="393" y="0"/>
                  </a:lnTo>
                  <a:lnTo>
                    <a:pt x="397" y="357"/>
                  </a:lnTo>
                  <a:lnTo>
                    <a:pt x="421" y="609"/>
                  </a:lnTo>
                  <a:lnTo>
                    <a:pt x="385" y="826"/>
                  </a:lnTo>
                  <a:lnTo>
                    <a:pt x="385" y="1036"/>
                  </a:lnTo>
                  <a:lnTo>
                    <a:pt x="877" y="784"/>
                  </a:lnTo>
                  <a:lnTo>
                    <a:pt x="1309" y="555"/>
                  </a:lnTo>
                  <a:lnTo>
                    <a:pt x="1802" y="249"/>
                  </a:lnTo>
                  <a:lnTo>
                    <a:pt x="2096" y="69"/>
                  </a:lnTo>
                  <a:lnTo>
                    <a:pt x="1814" y="279"/>
                  </a:lnTo>
                  <a:lnTo>
                    <a:pt x="1453" y="501"/>
                  </a:lnTo>
                  <a:lnTo>
                    <a:pt x="1123" y="700"/>
                  </a:lnTo>
                  <a:lnTo>
                    <a:pt x="739" y="898"/>
                  </a:lnTo>
                  <a:lnTo>
                    <a:pt x="463" y="1084"/>
                  </a:lnTo>
                  <a:lnTo>
                    <a:pt x="817" y="1193"/>
                  </a:lnTo>
                  <a:lnTo>
                    <a:pt x="1285" y="1187"/>
                  </a:lnTo>
                  <a:lnTo>
                    <a:pt x="1916" y="1396"/>
                  </a:lnTo>
                  <a:lnTo>
                    <a:pt x="2144" y="1420"/>
                  </a:lnTo>
                  <a:lnTo>
                    <a:pt x="1814" y="1408"/>
                  </a:lnTo>
                  <a:lnTo>
                    <a:pt x="1435" y="1288"/>
                  </a:lnTo>
                  <a:lnTo>
                    <a:pt x="1219" y="1229"/>
                  </a:lnTo>
                  <a:lnTo>
                    <a:pt x="799" y="1223"/>
                  </a:lnTo>
                  <a:lnTo>
                    <a:pt x="505" y="1145"/>
                  </a:lnTo>
                  <a:lnTo>
                    <a:pt x="733" y="1378"/>
                  </a:lnTo>
                  <a:lnTo>
                    <a:pt x="877" y="1619"/>
                  </a:lnTo>
                  <a:lnTo>
                    <a:pt x="1009" y="1787"/>
                  </a:lnTo>
                  <a:lnTo>
                    <a:pt x="817" y="1607"/>
                  </a:lnTo>
                  <a:lnTo>
                    <a:pt x="673" y="1372"/>
                  </a:lnTo>
                  <a:lnTo>
                    <a:pt x="415" y="1109"/>
                  </a:lnTo>
                  <a:lnTo>
                    <a:pt x="318" y="1078"/>
                  </a:lnTo>
                  <a:lnTo>
                    <a:pt x="318" y="1078"/>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0" name="Google Shape;2640;p372"/>
            <p:cNvSpPr/>
            <p:nvPr/>
          </p:nvSpPr>
          <p:spPr>
            <a:xfrm>
              <a:off x="4654550" y="2743200"/>
              <a:ext cx="4489450" cy="3756025"/>
            </a:xfrm>
            <a:custGeom>
              <a:rect b="b" l="l" r="r" t="t"/>
              <a:pathLst>
                <a:path extrusionOk="0" h="2366" w="2828">
                  <a:moveTo>
                    <a:pt x="2006" y="835"/>
                  </a:moveTo>
                  <a:lnTo>
                    <a:pt x="1873" y="715"/>
                  </a:lnTo>
                  <a:lnTo>
                    <a:pt x="1814" y="606"/>
                  </a:lnTo>
                  <a:lnTo>
                    <a:pt x="1747" y="438"/>
                  </a:lnTo>
                  <a:lnTo>
                    <a:pt x="1699" y="312"/>
                  </a:lnTo>
                  <a:lnTo>
                    <a:pt x="1615" y="252"/>
                  </a:lnTo>
                  <a:lnTo>
                    <a:pt x="1453" y="84"/>
                  </a:lnTo>
                  <a:lnTo>
                    <a:pt x="1375" y="0"/>
                  </a:lnTo>
                  <a:lnTo>
                    <a:pt x="1345" y="132"/>
                  </a:lnTo>
                  <a:lnTo>
                    <a:pt x="1369" y="294"/>
                  </a:lnTo>
                  <a:lnTo>
                    <a:pt x="1513" y="558"/>
                  </a:lnTo>
                  <a:lnTo>
                    <a:pt x="1381" y="492"/>
                  </a:lnTo>
                  <a:lnTo>
                    <a:pt x="1201" y="360"/>
                  </a:lnTo>
                  <a:lnTo>
                    <a:pt x="961" y="227"/>
                  </a:lnTo>
                  <a:lnTo>
                    <a:pt x="955" y="221"/>
                  </a:lnTo>
                  <a:lnTo>
                    <a:pt x="949" y="215"/>
                  </a:lnTo>
                  <a:lnTo>
                    <a:pt x="913" y="185"/>
                  </a:lnTo>
                  <a:lnTo>
                    <a:pt x="877" y="161"/>
                  </a:lnTo>
                  <a:lnTo>
                    <a:pt x="859" y="156"/>
                  </a:lnTo>
                  <a:lnTo>
                    <a:pt x="853" y="161"/>
                  </a:lnTo>
                  <a:lnTo>
                    <a:pt x="841" y="167"/>
                  </a:lnTo>
                  <a:lnTo>
                    <a:pt x="810" y="173"/>
                  </a:lnTo>
                  <a:lnTo>
                    <a:pt x="768" y="167"/>
                  </a:lnTo>
                  <a:lnTo>
                    <a:pt x="720" y="161"/>
                  </a:lnTo>
                  <a:lnTo>
                    <a:pt x="678" y="156"/>
                  </a:lnTo>
                  <a:lnTo>
                    <a:pt x="637" y="150"/>
                  </a:lnTo>
                  <a:lnTo>
                    <a:pt x="613" y="144"/>
                  </a:lnTo>
                  <a:lnTo>
                    <a:pt x="601" y="144"/>
                  </a:lnTo>
                  <a:lnTo>
                    <a:pt x="498" y="161"/>
                  </a:lnTo>
                  <a:lnTo>
                    <a:pt x="492" y="161"/>
                  </a:lnTo>
                  <a:lnTo>
                    <a:pt x="480" y="156"/>
                  </a:lnTo>
                  <a:lnTo>
                    <a:pt x="456" y="156"/>
                  </a:lnTo>
                  <a:lnTo>
                    <a:pt x="432" y="150"/>
                  </a:lnTo>
                  <a:lnTo>
                    <a:pt x="379" y="144"/>
                  </a:lnTo>
                  <a:lnTo>
                    <a:pt x="361" y="138"/>
                  </a:lnTo>
                  <a:lnTo>
                    <a:pt x="342" y="138"/>
                  </a:lnTo>
                  <a:lnTo>
                    <a:pt x="324" y="138"/>
                  </a:lnTo>
                  <a:lnTo>
                    <a:pt x="300" y="132"/>
                  </a:lnTo>
                  <a:lnTo>
                    <a:pt x="246" y="126"/>
                  </a:lnTo>
                  <a:lnTo>
                    <a:pt x="216" y="120"/>
                  </a:lnTo>
                  <a:lnTo>
                    <a:pt x="192" y="120"/>
                  </a:lnTo>
                  <a:lnTo>
                    <a:pt x="174" y="114"/>
                  </a:lnTo>
                  <a:lnTo>
                    <a:pt x="168" y="114"/>
                  </a:lnTo>
                  <a:lnTo>
                    <a:pt x="6" y="120"/>
                  </a:lnTo>
                  <a:lnTo>
                    <a:pt x="216" y="240"/>
                  </a:lnTo>
                  <a:lnTo>
                    <a:pt x="306" y="294"/>
                  </a:lnTo>
                  <a:lnTo>
                    <a:pt x="480" y="462"/>
                  </a:lnTo>
                  <a:lnTo>
                    <a:pt x="607" y="588"/>
                  </a:lnTo>
                  <a:lnTo>
                    <a:pt x="655" y="672"/>
                  </a:lnTo>
                  <a:lnTo>
                    <a:pt x="949" y="769"/>
                  </a:lnTo>
                  <a:lnTo>
                    <a:pt x="1177" y="817"/>
                  </a:lnTo>
                  <a:lnTo>
                    <a:pt x="1249" y="871"/>
                  </a:lnTo>
                  <a:lnTo>
                    <a:pt x="1117" y="853"/>
                  </a:lnTo>
                  <a:lnTo>
                    <a:pt x="972" y="871"/>
                  </a:lnTo>
                  <a:lnTo>
                    <a:pt x="756" y="919"/>
                  </a:lnTo>
                  <a:lnTo>
                    <a:pt x="619" y="961"/>
                  </a:lnTo>
                  <a:lnTo>
                    <a:pt x="492" y="1111"/>
                  </a:lnTo>
                  <a:lnTo>
                    <a:pt x="420" y="1214"/>
                  </a:lnTo>
                  <a:lnTo>
                    <a:pt x="348" y="1345"/>
                  </a:lnTo>
                  <a:lnTo>
                    <a:pt x="276" y="1441"/>
                  </a:lnTo>
                  <a:lnTo>
                    <a:pt x="192" y="1471"/>
                  </a:lnTo>
                  <a:lnTo>
                    <a:pt x="66" y="1465"/>
                  </a:lnTo>
                  <a:lnTo>
                    <a:pt x="42" y="1441"/>
                  </a:lnTo>
                  <a:lnTo>
                    <a:pt x="0" y="1471"/>
                  </a:lnTo>
                  <a:lnTo>
                    <a:pt x="126" y="1519"/>
                  </a:lnTo>
                  <a:lnTo>
                    <a:pt x="367" y="1585"/>
                  </a:lnTo>
                  <a:lnTo>
                    <a:pt x="570" y="1591"/>
                  </a:lnTo>
                  <a:lnTo>
                    <a:pt x="690" y="1664"/>
                  </a:lnTo>
                  <a:lnTo>
                    <a:pt x="949" y="1712"/>
                  </a:lnTo>
                  <a:lnTo>
                    <a:pt x="1260" y="1694"/>
                  </a:lnTo>
                  <a:lnTo>
                    <a:pt x="1411" y="1603"/>
                  </a:lnTo>
                  <a:lnTo>
                    <a:pt x="1519" y="1537"/>
                  </a:lnTo>
                  <a:lnTo>
                    <a:pt x="1645" y="1399"/>
                  </a:lnTo>
                  <a:lnTo>
                    <a:pt x="1699" y="1387"/>
                  </a:lnTo>
                  <a:lnTo>
                    <a:pt x="1735" y="1513"/>
                  </a:lnTo>
                  <a:lnTo>
                    <a:pt x="1729" y="1567"/>
                  </a:lnTo>
                  <a:lnTo>
                    <a:pt x="1723" y="1670"/>
                  </a:lnTo>
                  <a:lnTo>
                    <a:pt x="1723" y="1802"/>
                  </a:lnTo>
                  <a:lnTo>
                    <a:pt x="1831" y="1964"/>
                  </a:lnTo>
                  <a:lnTo>
                    <a:pt x="1957" y="2090"/>
                  </a:lnTo>
                  <a:lnTo>
                    <a:pt x="2042" y="2229"/>
                  </a:lnTo>
                  <a:lnTo>
                    <a:pt x="2155" y="2366"/>
                  </a:lnTo>
                  <a:lnTo>
                    <a:pt x="2161" y="2295"/>
                  </a:lnTo>
                  <a:lnTo>
                    <a:pt x="2191" y="2133"/>
                  </a:lnTo>
                  <a:lnTo>
                    <a:pt x="2215" y="2048"/>
                  </a:lnTo>
                  <a:lnTo>
                    <a:pt x="2258" y="2042"/>
                  </a:lnTo>
                  <a:lnTo>
                    <a:pt x="2270" y="1970"/>
                  </a:lnTo>
                  <a:lnTo>
                    <a:pt x="2342" y="1868"/>
                  </a:lnTo>
                  <a:lnTo>
                    <a:pt x="2324" y="1748"/>
                  </a:lnTo>
                  <a:lnTo>
                    <a:pt x="2233" y="1573"/>
                  </a:lnTo>
                  <a:lnTo>
                    <a:pt x="2209" y="1453"/>
                  </a:lnTo>
                  <a:lnTo>
                    <a:pt x="2209" y="1345"/>
                  </a:lnTo>
                  <a:lnTo>
                    <a:pt x="2294" y="1483"/>
                  </a:lnTo>
                  <a:lnTo>
                    <a:pt x="2461" y="1651"/>
                  </a:lnTo>
                  <a:lnTo>
                    <a:pt x="2504" y="1651"/>
                  </a:lnTo>
                  <a:lnTo>
                    <a:pt x="2588" y="1688"/>
                  </a:lnTo>
                  <a:lnTo>
                    <a:pt x="2678" y="1718"/>
                  </a:lnTo>
                  <a:lnTo>
                    <a:pt x="2720" y="1712"/>
                  </a:lnTo>
                  <a:lnTo>
                    <a:pt x="2695" y="1682"/>
                  </a:lnTo>
                  <a:lnTo>
                    <a:pt x="2678" y="1627"/>
                  </a:lnTo>
                  <a:lnTo>
                    <a:pt x="2630" y="1597"/>
                  </a:lnTo>
                  <a:lnTo>
                    <a:pt x="2588" y="1543"/>
                  </a:lnTo>
                  <a:lnTo>
                    <a:pt x="2618" y="1483"/>
                  </a:lnTo>
                  <a:lnTo>
                    <a:pt x="2576" y="1399"/>
                  </a:lnTo>
                  <a:lnTo>
                    <a:pt x="2510" y="1357"/>
                  </a:lnTo>
                  <a:lnTo>
                    <a:pt x="2576" y="1351"/>
                  </a:lnTo>
                  <a:lnTo>
                    <a:pt x="2552" y="1315"/>
                  </a:lnTo>
                  <a:lnTo>
                    <a:pt x="2354" y="1184"/>
                  </a:lnTo>
                  <a:lnTo>
                    <a:pt x="2252" y="1123"/>
                  </a:lnTo>
                  <a:lnTo>
                    <a:pt x="2173" y="1009"/>
                  </a:lnTo>
                  <a:lnTo>
                    <a:pt x="2102" y="931"/>
                  </a:lnTo>
                  <a:lnTo>
                    <a:pt x="2108" y="931"/>
                  </a:lnTo>
                  <a:lnTo>
                    <a:pt x="2114" y="925"/>
                  </a:lnTo>
                  <a:lnTo>
                    <a:pt x="2137" y="907"/>
                  </a:lnTo>
                  <a:lnTo>
                    <a:pt x="2167" y="883"/>
                  </a:lnTo>
                  <a:lnTo>
                    <a:pt x="2197" y="877"/>
                  </a:lnTo>
                  <a:lnTo>
                    <a:pt x="2215" y="871"/>
                  </a:lnTo>
                  <a:lnTo>
                    <a:pt x="2240" y="859"/>
                  </a:lnTo>
                  <a:lnTo>
                    <a:pt x="2300" y="829"/>
                  </a:lnTo>
                  <a:lnTo>
                    <a:pt x="2324" y="817"/>
                  </a:lnTo>
                  <a:lnTo>
                    <a:pt x="2348" y="799"/>
                  </a:lnTo>
                  <a:lnTo>
                    <a:pt x="2366" y="793"/>
                  </a:lnTo>
                  <a:lnTo>
                    <a:pt x="2372" y="787"/>
                  </a:lnTo>
                  <a:lnTo>
                    <a:pt x="2828" y="588"/>
                  </a:lnTo>
                  <a:lnTo>
                    <a:pt x="2828" y="528"/>
                  </a:lnTo>
                  <a:lnTo>
                    <a:pt x="2078" y="865"/>
                  </a:lnTo>
                  <a:lnTo>
                    <a:pt x="2006" y="835"/>
                  </a:lnTo>
                  <a:lnTo>
                    <a:pt x="2006" y="835"/>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1" name="Google Shape;2641;p372"/>
            <p:cNvSpPr/>
            <p:nvPr/>
          </p:nvSpPr>
          <p:spPr>
            <a:xfrm>
              <a:off x="5016500" y="2952750"/>
              <a:ext cx="3432173" cy="3070225"/>
            </a:xfrm>
            <a:custGeom>
              <a:rect b="b" l="l" r="r" t="t"/>
              <a:pathLst>
                <a:path extrusionOk="0" h="1930" w="2153">
                  <a:moveTo>
                    <a:pt x="1842" y="851"/>
                  </a:moveTo>
                  <a:lnTo>
                    <a:pt x="1937" y="1019"/>
                  </a:lnTo>
                  <a:lnTo>
                    <a:pt x="2051" y="1168"/>
                  </a:lnTo>
                  <a:lnTo>
                    <a:pt x="2117" y="1246"/>
                  </a:lnTo>
                  <a:lnTo>
                    <a:pt x="2153" y="1294"/>
                  </a:lnTo>
                  <a:lnTo>
                    <a:pt x="1889" y="977"/>
                  </a:lnTo>
                  <a:lnTo>
                    <a:pt x="1860" y="929"/>
                  </a:lnTo>
                  <a:lnTo>
                    <a:pt x="1782" y="1240"/>
                  </a:lnTo>
                  <a:lnTo>
                    <a:pt x="1770" y="1486"/>
                  </a:lnTo>
                  <a:lnTo>
                    <a:pt x="1818" y="1906"/>
                  </a:lnTo>
                  <a:lnTo>
                    <a:pt x="1788" y="1930"/>
                  </a:lnTo>
                  <a:lnTo>
                    <a:pt x="1746" y="1534"/>
                  </a:lnTo>
                  <a:lnTo>
                    <a:pt x="1728" y="1288"/>
                  </a:lnTo>
                  <a:lnTo>
                    <a:pt x="1764" y="1085"/>
                  </a:lnTo>
                  <a:lnTo>
                    <a:pt x="1770" y="875"/>
                  </a:lnTo>
                  <a:lnTo>
                    <a:pt x="1268" y="1007"/>
                  </a:lnTo>
                  <a:lnTo>
                    <a:pt x="825" y="1132"/>
                  </a:lnTo>
                  <a:lnTo>
                    <a:pt x="323" y="1312"/>
                  </a:lnTo>
                  <a:lnTo>
                    <a:pt x="18" y="1420"/>
                  </a:lnTo>
                  <a:lnTo>
                    <a:pt x="311" y="1282"/>
                  </a:lnTo>
                  <a:lnTo>
                    <a:pt x="682" y="1144"/>
                  </a:lnTo>
                  <a:lnTo>
                    <a:pt x="1022" y="1037"/>
                  </a:lnTo>
                  <a:lnTo>
                    <a:pt x="1411" y="929"/>
                  </a:lnTo>
                  <a:lnTo>
                    <a:pt x="1692" y="815"/>
                  </a:lnTo>
                  <a:lnTo>
                    <a:pt x="1333" y="623"/>
                  </a:lnTo>
                  <a:lnTo>
                    <a:pt x="861" y="515"/>
                  </a:lnTo>
                  <a:lnTo>
                    <a:pt x="227" y="161"/>
                  </a:lnTo>
                  <a:lnTo>
                    <a:pt x="0" y="83"/>
                  </a:lnTo>
                  <a:lnTo>
                    <a:pt x="329" y="179"/>
                  </a:lnTo>
                  <a:lnTo>
                    <a:pt x="712" y="383"/>
                  </a:lnTo>
                  <a:lnTo>
                    <a:pt x="933" y="491"/>
                  </a:lnTo>
                  <a:lnTo>
                    <a:pt x="1351" y="593"/>
                  </a:lnTo>
                  <a:lnTo>
                    <a:pt x="1650" y="743"/>
                  </a:lnTo>
                  <a:lnTo>
                    <a:pt x="1423" y="461"/>
                  </a:lnTo>
                  <a:lnTo>
                    <a:pt x="1286" y="191"/>
                  </a:lnTo>
                  <a:lnTo>
                    <a:pt x="1154" y="0"/>
                  </a:lnTo>
                  <a:lnTo>
                    <a:pt x="1339" y="215"/>
                  </a:lnTo>
                  <a:lnTo>
                    <a:pt x="1489" y="485"/>
                  </a:lnTo>
                  <a:lnTo>
                    <a:pt x="1746" y="803"/>
                  </a:lnTo>
                  <a:lnTo>
                    <a:pt x="1842" y="851"/>
                  </a:lnTo>
                  <a:lnTo>
                    <a:pt x="1842" y="851"/>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42" name="Google Shape;2642;p372"/>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5pPr>
            <a:lvl6pPr lvl="5"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6pPr>
            <a:lvl7pPr lvl="6"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7pPr>
            <a:lvl8pPr lvl="7"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8pPr>
            <a:lvl9pPr lvl="8"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9pPr>
          </a:lstStyle>
          <a:p/>
        </p:txBody>
      </p:sp>
      <p:sp>
        <p:nvSpPr>
          <p:cNvPr id="2643" name="Google Shape;2643;p372"/>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1pPr>
            <a:lvl2pPr indent="-317500" lvl="1" marL="914400" marR="0" rtl="0" algn="l">
              <a:lnSpc>
                <a:spcPct val="100000"/>
              </a:lnSpc>
              <a:spcBef>
                <a:spcPts val="0"/>
              </a:spcBef>
              <a:spcAft>
                <a:spcPts val="0"/>
              </a:spcAft>
              <a:buClr>
                <a:schemeClr val="dk2"/>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folHlink"/>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dk1"/>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6pPr>
            <a:lvl7pPr indent="-317500" lvl="6" marL="3200400" marR="0" rtl="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7pPr>
            <a:lvl8pPr indent="-317500" lvl="7" marL="3657600" marR="0" rtl="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8pPr>
            <a:lvl9pPr indent="-317500" lvl="8" marL="4114800" marR="0" rtl="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9pPr>
          </a:lstStyle>
          <a:p/>
        </p:txBody>
      </p:sp>
      <p:sp>
        <p:nvSpPr>
          <p:cNvPr id="2644" name="Google Shape;2644;p372"/>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45" name="Google Shape;2645;p372"/>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46" name="Google Shape;2646;p372"/>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976"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653" name="Shape 2653"/>
        <p:cNvGrpSpPr/>
        <p:nvPr/>
      </p:nvGrpSpPr>
      <p:grpSpPr>
        <a:xfrm>
          <a:off x="0" y="0"/>
          <a:ext cx="0" cy="0"/>
          <a:chOff x="0" y="0"/>
          <a:chExt cx="0" cy="0"/>
        </a:xfrm>
      </p:grpSpPr>
      <p:sp>
        <p:nvSpPr>
          <p:cNvPr id="2654" name="Google Shape;2654;p374"/>
          <p:cNvSpPr txBox="1"/>
          <p:nvPr>
            <p:ph type="title"/>
          </p:nvPr>
        </p:nvSpPr>
        <p:spPr>
          <a:xfrm>
            <a:off x="457200" y="285750"/>
            <a:ext cx="8229600" cy="1028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5pPr>
            <a:lvl6pPr lvl="5"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6pPr>
            <a:lvl7pPr lvl="6"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7pPr>
            <a:lvl8pPr lvl="7"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8pPr>
            <a:lvl9pPr lvl="8"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9pPr>
          </a:lstStyle>
          <a:p/>
        </p:txBody>
      </p:sp>
      <p:sp>
        <p:nvSpPr>
          <p:cNvPr id="2655" name="Google Shape;2655;p374"/>
          <p:cNvSpPr txBox="1"/>
          <p:nvPr>
            <p:ph idx="1" type="body"/>
          </p:nvPr>
        </p:nvSpPr>
        <p:spPr>
          <a:xfrm>
            <a:off x="457200" y="1485900"/>
            <a:ext cx="8229600" cy="3086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rtl="0" algn="l">
              <a:lnSpc>
                <a:spcPct val="100000"/>
              </a:lnSpc>
              <a:spcBef>
                <a:spcPts val="0"/>
              </a:spcBef>
              <a:spcAft>
                <a:spcPts val="0"/>
              </a:spcAft>
              <a:buClr>
                <a:schemeClr val="folHlink"/>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hlink"/>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folHlink"/>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2656" name="Google Shape;2656;p374"/>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57" name="Google Shape;2657;p374"/>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58" name="Google Shape;2658;p374"/>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977"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65" name="Shape 2665"/>
        <p:cNvGrpSpPr/>
        <p:nvPr/>
      </p:nvGrpSpPr>
      <p:grpSpPr>
        <a:xfrm>
          <a:off x="0" y="0"/>
          <a:ext cx="0" cy="0"/>
          <a:chOff x="0" y="0"/>
          <a:chExt cx="0" cy="0"/>
        </a:xfrm>
      </p:grpSpPr>
      <p:sp>
        <p:nvSpPr>
          <p:cNvPr id="2666" name="Google Shape;2666;p37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67" name="Google Shape;2667;p376"/>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dk1"/>
              </a:buClr>
              <a:buSzPts val="1400"/>
              <a:buFont typeface="Arial"/>
              <a:buChar char="•"/>
              <a:defRPr b="0" i="0" sz="3200" u="none" cap="none" strike="noStrike">
                <a:solidFill>
                  <a:schemeClr val="dk1"/>
                </a:solidFill>
                <a:latin typeface="Calibri"/>
                <a:ea typeface="Calibri"/>
                <a:cs typeface="Calibri"/>
                <a:sym typeface="Calibri"/>
              </a:defRPr>
            </a:lvl1pPr>
            <a:lvl2pPr indent="-317500" lvl="1" marL="914400" marR="0" rtl="0" algn="l">
              <a:lnSpc>
                <a:spcPct val="100000"/>
              </a:lnSpc>
              <a:spcBef>
                <a:spcPts val="560"/>
              </a:spcBef>
              <a:spcAft>
                <a:spcPts val="0"/>
              </a:spcAft>
              <a:buClr>
                <a:schemeClr val="dk1"/>
              </a:buClr>
              <a:buSzPts val="1400"/>
              <a:buFont typeface="Arial"/>
              <a:buChar char="–"/>
              <a:defRPr b="0" i="0" sz="2800" u="none" cap="none" strike="noStrike">
                <a:solidFill>
                  <a:schemeClr val="dk1"/>
                </a:solidFill>
                <a:latin typeface="Calibri"/>
                <a:ea typeface="Calibri"/>
                <a:cs typeface="Calibri"/>
                <a:sym typeface="Calibri"/>
              </a:defRPr>
            </a:lvl2pPr>
            <a:lvl3pPr indent="-317500" lvl="2" marL="1371600" marR="0" rtl="0" algn="l">
              <a:lnSpc>
                <a:spcPct val="100000"/>
              </a:lnSpc>
              <a:spcBef>
                <a:spcPts val="480"/>
              </a:spcBef>
              <a:spcAft>
                <a:spcPts val="0"/>
              </a:spcAft>
              <a:buClr>
                <a:schemeClr val="dk1"/>
              </a:buClr>
              <a:buSzPts val="1400"/>
              <a:buFont typeface="Arial"/>
              <a:buChar char="•"/>
              <a:defRPr b="0" i="0" sz="2400" u="none" cap="none" strike="noStrike">
                <a:solidFill>
                  <a:schemeClr val="dk1"/>
                </a:solidFill>
                <a:latin typeface="Calibri"/>
                <a:ea typeface="Calibri"/>
                <a:cs typeface="Calibri"/>
                <a:sym typeface="Calibri"/>
              </a:defRPr>
            </a:lvl3pPr>
            <a:lvl4pPr indent="-317500" lvl="3" marL="18288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4pPr>
            <a:lvl5pPr indent="-317500" lvl="4" marL="22860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5pPr>
            <a:lvl6pPr indent="-317500" lvl="5" marL="27432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9pPr>
          </a:lstStyle>
          <a:p/>
        </p:txBody>
      </p:sp>
      <p:sp>
        <p:nvSpPr>
          <p:cNvPr id="2668" name="Google Shape;2668;p37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9pPr>
          </a:lstStyle>
          <a:p/>
        </p:txBody>
      </p:sp>
      <p:sp>
        <p:nvSpPr>
          <p:cNvPr id="2669" name="Google Shape;2669;p37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9pPr>
          </a:lstStyle>
          <a:p/>
        </p:txBody>
      </p:sp>
      <p:sp>
        <p:nvSpPr>
          <p:cNvPr id="2670" name="Google Shape;2670;p37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78" r:id="rId1"/>
    <p:sldLayoutId id="2147483979" r:id="rId2"/>
    <p:sldLayoutId id="2147483980" r:id="rId3"/>
    <p:sldLayoutId id="2147483981" r:id="rId4"/>
    <p:sldLayoutId id="2147483982" r:id="rId5"/>
    <p:sldLayoutId id="2147483983" r:id="rId6"/>
    <p:sldLayoutId id="2147483984" r:id="rId7"/>
    <p:sldLayoutId id="2147483985" r:id="rId8"/>
    <p:sldLayoutId id="2147483986" r:id="rId9"/>
    <p:sldLayoutId id="2147483987" r:id="rId10"/>
    <p:sldLayoutId id="214748398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740" name="Shape 2740"/>
        <p:cNvGrpSpPr/>
        <p:nvPr/>
      </p:nvGrpSpPr>
      <p:grpSpPr>
        <a:xfrm>
          <a:off x="0" y="0"/>
          <a:ext cx="0" cy="0"/>
          <a:chOff x="0" y="0"/>
          <a:chExt cx="0" cy="0"/>
        </a:xfrm>
      </p:grpSpPr>
      <p:grpSp>
        <p:nvGrpSpPr>
          <p:cNvPr id="2741" name="Google Shape;2741;p388"/>
          <p:cNvGrpSpPr/>
          <p:nvPr/>
        </p:nvGrpSpPr>
        <p:grpSpPr>
          <a:xfrm>
            <a:off x="0" y="0"/>
            <a:ext cx="9159875" cy="5148513"/>
            <a:chOff x="0" y="0"/>
            <a:chExt cx="5770" cy="4324"/>
          </a:xfrm>
        </p:grpSpPr>
        <p:sp>
          <p:nvSpPr>
            <p:cNvPr id="2742" name="Google Shape;2742;p388"/>
            <p:cNvSpPr/>
            <p:nvPr/>
          </p:nvSpPr>
          <p:spPr>
            <a:xfrm>
              <a:off x="70" y="91"/>
              <a:ext cx="5700" cy="4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3" name="Google Shape;2743;p388"/>
            <p:cNvSpPr/>
            <p:nvPr/>
          </p:nvSpPr>
          <p:spPr>
            <a:xfrm>
              <a:off x="0" y="0"/>
              <a:ext cx="5761" cy="4324"/>
            </a:xfrm>
            <a:custGeom>
              <a:rect b="b" l="l" r="r" t="t"/>
              <a:pathLst>
                <a:path extrusionOk="0" h="4138" w="5620">
                  <a:moveTo>
                    <a:pt x="5602" y="1282"/>
                  </a:moveTo>
                  <a:lnTo>
                    <a:pt x="5602" y="1282"/>
                  </a:lnTo>
                  <a:lnTo>
                    <a:pt x="5604" y="268"/>
                  </a:lnTo>
                  <a:lnTo>
                    <a:pt x="5604" y="268"/>
                  </a:lnTo>
                  <a:lnTo>
                    <a:pt x="5608" y="220"/>
                  </a:lnTo>
                  <a:lnTo>
                    <a:pt x="5612" y="146"/>
                  </a:lnTo>
                  <a:lnTo>
                    <a:pt x="5614" y="110"/>
                  </a:lnTo>
                  <a:lnTo>
                    <a:pt x="5610" y="80"/>
                  </a:lnTo>
                  <a:lnTo>
                    <a:pt x="5608" y="66"/>
                  </a:lnTo>
                  <a:lnTo>
                    <a:pt x="5604" y="58"/>
                  </a:lnTo>
                  <a:lnTo>
                    <a:pt x="5598" y="52"/>
                  </a:lnTo>
                  <a:lnTo>
                    <a:pt x="5592" y="50"/>
                  </a:lnTo>
                  <a:lnTo>
                    <a:pt x="5592" y="50"/>
                  </a:lnTo>
                  <a:lnTo>
                    <a:pt x="5188" y="46"/>
                  </a:lnTo>
                  <a:lnTo>
                    <a:pt x="5188" y="46"/>
                  </a:lnTo>
                  <a:lnTo>
                    <a:pt x="5232" y="50"/>
                  </a:lnTo>
                  <a:lnTo>
                    <a:pt x="5232" y="50"/>
                  </a:lnTo>
                  <a:lnTo>
                    <a:pt x="5204" y="50"/>
                  </a:lnTo>
                  <a:lnTo>
                    <a:pt x="5188" y="48"/>
                  </a:lnTo>
                  <a:lnTo>
                    <a:pt x="5154" y="44"/>
                  </a:lnTo>
                  <a:lnTo>
                    <a:pt x="5154" y="44"/>
                  </a:lnTo>
                  <a:lnTo>
                    <a:pt x="5182" y="40"/>
                  </a:lnTo>
                  <a:lnTo>
                    <a:pt x="5210" y="34"/>
                  </a:lnTo>
                  <a:lnTo>
                    <a:pt x="5210" y="34"/>
                  </a:lnTo>
                  <a:lnTo>
                    <a:pt x="5146" y="24"/>
                  </a:lnTo>
                  <a:lnTo>
                    <a:pt x="5128" y="22"/>
                  </a:lnTo>
                  <a:lnTo>
                    <a:pt x="5154" y="26"/>
                  </a:lnTo>
                  <a:lnTo>
                    <a:pt x="5154" y="26"/>
                  </a:lnTo>
                  <a:lnTo>
                    <a:pt x="5140" y="26"/>
                  </a:lnTo>
                  <a:lnTo>
                    <a:pt x="5152" y="26"/>
                  </a:lnTo>
                  <a:lnTo>
                    <a:pt x="5174" y="30"/>
                  </a:lnTo>
                  <a:lnTo>
                    <a:pt x="5182" y="32"/>
                  </a:lnTo>
                  <a:lnTo>
                    <a:pt x="5186" y="34"/>
                  </a:lnTo>
                  <a:lnTo>
                    <a:pt x="5186" y="34"/>
                  </a:lnTo>
                  <a:lnTo>
                    <a:pt x="5140" y="30"/>
                  </a:lnTo>
                  <a:lnTo>
                    <a:pt x="5094" y="24"/>
                  </a:lnTo>
                  <a:lnTo>
                    <a:pt x="5094" y="24"/>
                  </a:lnTo>
                  <a:lnTo>
                    <a:pt x="5106" y="26"/>
                  </a:lnTo>
                  <a:lnTo>
                    <a:pt x="5100" y="26"/>
                  </a:lnTo>
                  <a:lnTo>
                    <a:pt x="5100" y="26"/>
                  </a:lnTo>
                  <a:lnTo>
                    <a:pt x="5124" y="32"/>
                  </a:lnTo>
                  <a:lnTo>
                    <a:pt x="5124" y="32"/>
                  </a:lnTo>
                  <a:lnTo>
                    <a:pt x="5002" y="28"/>
                  </a:lnTo>
                  <a:lnTo>
                    <a:pt x="4966" y="26"/>
                  </a:lnTo>
                  <a:lnTo>
                    <a:pt x="5016" y="26"/>
                  </a:lnTo>
                  <a:lnTo>
                    <a:pt x="5016" y="26"/>
                  </a:lnTo>
                  <a:lnTo>
                    <a:pt x="4988" y="26"/>
                  </a:lnTo>
                  <a:lnTo>
                    <a:pt x="4962" y="24"/>
                  </a:lnTo>
                  <a:lnTo>
                    <a:pt x="4934" y="22"/>
                  </a:lnTo>
                  <a:lnTo>
                    <a:pt x="4896" y="20"/>
                  </a:lnTo>
                  <a:lnTo>
                    <a:pt x="4896" y="20"/>
                  </a:lnTo>
                  <a:lnTo>
                    <a:pt x="4866" y="20"/>
                  </a:lnTo>
                  <a:lnTo>
                    <a:pt x="4824" y="18"/>
                  </a:lnTo>
                  <a:lnTo>
                    <a:pt x="4812" y="16"/>
                  </a:lnTo>
                  <a:lnTo>
                    <a:pt x="4810" y="14"/>
                  </a:lnTo>
                  <a:lnTo>
                    <a:pt x="4810" y="12"/>
                  </a:lnTo>
                  <a:lnTo>
                    <a:pt x="4810" y="12"/>
                  </a:lnTo>
                  <a:lnTo>
                    <a:pt x="4832" y="12"/>
                  </a:lnTo>
                  <a:lnTo>
                    <a:pt x="4852" y="16"/>
                  </a:lnTo>
                  <a:lnTo>
                    <a:pt x="4852" y="16"/>
                  </a:lnTo>
                  <a:lnTo>
                    <a:pt x="4826" y="10"/>
                  </a:lnTo>
                  <a:lnTo>
                    <a:pt x="4800" y="6"/>
                  </a:lnTo>
                  <a:lnTo>
                    <a:pt x="4772" y="2"/>
                  </a:lnTo>
                  <a:lnTo>
                    <a:pt x="4744" y="0"/>
                  </a:lnTo>
                  <a:lnTo>
                    <a:pt x="4684" y="2"/>
                  </a:lnTo>
                  <a:lnTo>
                    <a:pt x="4620" y="4"/>
                  </a:lnTo>
                  <a:lnTo>
                    <a:pt x="4496" y="16"/>
                  </a:lnTo>
                  <a:lnTo>
                    <a:pt x="4438" y="22"/>
                  </a:lnTo>
                  <a:lnTo>
                    <a:pt x="4382" y="24"/>
                  </a:lnTo>
                  <a:lnTo>
                    <a:pt x="4382" y="24"/>
                  </a:lnTo>
                  <a:lnTo>
                    <a:pt x="4278" y="26"/>
                  </a:lnTo>
                  <a:lnTo>
                    <a:pt x="4166" y="32"/>
                  </a:lnTo>
                  <a:lnTo>
                    <a:pt x="3932" y="46"/>
                  </a:lnTo>
                  <a:lnTo>
                    <a:pt x="3814" y="52"/>
                  </a:lnTo>
                  <a:lnTo>
                    <a:pt x="3758" y="52"/>
                  </a:lnTo>
                  <a:lnTo>
                    <a:pt x="3704" y="52"/>
                  </a:lnTo>
                  <a:lnTo>
                    <a:pt x="3650" y="50"/>
                  </a:lnTo>
                  <a:lnTo>
                    <a:pt x="3600" y="46"/>
                  </a:lnTo>
                  <a:lnTo>
                    <a:pt x="3554" y="40"/>
                  </a:lnTo>
                  <a:lnTo>
                    <a:pt x="3510" y="34"/>
                  </a:lnTo>
                  <a:lnTo>
                    <a:pt x="3510" y="34"/>
                  </a:lnTo>
                  <a:lnTo>
                    <a:pt x="3438" y="38"/>
                  </a:lnTo>
                  <a:lnTo>
                    <a:pt x="3362" y="44"/>
                  </a:lnTo>
                  <a:lnTo>
                    <a:pt x="3324" y="44"/>
                  </a:lnTo>
                  <a:lnTo>
                    <a:pt x="3288" y="42"/>
                  </a:lnTo>
                  <a:lnTo>
                    <a:pt x="3254" y="40"/>
                  </a:lnTo>
                  <a:lnTo>
                    <a:pt x="3222" y="34"/>
                  </a:lnTo>
                  <a:lnTo>
                    <a:pt x="3222" y="34"/>
                  </a:lnTo>
                  <a:lnTo>
                    <a:pt x="3154" y="36"/>
                  </a:lnTo>
                  <a:lnTo>
                    <a:pt x="3098" y="36"/>
                  </a:lnTo>
                  <a:lnTo>
                    <a:pt x="3052" y="36"/>
                  </a:lnTo>
                  <a:lnTo>
                    <a:pt x="3052" y="36"/>
                  </a:lnTo>
                  <a:lnTo>
                    <a:pt x="3074" y="40"/>
                  </a:lnTo>
                  <a:lnTo>
                    <a:pt x="3074" y="40"/>
                  </a:lnTo>
                  <a:lnTo>
                    <a:pt x="2964" y="38"/>
                  </a:lnTo>
                  <a:lnTo>
                    <a:pt x="2854" y="38"/>
                  </a:lnTo>
                  <a:lnTo>
                    <a:pt x="2854" y="38"/>
                  </a:lnTo>
                  <a:lnTo>
                    <a:pt x="2876" y="42"/>
                  </a:lnTo>
                  <a:lnTo>
                    <a:pt x="2890" y="44"/>
                  </a:lnTo>
                  <a:lnTo>
                    <a:pt x="2900" y="48"/>
                  </a:lnTo>
                  <a:lnTo>
                    <a:pt x="2900" y="48"/>
                  </a:lnTo>
                  <a:lnTo>
                    <a:pt x="2892" y="44"/>
                  </a:lnTo>
                  <a:lnTo>
                    <a:pt x="2878" y="42"/>
                  </a:lnTo>
                  <a:lnTo>
                    <a:pt x="2842" y="42"/>
                  </a:lnTo>
                  <a:lnTo>
                    <a:pt x="2810" y="42"/>
                  </a:lnTo>
                  <a:lnTo>
                    <a:pt x="2800" y="42"/>
                  </a:lnTo>
                  <a:lnTo>
                    <a:pt x="2800" y="42"/>
                  </a:lnTo>
                  <a:lnTo>
                    <a:pt x="2802" y="44"/>
                  </a:lnTo>
                  <a:lnTo>
                    <a:pt x="2800" y="46"/>
                  </a:lnTo>
                  <a:lnTo>
                    <a:pt x="2792" y="44"/>
                  </a:lnTo>
                  <a:lnTo>
                    <a:pt x="2792" y="44"/>
                  </a:lnTo>
                  <a:lnTo>
                    <a:pt x="2820" y="48"/>
                  </a:lnTo>
                  <a:lnTo>
                    <a:pt x="2820" y="48"/>
                  </a:lnTo>
                  <a:lnTo>
                    <a:pt x="2808" y="44"/>
                  </a:lnTo>
                  <a:lnTo>
                    <a:pt x="2796" y="40"/>
                  </a:lnTo>
                  <a:lnTo>
                    <a:pt x="2764" y="38"/>
                  </a:lnTo>
                  <a:lnTo>
                    <a:pt x="2726" y="38"/>
                  </a:lnTo>
                  <a:lnTo>
                    <a:pt x="2686" y="40"/>
                  </a:lnTo>
                  <a:lnTo>
                    <a:pt x="2608" y="46"/>
                  </a:lnTo>
                  <a:lnTo>
                    <a:pt x="2576" y="48"/>
                  </a:lnTo>
                  <a:lnTo>
                    <a:pt x="2552" y="50"/>
                  </a:lnTo>
                  <a:lnTo>
                    <a:pt x="2552" y="50"/>
                  </a:lnTo>
                  <a:lnTo>
                    <a:pt x="2498" y="48"/>
                  </a:lnTo>
                  <a:lnTo>
                    <a:pt x="2428" y="40"/>
                  </a:lnTo>
                  <a:lnTo>
                    <a:pt x="2346" y="32"/>
                  </a:lnTo>
                  <a:lnTo>
                    <a:pt x="2258" y="26"/>
                  </a:lnTo>
                  <a:lnTo>
                    <a:pt x="2172" y="22"/>
                  </a:lnTo>
                  <a:lnTo>
                    <a:pt x="2130" y="20"/>
                  </a:lnTo>
                  <a:lnTo>
                    <a:pt x="2092" y="22"/>
                  </a:lnTo>
                  <a:lnTo>
                    <a:pt x="2058" y="24"/>
                  </a:lnTo>
                  <a:lnTo>
                    <a:pt x="2028" y="30"/>
                  </a:lnTo>
                  <a:lnTo>
                    <a:pt x="2002" y="38"/>
                  </a:lnTo>
                  <a:lnTo>
                    <a:pt x="1992" y="42"/>
                  </a:lnTo>
                  <a:lnTo>
                    <a:pt x="1984" y="48"/>
                  </a:lnTo>
                  <a:lnTo>
                    <a:pt x="1984" y="48"/>
                  </a:lnTo>
                  <a:lnTo>
                    <a:pt x="1990" y="46"/>
                  </a:lnTo>
                  <a:lnTo>
                    <a:pt x="1986" y="46"/>
                  </a:lnTo>
                  <a:lnTo>
                    <a:pt x="1990" y="46"/>
                  </a:lnTo>
                  <a:lnTo>
                    <a:pt x="1990" y="46"/>
                  </a:lnTo>
                  <a:lnTo>
                    <a:pt x="1898" y="46"/>
                  </a:lnTo>
                  <a:lnTo>
                    <a:pt x="1800" y="46"/>
                  </a:lnTo>
                  <a:lnTo>
                    <a:pt x="1642" y="50"/>
                  </a:lnTo>
                  <a:lnTo>
                    <a:pt x="1642" y="50"/>
                  </a:lnTo>
                  <a:lnTo>
                    <a:pt x="1584" y="52"/>
                  </a:lnTo>
                  <a:lnTo>
                    <a:pt x="1516" y="56"/>
                  </a:lnTo>
                  <a:lnTo>
                    <a:pt x="1372" y="64"/>
                  </a:lnTo>
                  <a:lnTo>
                    <a:pt x="1300" y="66"/>
                  </a:lnTo>
                  <a:lnTo>
                    <a:pt x="1232" y="66"/>
                  </a:lnTo>
                  <a:lnTo>
                    <a:pt x="1202" y="62"/>
                  </a:lnTo>
                  <a:lnTo>
                    <a:pt x="1174" y="60"/>
                  </a:lnTo>
                  <a:lnTo>
                    <a:pt x="1148" y="54"/>
                  </a:lnTo>
                  <a:lnTo>
                    <a:pt x="1126" y="48"/>
                  </a:lnTo>
                  <a:lnTo>
                    <a:pt x="1126" y="48"/>
                  </a:lnTo>
                  <a:lnTo>
                    <a:pt x="1096" y="44"/>
                  </a:lnTo>
                  <a:lnTo>
                    <a:pt x="1068" y="42"/>
                  </a:lnTo>
                  <a:lnTo>
                    <a:pt x="1068" y="42"/>
                  </a:lnTo>
                  <a:lnTo>
                    <a:pt x="1080" y="40"/>
                  </a:lnTo>
                  <a:lnTo>
                    <a:pt x="1082" y="40"/>
                  </a:lnTo>
                  <a:lnTo>
                    <a:pt x="1080" y="38"/>
                  </a:lnTo>
                  <a:lnTo>
                    <a:pt x="1050" y="36"/>
                  </a:lnTo>
                  <a:lnTo>
                    <a:pt x="990" y="32"/>
                  </a:lnTo>
                  <a:lnTo>
                    <a:pt x="990" y="32"/>
                  </a:lnTo>
                  <a:lnTo>
                    <a:pt x="934" y="26"/>
                  </a:lnTo>
                  <a:lnTo>
                    <a:pt x="844" y="20"/>
                  </a:lnTo>
                  <a:lnTo>
                    <a:pt x="760" y="18"/>
                  </a:lnTo>
                  <a:lnTo>
                    <a:pt x="734" y="18"/>
                  </a:lnTo>
                  <a:lnTo>
                    <a:pt x="726" y="18"/>
                  </a:lnTo>
                  <a:lnTo>
                    <a:pt x="722" y="20"/>
                  </a:lnTo>
                  <a:lnTo>
                    <a:pt x="722" y="20"/>
                  </a:lnTo>
                  <a:lnTo>
                    <a:pt x="656" y="20"/>
                  </a:lnTo>
                  <a:lnTo>
                    <a:pt x="588" y="22"/>
                  </a:lnTo>
                  <a:lnTo>
                    <a:pt x="520" y="28"/>
                  </a:lnTo>
                  <a:lnTo>
                    <a:pt x="454" y="34"/>
                  </a:lnTo>
                  <a:lnTo>
                    <a:pt x="388" y="42"/>
                  </a:lnTo>
                  <a:lnTo>
                    <a:pt x="322" y="46"/>
                  </a:lnTo>
                  <a:lnTo>
                    <a:pt x="260" y="48"/>
                  </a:lnTo>
                  <a:lnTo>
                    <a:pt x="202" y="48"/>
                  </a:lnTo>
                  <a:lnTo>
                    <a:pt x="202" y="48"/>
                  </a:lnTo>
                  <a:lnTo>
                    <a:pt x="160" y="46"/>
                  </a:lnTo>
                  <a:lnTo>
                    <a:pt x="94" y="46"/>
                  </a:lnTo>
                  <a:lnTo>
                    <a:pt x="60" y="46"/>
                  </a:lnTo>
                  <a:lnTo>
                    <a:pt x="30" y="50"/>
                  </a:lnTo>
                  <a:lnTo>
                    <a:pt x="20" y="52"/>
                  </a:lnTo>
                  <a:lnTo>
                    <a:pt x="10" y="54"/>
                  </a:lnTo>
                  <a:lnTo>
                    <a:pt x="6" y="58"/>
                  </a:lnTo>
                  <a:lnTo>
                    <a:pt x="4" y="62"/>
                  </a:lnTo>
                  <a:lnTo>
                    <a:pt x="4" y="62"/>
                  </a:lnTo>
                  <a:lnTo>
                    <a:pt x="4" y="390"/>
                  </a:lnTo>
                  <a:lnTo>
                    <a:pt x="4" y="390"/>
                  </a:lnTo>
                  <a:lnTo>
                    <a:pt x="4" y="710"/>
                  </a:lnTo>
                  <a:lnTo>
                    <a:pt x="8" y="1030"/>
                  </a:lnTo>
                  <a:lnTo>
                    <a:pt x="8" y="1030"/>
                  </a:lnTo>
                  <a:lnTo>
                    <a:pt x="10" y="1296"/>
                  </a:lnTo>
                  <a:lnTo>
                    <a:pt x="10" y="1564"/>
                  </a:lnTo>
                  <a:lnTo>
                    <a:pt x="6" y="2098"/>
                  </a:lnTo>
                  <a:lnTo>
                    <a:pt x="6" y="2098"/>
                  </a:lnTo>
                  <a:lnTo>
                    <a:pt x="2" y="2726"/>
                  </a:lnTo>
                  <a:lnTo>
                    <a:pt x="0" y="3354"/>
                  </a:lnTo>
                  <a:lnTo>
                    <a:pt x="0" y="3354"/>
                  </a:lnTo>
                  <a:lnTo>
                    <a:pt x="0" y="4080"/>
                  </a:lnTo>
                  <a:lnTo>
                    <a:pt x="0" y="4080"/>
                  </a:lnTo>
                  <a:lnTo>
                    <a:pt x="2" y="4088"/>
                  </a:lnTo>
                  <a:lnTo>
                    <a:pt x="6" y="4094"/>
                  </a:lnTo>
                  <a:lnTo>
                    <a:pt x="10" y="4100"/>
                  </a:lnTo>
                  <a:lnTo>
                    <a:pt x="18" y="4104"/>
                  </a:lnTo>
                  <a:lnTo>
                    <a:pt x="36" y="4114"/>
                  </a:lnTo>
                  <a:lnTo>
                    <a:pt x="62" y="4120"/>
                  </a:lnTo>
                  <a:lnTo>
                    <a:pt x="92" y="4124"/>
                  </a:lnTo>
                  <a:lnTo>
                    <a:pt x="126" y="4128"/>
                  </a:lnTo>
                  <a:lnTo>
                    <a:pt x="162" y="4130"/>
                  </a:lnTo>
                  <a:lnTo>
                    <a:pt x="200" y="4132"/>
                  </a:lnTo>
                  <a:lnTo>
                    <a:pt x="278" y="4130"/>
                  </a:lnTo>
                  <a:lnTo>
                    <a:pt x="352" y="4126"/>
                  </a:lnTo>
                  <a:lnTo>
                    <a:pt x="414" y="4120"/>
                  </a:lnTo>
                  <a:lnTo>
                    <a:pt x="454" y="4114"/>
                  </a:lnTo>
                  <a:lnTo>
                    <a:pt x="454" y="4114"/>
                  </a:lnTo>
                  <a:lnTo>
                    <a:pt x="444" y="4118"/>
                  </a:lnTo>
                  <a:lnTo>
                    <a:pt x="442" y="4118"/>
                  </a:lnTo>
                  <a:lnTo>
                    <a:pt x="444" y="4120"/>
                  </a:lnTo>
                  <a:lnTo>
                    <a:pt x="456" y="4120"/>
                  </a:lnTo>
                  <a:lnTo>
                    <a:pt x="478" y="4118"/>
                  </a:lnTo>
                  <a:lnTo>
                    <a:pt x="478" y="4118"/>
                  </a:lnTo>
                  <a:lnTo>
                    <a:pt x="450" y="4124"/>
                  </a:lnTo>
                  <a:lnTo>
                    <a:pt x="422" y="4130"/>
                  </a:lnTo>
                  <a:lnTo>
                    <a:pt x="422" y="4130"/>
                  </a:lnTo>
                  <a:lnTo>
                    <a:pt x="2136" y="4120"/>
                  </a:lnTo>
                  <a:lnTo>
                    <a:pt x="2136" y="4120"/>
                  </a:lnTo>
                  <a:lnTo>
                    <a:pt x="2130" y="4120"/>
                  </a:lnTo>
                  <a:lnTo>
                    <a:pt x="2124" y="4120"/>
                  </a:lnTo>
                  <a:lnTo>
                    <a:pt x="2118" y="4118"/>
                  </a:lnTo>
                  <a:lnTo>
                    <a:pt x="2114" y="4114"/>
                  </a:lnTo>
                  <a:lnTo>
                    <a:pt x="2114" y="4114"/>
                  </a:lnTo>
                  <a:lnTo>
                    <a:pt x="2158" y="4114"/>
                  </a:lnTo>
                  <a:lnTo>
                    <a:pt x="2158" y="4114"/>
                  </a:lnTo>
                  <a:lnTo>
                    <a:pt x="2150" y="4116"/>
                  </a:lnTo>
                  <a:lnTo>
                    <a:pt x="2146" y="4118"/>
                  </a:lnTo>
                  <a:lnTo>
                    <a:pt x="2144" y="4120"/>
                  </a:lnTo>
                  <a:lnTo>
                    <a:pt x="2144" y="4120"/>
                  </a:lnTo>
                  <a:lnTo>
                    <a:pt x="2202" y="4120"/>
                  </a:lnTo>
                  <a:lnTo>
                    <a:pt x="2202" y="4120"/>
                  </a:lnTo>
                  <a:lnTo>
                    <a:pt x="2198" y="4120"/>
                  </a:lnTo>
                  <a:lnTo>
                    <a:pt x="2204" y="4118"/>
                  </a:lnTo>
                  <a:lnTo>
                    <a:pt x="2204" y="4118"/>
                  </a:lnTo>
                  <a:lnTo>
                    <a:pt x="2194" y="4122"/>
                  </a:lnTo>
                  <a:lnTo>
                    <a:pt x="2184" y="4124"/>
                  </a:lnTo>
                  <a:lnTo>
                    <a:pt x="2178" y="4120"/>
                  </a:lnTo>
                  <a:lnTo>
                    <a:pt x="2174" y="4114"/>
                  </a:lnTo>
                  <a:lnTo>
                    <a:pt x="2174" y="4114"/>
                  </a:lnTo>
                  <a:lnTo>
                    <a:pt x="2228" y="4114"/>
                  </a:lnTo>
                  <a:lnTo>
                    <a:pt x="2282" y="4114"/>
                  </a:lnTo>
                  <a:lnTo>
                    <a:pt x="2282" y="4114"/>
                  </a:lnTo>
                  <a:lnTo>
                    <a:pt x="2266" y="4116"/>
                  </a:lnTo>
                  <a:lnTo>
                    <a:pt x="2252" y="4116"/>
                  </a:lnTo>
                  <a:lnTo>
                    <a:pt x="2222" y="4116"/>
                  </a:lnTo>
                  <a:lnTo>
                    <a:pt x="2222" y="4116"/>
                  </a:lnTo>
                  <a:lnTo>
                    <a:pt x="2302" y="4120"/>
                  </a:lnTo>
                  <a:lnTo>
                    <a:pt x="2382" y="4122"/>
                  </a:lnTo>
                  <a:lnTo>
                    <a:pt x="2462" y="4122"/>
                  </a:lnTo>
                  <a:lnTo>
                    <a:pt x="2542" y="4122"/>
                  </a:lnTo>
                  <a:lnTo>
                    <a:pt x="2702" y="4116"/>
                  </a:lnTo>
                  <a:lnTo>
                    <a:pt x="2862" y="4114"/>
                  </a:lnTo>
                  <a:lnTo>
                    <a:pt x="2862" y="4114"/>
                  </a:lnTo>
                  <a:lnTo>
                    <a:pt x="3170" y="4114"/>
                  </a:lnTo>
                  <a:lnTo>
                    <a:pt x="3170" y="4114"/>
                  </a:lnTo>
                  <a:lnTo>
                    <a:pt x="3214" y="4116"/>
                  </a:lnTo>
                  <a:lnTo>
                    <a:pt x="3274" y="4122"/>
                  </a:lnTo>
                  <a:lnTo>
                    <a:pt x="3344" y="4128"/>
                  </a:lnTo>
                  <a:lnTo>
                    <a:pt x="3418" y="4134"/>
                  </a:lnTo>
                  <a:lnTo>
                    <a:pt x="3490" y="4138"/>
                  </a:lnTo>
                  <a:lnTo>
                    <a:pt x="3524" y="4138"/>
                  </a:lnTo>
                  <a:lnTo>
                    <a:pt x="3556" y="4138"/>
                  </a:lnTo>
                  <a:lnTo>
                    <a:pt x="3586" y="4136"/>
                  </a:lnTo>
                  <a:lnTo>
                    <a:pt x="3612" y="4132"/>
                  </a:lnTo>
                  <a:lnTo>
                    <a:pt x="3632" y="4126"/>
                  </a:lnTo>
                  <a:lnTo>
                    <a:pt x="3648" y="4116"/>
                  </a:lnTo>
                  <a:lnTo>
                    <a:pt x="3648" y="4116"/>
                  </a:lnTo>
                  <a:lnTo>
                    <a:pt x="3642" y="4118"/>
                  </a:lnTo>
                  <a:lnTo>
                    <a:pt x="3646" y="4118"/>
                  </a:lnTo>
                  <a:lnTo>
                    <a:pt x="3642" y="4118"/>
                  </a:lnTo>
                  <a:lnTo>
                    <a:pt x="3642" y="4118"/>
                  </a:lnTo>
                  <a:lnTo>
                    <a:pt x="3734" y="4118"/>
                  </a:lnTo>
                  <a:lnTo>
                    <a:pt x="3832" y="4118"/>
                  </a:lnTo>
                  <a:lnTo>
                    <a:pt x="3990" y="4114"/>
                  </a:lnTo>
                  <a:lnTo>
                    <a:pt x="3990" y="4114"/>
                  </a:lnTo>
                  <a:lnTo>
                    <a:pt x="4130" y="4112"/>
                  </a:lnTo>
                  <a:lnTo>
                    <a:pt x="4274" y="4108"/>
                  </a:lnTo>
                  <a:lnTo>
                    <a:pt x="4348" y="4108"/>
                  </a:lnTo>
                  <a:lnTo>
                    <a:pt x="4422" y="4108"/>
                  </a:lnTo>
                  <a:lnTo>
                    <a:pt x="4494" y="4110"/>
                  </a:lnTo>
                  <a:lnTo>
                    <a:pt x="4564" y="4116"/>
                  </a:lnTo>
                  <a:lnTo>
                    <a:pt x="4564" y="4116"/>
                  </a:lnTo>
                  <a:lnTo>
                    <a:pt x="4558" y="4116"/>
                  </a:lnTo>
                  <a:lnTo>
                    <a:pt x="4564" y="4116"/>
                  </a:lnTo>
                  <a:lnTo>
                    <a:pt x="4606" y="4118"/>
                  </a:lnTo>
                  <a:lnTo>
                    <a:pt x="4662" y="4118"/>
                  </a:lnTo>
                  <a:lnTo>
                    <a:pt x="4702" y="4116"/>
                  </a:lnTo>
                  <a:lnTo>
                    <a:pt x="4702" y="4116"/>
                  </a:lnTo>
                  <a:lnTo>
                    <a:pt x="4756" y="4114"/>
                  </a:lnTo>
                  <a:lnTo>
                    <a:pt x="4812" y="4116"/>
                  </a:lnTo>
                  <a:lnTo>
                    <a:pt x="4912" y="4122"/>
                  </a:lnTo>
                  <a:lnTo>
                    <a:pt x="4912" y="4122"/>
                  </a:lnTo>
                  <a:lnTo>
                    <a:pt x="4944" y="4116"/>
                  </a:lnTo>
                  <a:lnTo>
                    <a:pt x="4978" y="4112"/>
                  </a:lnTo>
                  <a:lnTo>
                    <a:pt x="5010" y="4110"/>
                  </a:lnTo>
                  <a:lnTo>
                    <a:pt x="5044" y="4110"/>
                  </a:lnTo>
                  <a:lnTo>
                    <a:pt x="5110" y="4114"/>
                  </a:lnTo>
                  <a:lnTo>
                    <a:pt x="5174" y="4118"/>
                  </a:lnTo>
                  <a:lnTo>
                    <a:pt x="5240" y="4124"/>
                  </a:lnTo>
                  <a:lnTo>
                    <a:pt x="5306" y="4128"/>
                  </a:lnTo>
                  <a:lnTo>
                    <a:pt x="5338" y="4128"/>
                  </a:lnTo>
                  <a:lnTo>
                    <a:pt x="5370" y="4126"/>
                  </a:lnTo>
                  <a:lnTo>
                    <a:pt x="5402" y="4122"/>
                  </a:lnTo>
                  <a:lnTo>
                    <a:pt x="5434" y="4116"/>
                  </a:lnTo>
                  <a:lnTo>
                    <a:pt x="5434" y="4116"/>
                  </a:lnTo>
                  <a:lnTo>
                    <a:pt x="5488" y="4114"/>
                  </a:lnTo>
                  <a:lnTo>
                    <a:pt x="5534" y="4112"/>
                  </a:lnTo>
                  <a:lnTo>
                    <a:pt x="5548" y="4112"/>
                  </a:lnTo>
                  <a:lnTo>
                    <a:pt x="5552" y="4114"/>
                  </a:lnTo>
                  <a:lnTo>
                    <a:pt x="5552" y="4114"/>
                  </a:lnTo>
                  <a:lnTo>
                    <a:pt x="5572" y="4106"/>
                  </a:lnTo>
                  <a:lnTo>
                    <a:pt x="5586" y="4100"/>
                  </a:lnTo>
                  <a:lnTo>
                    <a:pt x="5594" y="4098"/>
                  </a:lnTo>
                  <a:lnTo>
                    <a:pt x="5600" y="4096"/>
                  </a:lnTo>
                  <a:lnTo>
                    <a:pt x="5602" y="4088"/>
                  </a:lnTo>
                  <a:lnTo>
                    <a:pt x="5604" y="4078"/>
                  </a:lnTo>
                  <a:lnTo>
                    <a:pt x="5604" y="4028"/>
                  </a:lnTo>
                  <a:lnTo>
                    <a:pt x="5604" y="4028"/>
                  </a:lnTo>
                  <a:lnTo>
                    <a:pt x="5610" y="3756"/>
                  </a:lnTo>
                  <a:lnTo>
                    <a:pt x="5610" y="3756"/>
                  </a:lnTo>
                  <a:lnTo>
                    <a:pt x="5614" y="3536"/>
                  </a:lnTo>
                  <a:lnTo>
                    <a:pt x="5616" y="3316"/>
                  </a:lnTo>
                  <a:lnTo>
                    <a:pt x="5620" y="2876"/>
                  </a:lnTo>
                  <a:lnTo>
                    <a:pt x="5620" y="2876"/>
                  </a:lnTo>
                  <a:lnTo>
                    <a:pt x="5620" y="2676"/>
                  </a:lnTo>
                  <a:lnTo>
                    <a:pt x="5620" y="2478"/>
                  </a:lnTo>
                  <a:lnTo>
                    <a:pt x="5614" y="2080"/>
                  </a:lnTo>
                  <a:lnTo>
                    <a:pt x="5608" y="1680"/>
                  </a:lnTo>
                  <a:lnTo>
                    <a:pt x="5602" y="1282"/>
                  </a:lnTo>
                  <a:lnTo>
                    <a:pt x="5602" y="1282"/>
                  </a:lnTo>
                  <a:close/>
                  <a:moveTo>
                    <a:pt x="42" y="3306"/>
                  </a:moveTo>
                  <a:lnTo>
                    <a:pt x="42" y="3306"/>
                  </a:lnTo>
                  <a:lnTo>
                    <a:pt x="40" y="3306"/>
                  </a:lnTo>
                  <a:lnTo>
                    <a:pt x="40" y="3306"/>
                  </a:lnTo>
                  <a:lnTo>
                    <a:pt x="42" y="3306"/>
                  </a:lnTo>
                  <a:lnTo>
                    <a:pt x="42" y="3306"/>
                  </a:lnTo>
                  <a:close/>
                  <a:moveTo>
                    <a:pt x="8" y="4106"/>
                  </a:moveTo>
                  <a:lnTo>
                    <a:pt x="8" y="4106"/>
                  </a:lnTo>
                  <a:lnTo>
                    <a:pt x="8" y="4094"/>
                  </a:lnTo>
                  <a:lnTo>
                    <a:pt x="8" y="4106"/>
                  </a:lnTo>
                  <a:lnTo>
                    <a:pt x="8" y="4106"/>
                  </a:lnTo>
                  <a:close/>
                  <a:moveTo>
                    <a:pt x="14" y="1158"/>
                  </a:moveTo>
                  <a:lnTo>
                    <a:pt x="14" y="1158"/>
                  </a:lnTo>
                  <a:lnTo>
                    <a:pt x="16" y="1144"/>
                  </a:lnTo>
                  <a:lnTo>
                    <a:pt x="16" y="1144"/>
                  </a:lnTo>
                  <a:lnTo>
                    <a:pt x="18" y="1152"/>
                  </a:lnTo>
                  <a:lnTo>
                    <a:pt x="18" y="1154"/>
                  </a:lnTo>
                  <a:lnTo>
                    <a:pt x="14" y="1158"/>
                  </a:lnTo>
                  <a:lnTo>
                    <a:pt x="14" y="1158"/>
                  </a:lnTo>
                  <a:close/>
                  <a:moveTo>
                    <a:pt x="42" y="3402"/>
                  </a:moveTo>
                  <a:lnTo>
                    <a:pt x="42" y="3402"/>
                  </a:lnTo>
                  <a:lnTo>
                    <a:pt x="36" y="3404"/>
                  </a:lnTo>
                  <a:lnTo>
                    <a:pt x="32" y="3402"/>
                  </a:lnTo>
                  <a:lnTo>
                    <a:pt x="30" y="3402"/>
                  </a:lnTo>
                  <a:lnTo>
                    <a:pt x="28" y="3400"/>
                  </a:lnTo>
                  <a:lnTo>
                    <a:pt x="28" y="3392"/>
                  </a:lnTo>
                  <a:lnTo>
                    <a:pt x="30" y="3386"/>
                  </a:lnTo>
                  <a:lnTo>
                    <a:pt x="34" y="3382"/>
                  </a:lnTo>
                  <a:lnTo>
                    <a:pt x="36" y="3380"/>
                  </a:lnTo>
                  <a:lnTo>
                    <a:pt x="38" y="3380"/>
                  </a:lnTo>
                  <a:lnTo>
                    <a:pt x="40" y="3384"/>
                  </a:lnTo>
                  <a:lnTo>
                    <a:pt x="42" y="3388"/>
                  </a:lnTo>
                  <a:lnTo>
                    <a:pt x="42" y="3402"/>
                  </a:lnTo>
                  <a:lnTo>
                    <a:pt x="42" y="3402"/>
                  </a:lnTo>
                  <a:lnTo>
                    <a:pt x="38" y="3402"/>
                  </a:lnTo>
                  <a:lnTo>
                    <a:pt x="40" y="3402"/>
                  </a:lnTo>
                  <a:lnTo>
                    <a:pt x="40" y="3400"/>
                  </a:lnTo>
                  <a:lnTo>
                    <a:pt x="42" y="3402"/>
                  </a:lnTo>
                  <a:lnTo>
                    <a:pt x="42" y="3402"/>
                  </a:lnTo>
                  <a:close/>
                  <a:moveTo>
                    <a:pt x="48" y="3384"/>
                  </a:moveTo>
                  <a:lnTo>
                    <a:pt x="48" y="3384"/>
                  </a:lnTo>
                  <a:lnTo>
                    <a:pt x="44" y="3378"/>
                  </a:lnTo>
                  <a:lnTo>
                    <a:pt x="44" y="3376"/>
                  </a:lnTo>
                  <a:lnTo>
                    <a:pt x="50" y="3382"/>
                  </a:lnTo>
                  <a:lnTo>
                    <a:pt x="54" y="3388"/>
                  </a:lnTo>
                  <a:lnTo>
                    <a:pt x="52" y="3388"/>
                  </a:lnTo>
                  <a:lnTo>
                    <a:pt x="48" y="3384"/>
                  </a:lnTo>
                  <a:lnTo>
                    <a:pt x="48" y="3384"/>
                  </a:lnTo>
                  <a:lnTo>
                    <a:pt x="48" y="3384"/>
                  </a:lnTo>
                  <a:lnTo>
                    <a:pt x="48" y="3384"/>
                  </a:lnTo>
                  <a:lnTo>
                    <a:pt x="48" y="3386"/>
                  </a:lnTo>
                  <a:lnTo>
                    <a:pt x="48" y="3384"/>
                  </a:lnTo>
                  <a:lnTo>
                    <a:pt x="48" y="3384"/>
                  </a:lnTo>
                  <a:close/>
                  <a:moveTo>
                    <a:pt x="56" y="1198"/>
                  </a:moveTo>
                  <a:lnTo>
                    <a:pt x="56" y="1198"/>
                  </a:lnTo>
                  <a:lnTo>
                    <a:pt x="58" y="1194"/>
                  </a:lnTo>
                  <a:lnTo>
                    <a:pt x="56" y="1198"/>
                  </a:lnTo>
                  <a:lnTo>
                    <a:pt x="56" y="1198"/>
                  </a:lnTo>
                  <a:lnTo>
                    <a:pt x="56" y="1198"/>
                  </a:lnTo>
                  <a:lnTo>
                    <a:pt x="56" y="1198"/>
                  </a:lnTo>
                  <a:lnTo>
                    <a:pt x="56" y="1198"/>
                  </a:lnTo>
                  <a:close/>
                  <a:moveTo>
                    <a:pt x="222" y="62"/>
                  </a:moveTo>
                  <a:lnTo>
                    <a:pt x="218" y="62"/>
                  </a:lnTo>
                  <a:lnTo>
                    <a:pt x="218" y="62"/>
                  </a:lnTo>
                  <a:lnTo>
                    <a:pt x="220" y="62"/>
                  </a:lnTo>
                  <a:lnTo>
                    <a:pt x="222" y="62"/>
                  </a:lnTo>
                  <a:lnTo>
                    <a:pt x="222" y="62"/>
                  </a:lnTo>
                  <a:close/>
                  <a:moveTo>
                    <a:pt x="64" y="3768"/>
                  </a:moveTo>
                  <a:lnTo>
                    <a:pt x="64" y="3768"/>
                  </a:lnTo>
                  <a:lnTo>
                    <a:pt x="62" y="3764"/>
                  </a:lnTo>
                  <a:lnTo>
                    <a:pt x="64" y="3768"/>
                  </a:lnTo>
                  <a:lnTo>
                    <a:pt x="64" y="3768"/>
                  </a:lnTo>
                  <a:lnTo>
                    <a:pt x="64" y="3768"/>
                  </a:lnTo>
                  <a:lnTo>
                    <a:pt x="64" y="3768"/>
                  </a:lnTo>
                  <a:lnTo>
                    <a:pt x="64" y="3768"/>
                  </a:lnTo>
                  <a:close/>
                  <a:moveTo>
                    <a:pt x="96" y="3380"/>
                  </a:moveTo>
                  <a:lnTo>
                    <a:pt x="96" y="3380"/>
                  </a:lnTo>
                  <a:lnTo>
                    <a:pt x="96" y="3374"/>
                  </a:lnTo>
                  <a:lnTo>
                    <a:pt x="98" y="3378"/>
                  </a:lnTo>
                  <a:lnTo>
                    <a:pt x="98" y="3382"/>
                  </a:lnTo>
                  <a:lnTo>
                    <a:pt x="96" y="3380"/>
                  </a:lnTo>
                  <a:lnTo>
                    <a:pt x="96" y="3380"/>
                  </a:lnTo>
                  <a:lnTo>
                    <a:pt x="98" y="3380"/>
                  </a:lnTo>
                  <a:lnTo>
                    <a:pt x="96" y="3380"/>
                  </a:lnTo>
                  <a:lnTo>
                    <a:pt x="96" y="3380"/>
                  </a:lnTo>
                  <a:close/>
                  <a:moveTo>
                    <a:pt x="106" y="3258"/>
                  </a:moveTo>
                  <a:lnTo>
                    <a:pt x="106" y="3258"/>
                  </a:lnTo>
                  <a:lnTo>
                    <a:pt x="104" y="3260"/>
                  </a:lnTo>
                  <a:lnTo>
                    <a:pt x="106" y="3258"/>
                  </a:lnTo>
                  <a:lnTo>
                    <a:pt x="108" y="3258"/>
                  </a:lnTo>
                  <a:lnTo>
                    <a:pt x="106" y="3258"/>
                  </a:lnTo>
                  <a:lnTo>
                    <a:pt x="106" y="3258"/>
                  </a:lnTo>
                  <a:lnTo>
                    <a:pt x="104" y="3260"/>
                  </a:lnTo>
                  <a:lnTo>
                    <a:pt x="106" y="3258"/>
                  </a:lnTo>
                  <a:lnTo>
                    <a:pt x="108" y="3258"/>
                  </a:lnTo>
                  <a:lnTo>
                    <a:pt x="106" y="3258"/>
                  </a:lnTo>
                  <a:lnTo>
                    <a:pt x="106" y="3258"/>
                  </a:lnTo>
                  <a:close/>
                  <a:moveTo>
                    <a:pt x="130" y="104"/>
                  </a:moveTo>
                  <a:lnTo>
                    <a:pt x="130" y="104"/>
                  </a:lnTo>
                  <a:lnTo>
                    <a:pt x="108" y="112"/>
                  </a:lnTo>
                  <a:lnTo>
                    <a:pt x="120" y="108"/>
                  </a:lnTo>
                  <a:lnTo>
                    <a:pt x="138" y="102"/>
                  </a:lnTo>
                  <a:lnTo>
                    <a:pt x="138" y="102"/>
                  </a:lnTo>
                  <a:lnTo>
                    <a:pt x="130" y="104"/>
                  </a:lnTo>
                  <a:lnTo>
                    <a:pt x="130" y="104"/>
                  </a:lnTo>
                  <a:lnTo>
                    <a:pt x="128" y="104"/>
                  </a:lnTo>
                  <a:lnTo>
                    <a:pt x="130" y="104"/>
                  </a:lnTo>
                  <a:lnTo>
                    <a:pt x="130" y="104"/>
                  </a:lnTo>
                  <a:close/>
                  <a:moveTo>
                    <a:pt x="160" y="3242"/>
                  </a:moveTo>
                  <a:lnTo>
                    <a:pt x="160" y="3242"/>
                  </a:lnTo>
                  <a:lnTo>
                    <a:pt x="152" y="3238"/>
                  </a:lnTo>
                  <a:lnTo>
                    <a:pt x="150" y="3232"/>
                  </a:lnTo>
                  <a:lnTo>
                    <a:pt x="152" y="3230"/>
                  </a:lnTo>
                  <a:lnTo>
                    <a:pt x="158" y="3228"/>
                  </a:lnTo>
                  <a:lnTo>
                    <a:pt x="162" y="3228"/>
                  </a:lnTo>
                  <a:lnTo>
                    <a:pt x="166" y="3230"/>
                  </a:lnTo>
                  <a:lnTo>
                    <a:pt x="166" y="3234"/>
                  </a:lnTo>
                  <a:lnTo>
                    <a:pt x="160" y="3242"/>
                  </a:lnTo>
                  <a:lnTo>
                    <a:pt x="160" y="3242"/>
                  </a:lnTo>
                  <a:lnTo>
                    <a:pt x="160" y="3240"/>
                  </a:lnTo>
                  <a:lnTo>
                    <a:pt x="162" y="3240"/>
                  </a:lnTo>
                  <a:lnTo>
                    <a:pt x="162" y="3240"/>
                  </a:lnTo>
                  <a:lnTo>
                    <a:pt x="160" y="3242"/>
                  </a:lnTo>
                  <a:lnTo>
                    <a:pt x="160" y="3242"/>
                  </a:lnTo>
                  <a:close/>
                  <a:moveTo>
                    <a:pt x="164" y="3250"/>
                  </a:moveTo>
                  <a:lnTo>
                    <a:pt x="164" y="3250"/>
                  </a:lnTo>
                  <a:lnTo>
                    <a:pt x="164" y="3250"/>
                  </a:lnTo>
                  <a:lnTo>
                    <a:pt x="164" y="3250"/>
                  </a:lnTo>
                  <a:lnTo>
                    <a:pt x="164" y="3250"/>
                  </a:lnTo>
                  <a:lnTo>
                    <a:pt x="164" y="3250"/>
                  </a:lnTo>
                  <a:lnTo>
                    <a:pt x="164" y="3250"/>
                  </a:lnTo>
                  <a:lnTo>
                    <a:pt x="164" y="3250"/>
                  </a:lnTo>
                  <a:close/>
                  <a:moveTo>
                    <a:pt x="174" y="110"/>
                  </a:moveTo>
                  <a:lnTo>
                    <a:pt x="174" y="110"/>
                  </a:lnTo>
                  <a:lnTo>
                    <a:pt x="182" y="106"/>
                  </a:lnTo>
                  <a:lnTo>
                    <a:pt x="186" y="104"/>
                  </a:lnTo>
                  <a:lnTo>
                    <a:pt x="192" y="104"/>
                  </a:lnTo>
                  <a:lnTo>
                    <a:pt x="192" y="106"/>
                  </a:lnTo>
                  <a:lnTo>
                    <a:pt x="190" y="108"/>
                  </a:lnTo>
                  <a:lnTo>
                    <a:pt x="174" y="110"/>
                  </a:lnTo>
                  <a:lnTo>
                    <a:pt x="174" y="110"/>
                  </a:lnTo>
                  <a:lnTo>
                    <a:pt x="176" y="110"/>
                  </a:lnTo>
                  <a:lnTo>
                    <a:pt x="174" y="110"/>
                  </a:lnTo>
                  <a:lnTo>
                    <a:pt x="174" y="110"/>
                  </a:lnTo>
                  <a:close/>
                  <a:moveTo>
                    <a:pt x="190" y="4018"/>
                  </a:moveTo>
                  <a:lnTo>
                    <a:pt x="190" y="4022"/>
                  </a:lnTo>
                  <a:lnTo>
                    <a:pt x="190" y="4022"/>
                  </a:lnTo>
                  <a:lnTo>
                    <a:pt x="190" y="4020"/>
                  </a:lnTo>
                  <a:lnTo>
                    <a:pt x="190" y="4018"/>
                  </a:lnTo>
                  <a:lnTo>
                    <a:pt x="190" y="4018"/>
                  </a:lnTo>
                  <a:close/>
                  <a:moveTo>
                    <a:pt x="194" y="3304"/>
                  </a:moveTo>
                  <a:lnTo>
                    <a:pt x="194" y="3304"/>
                  </a:lnTo>
                  <a:lnTo>
                    <a:pt x="198" y="3296"/>
                  </a:lnTo>
                  <a:lnTo>
                    <a:pt x="200" y="3292"/>
                  </a:lnTo>
                  <a:lnTo>
                    <a:pt x="202" y="3296"/>
                  </a:lnTo>
                  <a:lnTo>
                    <a:pt x="204" y="3300"/>
                  </a:lnTo>
                  <a:lnTo>
                    <a:pt x="204" y="3306"/>
                  </a:lnTo>
                  <a:lnTo>
                    <a:pt x="202" y="3310"/>
                  </a:lnTo>
                  <a:lnTo>
                    <a:pt x="202" y="3310"/>
                  </a:lnTo>
                  <a:lnTo>
                    <a:pt x="200" y="3310"/>
                  </a:lnTo>
                  <a:lnTo>
                    <a:pt x="194" y="3304"/>
                  </a:lnTo>
                  <a:lnTo>
                    <a:pt x="194" y="3304"/>
                  </a:lnTo>
                  <a:lnTo>
                    <a:pt x="196" y="3304"/>
                  </a:lnTo>
                  <a:lnTo>
                    <a:pt x="196" y="3306"/>
                  </a:lnTo>
                  <a:lnTo>
                    <a:pt x="196" y="3306"/>
                  </a:lnTo>
                  <a:lnTo>
                    <a:pt x="194" y="3304"/>
                  </a:lnTo>
                  <a:lnTo>
                    <a:pt x="194" y="3304"/>
                  </a:lnTo>
                  <a:close/>
                  <a:moveTo>
                    <a:pt x="212" y="4018"/>
                  </a:moveTo>
                  <a:lnTo>
                    <a:pt x="212" y="4018"/>
                  </a:lnTo>
                  <a:lnTo>
                    <a:pt x="212" y="4012"/>
                  </a:lnTo>
                  <a:lnTo>
                    <a:pt x="210" y="4016"/>
                  </a:lnTo>
                  <a:lnTo>
                    <a:pt x="208" y="4032"/>
                  </a:lnTo>
                  <a:lnTo>
                    <a:pt x="208" y="4042"/>
                  </a:lnTo>
                  <a:lnTo>
                    <a:pt x="212" y="4018"/>
                  </a:lnTo>
                  <a:lnTo>
                    <a:pt x="212" y="4018"/>
                  </a:lnTo>
                  <a:lnTo>
                    <a:pt x="212" y="4020"/>
                  </a:lnTo>
                  <a:lnTo>
                    <a:pt x="212" y="4018"/>
                  </a:lnTo>
                  <a:lnTo>
                    <a:pt x="212" y="4018"/>
                  </a:lnTo>
                  <a:close/>
                  <a:moveTo>
                    <a:pt x="200" y="82"/>
                  </a:moveTo>
                  <a:lnTo>
                    <a:pt x="200" y="82"/>
                  </a:lnTo>
                  <a:lnTo>
                    <a:pt x="212" y="80"/>
                  </a:lnTo>
                  <a:lnTo>
                    <a:pt x="224" y="80"/>
                  </a:lnTo>
                  <a:lnTo>
                    <a:pt x="226" y="80"/>
                  </a:lnTo>
                  <a:lnTo>
                    <a:pt x="224" y="80"/>
                  </a:lnTo>
                  <a:lnTo>
                    <a:pt x="200" y="82"/>
                  </a:lnTo>
                  <a:lnTo>
                    <a:pt x="200" y="82"/>
                  </a:lnTo>
                  <a:lnTo>
                    <a:pt x="206" y="82"/>
                  </a:lnTo>
                  <a:lnTo>
                    <a:pt x="200" y="82"/>
                  </a:lnTo>
                  <a:lnTo>
                    <a:pt x="200" y="82"/>
                  </a:lnTo>
                  <a:close/>
                  <a:moveTo>
                    <a:pt x="242" y="3438"/>
                  </a:moveTo>
                  <a:lnTo>
                    <a:pt x="242" y="3438"/>
                  </a:lnTo>
                  <a:lnTo>
                    <a:pt x="236" y="3436"/>
                  </a:lnTo>
                  <a:lnTo>
                    <a:pt x="234" y="3434"/>
                  </a:lnTo>
                  <a:lnTo>
                    <a:pt x="234" y="3432"/>
                  </a:lnTo>
                  <a:lnTo>
                    <a:pt x="236" y="3432"/>
                  </a:lnTo>
                  <a:lnTo>
                    <a:pt x="238" y="3432"/>
                  </a:lnTo>
                  <a:lnTo>
                    <a:pt x="240" y="3432"/>
                  </a:lnTo>
                  <a:lnTo>
                    <a:pt x="242" y="3434"/>
                  </a:lnTo>
                  <a:lnTo>
                    <a:pt x="242" y="3438"/>
                  </a:lnTo>
                  <a:lnTo>
                    <a:pt x="242" y="3438"/>
                  </a:lnTo>
                  <a:lnTo>
                    <a:pt x="240" y="3438"/>
                  </a:lnTo>
                  <a:lnTo>
                    <a:pt x="240" y="3436"/>
                  </a:lnTo>
                  <a:lnTo>
                    <a:pt x="242" y="3436"/>
                  </a:lnTo>
                  <a:lnTo>
                    <a:pt x="242" y="3438"/>
                  </a:lnTo>
                  <a:lnTo>
                    <a:pt x="242" y="3438"/>
                  </a:lnTo>
                  <a:close/>
                  <a:moveTo>
                    <a:pt x="260" y="4066"/>
                  </a:moveTo>
                  <a:lnTo>
                    <a:pt x="260" y="4066"/>
                  </a:lnTo>
                  <a:lnTo>
                    <a:pt x="254" y="4060"/>
                  </a:lnTo>
                  <a:lnTo>
                    <a:pt x="250" y="4052"/>
                  </a:lnTo>
                  <a:lnTo>
                    <a:pt x="250" y="4048"/>
                  </a:lnTo>
                  <a:lnTo>
                    <a:pt x="250" y="4046"/>
                  </a:lnTo>
                  <a:lnTo>
                    <a:pt x="252" y="4044"/>
                  </a:lnTo>
                  <a:lnTo>
                    <a:pt x="254" y="4048"/>
                  </a:lnTo>
                  <a:lnTo>
                    <a:pt x="256" y="4054"/>
                  </a:lnTo>
                  <a:lnTo>
                    <a:pt x="260" y="4066"/>
                  </a:lnTo>
                  <a:lnTo>
                    <a:pt x="260" y="4066"/>
                  </a:lnTo>
                  <a:lnTo>
                    <a:pt x="258" y="4064"/>
                  </a:lnTo>
                  <a:lnTo>
                    <a:pt x="260" y="4066"/>
                  </a:lnTo>
                  <a:lnTo>
                    <a:pt x="260" y="4066"/>
                  </a:lnTo>
                  <a:close/>
                  <a:moveTo>
                    <a:pt x="298" y="3602"/>
                  </a:moveTo>
                  <a:lnTo>
                    <a:pt x="298" y="3602"/>
                  </a:lnTo>
                  <a:lnTo>
                    <a:pt x="298" y="3608"/>
                  </a:lnTo>
                  <a:lnTo>
                    <a:pt x="296" y="3614"/>
                  </a:lnTo>
                  <a:lnTo>
                    <a:pt x="292" y="3616"/>
                  </a:lnTo>
                  <a:lnTo>
                    <a:pt x="288" y="3618"/>
                  </a:lnTo>
                  <a:lnTo>
                    <a:pt x="280" y="3618"/>
                  </a:lnTo>
                  <a:lnTo>
                    <a:pt x="270" y="3616"/>
                  </a:lnTo>
                  <a:lnTo>
                    <a:pt x="270" y="3616"/>
                  </a:lnTo>
                  <a:lnTo>
                    <a:pt x="266" y="3602"/>
                  </a:lnTo>
                  <a:lnTo>
                    <a:pt x="266" y="3586"/>
                  </a:lnTo>
                  <a:lnTo>
                    <a:pt x="268" y="3572"/>
                  </a:lnTo>
                  <a:lnTo>
                    <a:pt x="274" y="3556"/>
                  </a:lnTo>
                  <a:lnTo>
                    <a:pt x="274" y="3556"/>
                  </a:lnTo>
                  <a:lnTo>
                    <a:pt x="280" y="3556"/>
                  </a:lnTo>
                  <a:lnTo>
                    <a:pt x="286" y="3560"/>
                  </a:lnTo>
                  <a:lnTo>
                    <a:pt x="290" y="3566"/>
                  </a:lnTo>
                  <a:lnTo>
                    <a:pt x="294" y="3574"/>
                  </a:lnTo>
                  <a:lnTo>
                    <a:pt x="298" y="3590"/>
                  </a:lnTo>
                  <a:lnTo>
                    <a:pt x="300" y="3598"/>
                  </a:lnTo>
                  <a:lnTo>
                    <a:pt x="298" y="3602"/>
                  </a:lnTo>
                  <a:lnTo>
                    <a:pt x="298" y="3602"/>
                  </a:lnTo>
                  <a:lnTo>
                    <a:pt x="300" y="3598"/>
                  </a:lnTo>
                  <a:lnTo>
                    <a:pt x="298" y="3602"/>
                  </a:lnTo>
                  <a:lnTo>
                    <a:pt x="298" y="3602"/>
                  </a:lnTo>
                  <a:close/>
                  <a:moveTo>
                    <a:pt x="304" y="390"/>
                  </a:moveTo>
                  <a:lnTo>
                    <a:pt x="304" y="390"/>
                  </a:lnTo>
                  <a:lnTo>
                    <a:pt x="308" y="386"/>
                  </a:lnTo>
                  <a:lnTo>
                    <a:pt x="308" y="386"/>
                  </a:lnTo>
                  <a:lnTo>
                    <a:pt x="306" y="388"/>
                  </a:lnTo>
                  <a:lnTo>
                    <a:pt x="304" y="390"/>
                  </a:lnTo>
                  <a:lnTo>
                    <a:pt x="304" y="390"/>
                  </a:lnTo>
                  <a:lnTo>
                    <a:pt x="306" y="390"/>
                  </a:lnTo>
                  <a:lnTo>
                    <a:pt x="304" y="390"/>
                  </a:lnTo>
                  <a:lnTo>
                    <a:pt x="304" y="390"/>
                  </a:lnTo>
                  <a:close/>
                  <a:moveTo>
                    <a:pt x="662" y="166"/>
                  </a:moveTo>
                  <a:lnTo>
                    <a:pt x="662" y="166"/>
                  </a:lnTo>
                  <a:lnTo>
                    <a:pt x="668" y="170"/>
                  </a:lnTo>
                  <a:lnTo>
                    <a:pt x="662" y="170"/>
                  </a:lnTo>
                  <a:lnTo>
                    <a:pt x="658" y="168"/>
                  </a:lnTo>
                  <a:lnTo>
                    <a:pt x="658" y="166"/>
                  </a:lnTo>
                  <a:lnTo>
                    <a:pt x="662" y="166"/>
                  </a:lnTo>
                  <a:lnTo>
                    <a:pt x="662" y="166"/>
                  </a:lnTo>
                  <a:lnTo>
                    <a:pt x="664" y="168"/>
                  </a:lnTo>
                  <a:lnTo>
                    <a:pt x="662" y="168"/>
                  </a:lnTo>
                  <a:lnTo>
                    <a:pt x="662" y="166"/>
                  </a:lnTo>
                  <a:lnTo>
                    <a:pt x="662" y="166"/>
                  </a:lnTo>
                  <a:lnTo>
                    <a:pt x="662" y="166"/>
                  </a:lnTo>
                  <a:close/>
                  <a:moveTo>
                    <a:pt x="584" y="254"/>
                  </a:moveTo>
                  <a:lnTo>
                    <a:pt x="584" y="254"/>
                  </a:lnTo>
                  <a:lnTo>
                    <a:pt x="584" y="256"/>
                  </a:lnTo>
                  <a:lnTo>
                    <a:pt x="584" y="254"/>
                  </a:lnTo>
                  <a:lnTo>
                    <a:pt x="584" y="254"/>
                  </a:lnTo>
                  <a:close/>
                  <a:moveTo>
                    <a:pt x="520" y="180"/>
                  </a:moveTo>
                  <a:lnTo>
                    <a:pt x="520" y="180"/>
                  </a:lnTo>
                  <a:lnTo>
                    <a:pt x="528" y="176"/>
                  </a:lnTo>
                  <a:lnTo>
                    <a:pt x="540" y="170"/>
                  </a:lnTo>
                  <a:lnTo>
                    <a:pt x="546" y="168"/>
                  </a:lnTo>
                  <a:lnTo>
                    <a:pt x="554" y="170"/>
                  </a:lnTo>
                  <a:lnTo>
                    <a:pt x="562" y="174"/>
                  </a:lnTo>
                  <a:lnTo>
                    <a:pt x="568" y="180"/>
                  </a:lnTo>
                  <a:lnTo>
                    <a:pt x="568" y="180"/>
                  </a:lnTo>
                  <a:lnTo>
                    <a:pt x="570" y="186"/>
                  </a:lnTo>
                  <a:lnTo>
                    <a:pt x="568" y="190"/>
                  </a:lnTo>
                  <a:lnTo>
                    <a:pt x="566" y="194"/>
                  </a:lnTo>
                  <a:lnTo>
                    <a:pt x="562" y="194"/>
                  </a:lnTo>
                  <a:lnTo>
                    <a:pt x="554" y="194"/>
                  </a:lnTo>
                  <a:lnTo>
                    <a:pt x="544" y="192"/>
                  </a:lnTo>
                  <a:lnTo>
                    <a:pt x="524" y="184"/>
                  </a:lnTo>
                  <a:lnTo>
                    <a:pt x="520" y="180"/>
                  </a:lnTo>
                  <a:lnTo>
                    <a:pt x="518" y="180"/>
                  </a:lnTo>
                  <a:lnTo>
                    <a:pt x="520" y="180"/>
                  </a:lnTo>
                  <a:lnTo>
                    <a:pt x="520" y="180"/>
                  </a:lnTo>
                  <a:lnTo>
                    <a:pt x="522" y="178"/>
                  </a:lnTo>
                  <a:lnTo>
                    <a:pt x="520" y="180"/>
                  </a:lnTo>
                  <a:lnTo>
                    <a:pt x="520" y="180"/>
                  </a:lnTo>
                  <a:close/>
                  <a:moveTo>
                    <a:pt x="540" y="250"/>
                  </a:moveTo>
                  <a:lnTo>
                    <a:pt x="540" y="250"/>
                  </a:lnTo>
                  <a:lnTo>
                    <a:pt x="538" y="254"/>
                  </a:lnTo>
                  <a:lnTo>
                    <a:pt x="540" y="254"/>
                  </a:lnTo>
                  <a:lnTo>
                    <a:pt x="550" y="252"/>
                  </a:lnTo>
                  <a:lnTo>
                    <a:pt x="556" y="250"/>
                  </a:lnTo>
                  <a:lnTo>
                    <a:pt x="540" y="250"/>
                  </a:lnTo>
                  <a:lnTo>
                    <a:pt x="540" y="250"/>
                  </a:lnTo>
                  <a:lnTo>
                    <a:pt x="542" y="250"/>
                  </a:lnTo>
                  <a:lnTo>
                    <a:pt x="540" y="250"/>
                  </a:lnTo>
                  <a:lnTo>
                    <a:pt x="540" y="250"/>
                  </a:lnTo>
                  <a:close/>
                  <a:moveTo>
                    <a:pt x="480" y="1638"/>
                  </a:moveTo>
                  <a:lnTo>
                    <a:pt x="480" y="1638"/>
                  </a:lnTo>
                  <a:lnTo>
                    <a:pt x="474" y="1640"/>
                  </a:lnTo>
                  <a:lnTo>
                    <a:pt x="480" y="1638"/>
                  </a:lnTo>
                  <a:lnTo>
                    <a:pt x="480" y="1638"/>
                  </a:lnTo>
                  <a:close/>
                  <a:moveTo>
                    <a:pt x="474" y="1686"/>
                  </a:moveTo>
                  <a:lnTo>
                    <a:pt x="474" y="1686"/>
                  </a:lnTo>
                  <a:lnTo>
                    <a:pt x="480" y="1684"/>
                  </a:lnTo>
                  <a:lnTo>
                    <a:pt x="488" y="1684"/>
                  </a:lnTo>
                  <a:lnTo>
                    <a:pt x="496" y="1686"/>
                  </a:lnTo>
                  <a:lnTo>
                    <a:pt x="504" y="1688"/>
                  </a:lnTo>
                  <a:lnTo>
                    <a:pt x="510" y="1694"/>
                  </a:lnTo>
                  <a:lnTo>
                    <a:pt x="516" y="1704"/>
                  </a:lnTo>
                  <a:lnTo>
                    <a:pt x="518" y="1718"/>
                  </a:lnTo>
                  <a:lnTo>
                    <a:pt x="518" y="1718"/>
                  </a:lnTo>
                  <a:lnTo>
                    <a:pt x="514" y="1722"/>
                  </a:lnTo>
                  <a:lnTo>
                    <a:pt x="512" y="1724"/>
                  </a:lnTo>
                  <a:lnTo>
                    <a:pt x="508" y="1726"/>
                  </a:lnTo>
                  <a:lnTo>
                    <a:pt x="504" y="1724"/>
                  </a:lnTo>
                  <a:lnTo>
                    <a:pt x="498" y="1720"/>
                  </a:lnTo>
                  <a:lnTo>
                    <a:pt x="492" y="1712"/>
                  </a:lnTo>
                  <a:lnTo>
                    <a:pt x="480" y="1694"/>
                  </a:lnTo>
                  <a:lnTo>
                    <a:pt x="474" y="1686"/>
                  </a:lnTo>
                  <a:lnTo>
                    <a:pt x="474" y="1686"/>
                  </a:lnTo>
                  <a:lnTo>
                    <a:pt x="474" y="1686"/>
                  </a:lnTo>
                  <a:lnTo>
                    <a:pt x="474" y="1686"/>
                  </a:lnTo>
                  <a:lnTo>
                    <a:pt x="474" y="1686"/>
                  </a:lnTo>
                  <a:close/>
                  <a:moveTo>
                    <a:pt x="466" y="1278"/>
                  </a:moveTo>
                  <a:lnTo>
                    <a:pt x="466" y="1278"/>
                  </a:lnTo>
                  <a:lnTo>
                    <a:pt x="462" y="1282"/>
                  </a:lnTo>
                  <a:lnTo>
                    <a:pt x="466" y="1278"/>
                  </a:lnTo>
                  <a:lnTo>
                    <a:pt x="466" y="1278"/>
                  </a:lnTo>
                  <a:close/>
                  <a:moveTo>
                    <a:pt x="446" y="200"/>
                  </a:moveTo>
                  <a:lnTo>
                    <a:pt x="446" y="200"/>
                  </a:lnTo>
                  <a:lnTo>
                    <a:pt x="454" y="202"/>
                  </a:lnTo>
                  <a:lnTo>
                    <a:pt x="456" y="206"/>
                  </a:lnTo>
                  <a:lnTo>
                    <a:pt x="454" y="208"/>
                  </a:lnTo>
                  <a:lnTo>
                    <a:pt x="450" y="210"/>
                  </a:lnTo>
                  <a:lnTo>
                    <a:pt x="438" y="212"/>
                  </a:lnTo>
                  <a:lnTo>
                    <a:pt x="428" y="212"/>
                  </a:lnTo>
                  <a:lnTo>
                    <a:pt x="428" y="212"/>
                  </a:lnTo>
                  <a:lnTo>
                    <a:pt x="430" y="210"/>
                  </a:lnTo>
                  <a:lnTo>
                    <a:pt x="428" y="210"/>
                  </a:lnTo>
                  <a:lnTo>
                    <a:pt x="424" y="206"/>
                  </a:lnTo>
                  <a:lnTo>
                    <a:pt x="410" y="198"/>
                  </a:lnTo>
                  <a:lnTo>
                    <a:pt x="408" y="196"/>
                  </a:lnTo>
                  <a:lnTo>
                    <a:pt x="410" y="194"/>
                  </a:lnTo>
                  <a:lnTo>
                    <a:pt x="446" y="200"/>
                  </a:lnTo>
                  <a:lnTo>
                    <a:pt x="446" y="200"/>
                  </a:lnTo>
                  <a:lnTo>
                    <a:pt x="444" y="200"/>
                  </a:lnTo>
                  <a:lnTo>
                    <a:pt x="446" y="200"/>
                  </a:lnTo>
                  <a:lnTo>
                    <a:pt x="446" y="200"/>
                  </a:lnTo>
                  <a:close/>
                  <a:moveTo>
                    <a:pt x="406" y="192"/>
                  </a:moveTo>
                  <a:lnTo>
                    <a:pt x="406" y="192"/>
                  </a:lnTo>
                  <a:lnTo>
                    <a:pt x="408" y="194"/>
                  </a:lnTo>
                  <a:lnTo>
                    <a:pt x="406" y="192"/>
                  </a:lnTo>
                  <a:lnTo>
                    <a:pt x="406" y="192"/>
                  </a:lnTo>
                  <a:close/>
                  <a:moveTo>
                    <a:pt x="382" y="392"/>
                  </a:moveTo>
                  <a:lnTo>
                    <a:pt x="382" y="392"/>
                  </a:lnTo>
                  <a:lnTo>
                    <a:pt x="386" y="400"/>
                  </a:lnTo>
                  <a:lnTo>
                    <a:pt x="386" y="402"/>
                  </a:lnTo>
                  <a:lnTo>
                    <a:pt x="384" y="402"/>
                  </a:lnTo>
                  <a:lnTo>
                    <a:pt x="380" y="402"/>
                  </a:lnTo>
                  <a:lnTo>
                    <a:pt x="376" y="398"/>
                  </a:lnTo>
                  <a:lnTo>
                    <a:pt x="370" y="394"/>
                  </a:lnTo>
                  <a:lnTo>
                    <a:pt x="370" y="392"/>
                  </a:lnTo>
                  <a:lnTo>
                    <a:pt x="370" y="390"/>
                  </a:lnTo>
                  <a:lnTo>
                    <a:pt x="372" y="390"/>
                  </a:lnTo>
                  <a:lnTo>
                    <a:pt x="382" y="392"/>
                  </a:lnTo>
                  <a:lnTo>
                    <a:pt x="382" y="392"/>
                  </a:lnTo>
                  <a:lnTo>
                    <a:pt x="382" y="394"/>
                  </a:lnTo>
                  <a:lnTo>
                    <a:pt x="382" y="394"/>
                  </a:lnTo>
                  <a:lnTo>
                    <a:pt x="380" y="392"/>
                  </a:lnTo>
                  <a:lnTo>
                    <a:pt x="382" y="392"/>
                  </a:lnTo>
                  <a:lnTo>
                    <a:pt x="382" y="392"/>
                  </a:lnTo>
                  <a:close/>
                  <a:moveTo>
                    <a:pt x="320" y="368"/>
                  </a:moveTo>
                  <a:lnTo>
                    <a:pt x="320" y="368"/>
                  </a:lnTo>
                  <a:lnTo>
                    <a:pt x="326" y="364"/>
                  </a:lnTo>
                  <a:lnTo>
                    <a:pt x="326" y="366"/>
                  </a:lnTo>
                  <a:lnTo>
                    <a:pt x="322" y="370"/>
                  </a:lnTo>
                  <a:lnTo>
                    <a:pt x="322" y="370"/>
                  </a:lnTo>
                  <a:lnTo>
                    <a:pt x="320" y="368"/>
                  </a:lnTo>
                  <a:lnTo>
                    <a:pt x="320" y="368"/>
                  </a:lnTo>
                  <a:lnTo>
                    <a:pt x="322" y="368"/>
                  </a:lnTo>
                  <a:lnTo>
                    <a:pt x="322" y="368"/>
                  </a:lnTo>
                  <a:lnTo>
                    <a:pt x="322" y="368"/>
                  </a:lnTo>
                  <a:lnTo>
                    <a:pt x="320" y="368"/>
                  </a:lnTo>
                  <a:lnTo>
                    <a:pt x="320" y="368"/>
                  </a:lnTo>
                  <a:close/>
                  <a:moveTo>
                    <a:pt x="326" y="3764"/>
                  </a:moveTo>
                  <a:lnTo>
                    <a:pt x="326" y="3764"/>
                  </a:lnTo>
                  <a:lnTo>
                    <a:pt x="328" y="3760"/>
                  </a:lnTo>
                  <a:lnTo>
                    <a:pt x="326" y="3764"/>
                  </a:lnTo>
                  <a:lnTo>
                    <a:pt x="326" y="3764"/>
                  </a:lnTo>
                  <a:close/>
                  <a:moveTo>
                    <a:pt x="342" y="3730"/>
                  </a:moveTo>
                  <a:lnTo>
                    <a:pt x="342" y="3730"/>
                  </a:lnTo>
                  <a:lnTo>
                    <a:pt x="346" y="3740"/>
                  </a:lnTo>
                  <a:lnTo>
                    <a:pt x="346" y="3740"/>
                  </a:lnTo>
                  <a:lnTo>
                    <a:pt x="346" y="3740"/>
                  </a:lnTo>
                  <a:lnTo>
                    <a:pt x="336" y="3726"/>
                  </a:lnTo>
                  <a:lnTo>
                    <a:pt x="330" y="3714"/>
                  </a:lnTo>
                  <a:lnTo>
                    <a:pt x="326" y="3704"/>
                  </a:lnTo>
                  <a:lnTo>
                    <a:pt x="326" y="3700"/>
                  </a:lnTo>
                  <a:lnTo>
                    <a:pt x="328" y="3698"/>
                  </a:lnTo>
                  <a:lnTo>
                    <a:pt x="330" y="3696"/>
                  </a:lnTo>
                  <a:lnTo>
                    <a:pt x="334" y="3696"/>
                  </a:lnTo>
                  <a:lnTo>
                    <a:pt x="334" y="3696"/>
                  </a:lnTo>
                  <a:lnTo>
                    <a:pt x="338" y="3698"/>
                  </a:lnTo>
                  <a:lnTo>
                    <a:pt x="342" y="3704"/>
                  </a:lnTo>
                  <a:lnTo>
                    <a:pt x="346" y="3716"/>
                  </a:lnTo>
                  <a:lnTo>
                    <a:pt x="348" y="3722"/>
                  </a:lnTo>
                  <a:lnTo>
                    <a:pt x="346" y="3728"/>
                  </a:lnTo>
                  <a:lnTo>
                    <a:pt x="346" y="3730"/>
                  </a:lnTo>
                  <a:lnTo>
                    <a:pt x="342" y="3730"/>
                  </a:lnTo>
                  <a:lnTo>
                    <a:pt x="342" y="3730"/>
                  </a:lnTo>
                  <a:lnTo>
                    <a:pt x="344" y="3734"/>
                  </a:lnTo>
                  <a:lnTo>
                    <a:pt x="342" y="3730"/>
                  </a:lnTo>
                  <a:lnTo>
                    <a:pt x="342" y="3730"/>
                  </a:lnTo>
                  <a:close/>
                  <a:moveTo>
                    <a:pt x="368" y="3590"/>
                  </a:moveTo>
                  <a:lnTo>
                    <a:pt x="368" y="3590"/>
                  </a:lnTo>
                  <a:lnTo>
                    <a:pt x="358" y="3554"/>
                  </a:lnTo>
                  <a:lnTo>
                    <a:pt x="358" y="3554"/>
                  </a:lnTo>
                  <a:lnTo>
                    <a:pt x="364" y="3554"/>
                  </a:lnTo>
                  <a:lnTo>
                    <a:pt x="368" y="3556"/>
                  </a:lnTo>
                  <a:lnTo>
                    <a:pt x="370" y="3562"/>
                  </a:lnTo>
                  <a:lnTo>
                    <a:pt x="372" y="3568"/>
                  </a:lnTo>
                  <a:lnTo>
                    <a:pt x="370" y="3582"/>
                  </a:lnTo>
                  <a:lnTo>
                    <a:pt x="368" y="3590"/>
                  </a:lnTo>
                  <a:lnTo>
                    <a:pt x="368" y="3590"/>
                  </a:lnTo>
                  <a:lnTo>
                    <a:pt x="364" y="3588"/>
                  </a:lnTo>
                  <a:lnTo>
                    <a:pt x="368" y="3590"/>
                  </a:lnTo>
                  <a:lnTo>
                    <a:pt x="368" y="3590"/>
                  </a:lnTo>
                  <a:close/>
                  <a:moveTo>
                    <a:pt x="364" y="3518"/>
                  </a:moveTo>
                  <a:lnTo>
                    <a:pt x="364" y="3518"/>
                  </a:lnTo>
                  <a:lnTo>
                    <a:pt x="368" y="3520"/>
                  </a:lnTo>
                  <a:lnTo>
                    <a:pt x="364" y="3518"/>
                  </a:lnTo>
                  <a:lnTo>
                    <a:pt x="364" y="3518"/>
                  </a:lnTo>
                  <a:close/>
                  <a:moveTo>
                    <a:pt x="378" y="3492"/>
                  </a:moveTo>
                  <a:lnTo>
                    <a:pt x="378" y="3492"/>
                  </a:lnTo>
                  <a:lnTo>
                    <a:pt x="376" y="3492"/>
                  </a:lnTo>
                  <a:lnTo>
                    <a:pt x="368" y="3486"/>
                  </a:lnTo>
                  <a:lnTo>
                    <a:pt x="366" y="3480"/>
                  </a:lnTo>
                  <a:lnTo>
                    <a:pt x="364" y="3474"/>
                  </a:lnTo>
                  <a:lnTo>
                    <a:pt x="364" y="3468"/>
                  </a:lnTo>
                  <a:lnTo>
                    <a:pt x="366" y="3460"/>
                  </a:lnTo>
                  <a:lnTo>
                    <a:pt x="366" y="3460"/>
                  </a:lnTo>
                  <a:lnTo>
                    <a:pt x="372" y="3460"/>
                  </a:lnTo>
                  <a:lnTo>
                    <a:pt x="376" y="3462"/>
                  </a:lnTo>
                  <a:lnTo>
                    <a:pt x="378" y="3468"/>
                  </a:lnTo>
                  <a:lnTo>
                    <a:pt x="378" y="3474"/>
                  </a:lnTo>
                  <a:lnTo>
                    <a:pt x="378" y="3486"/>
                  </a:lnTo>
                  <a:lnTo>
                    <a:pt x="378" y="3492"/>
                  </a:lnTo>
                  <a:lnTo>
                    <a:pt x="378" y="3492"/>
                  </a:lnTo>
                  <a:lnTo>
                    <a:pt x="380" y="3494"/>
                  </a:lnTo>
                  <a:lnTo>
                    <a:pt x="378" y="3492"/>
                  </a:lnTo>
                  <a:lnTo>
                    <a:pt x="378" y="3492"/>
                  </a:lnTo>
                  <a:close/>
                  <a:moveTo>
                    <a:pt x="388" y="3446"/>
                  </a:moveTo>
                  <a:lnTo>
                    <a:pt x="388" y="3446"/>
                  </a:lnTo>
                  <a:lnTo>
                    <a:pt x="382" y="3442"/>
                  </a:lnTo>
                  <a:lnTo>
                    <a:pt x="378" y="3438"/>
                  </a:lnTo>
                  <a:lnTo>
                    <a:pt x="376" y="3430"/>
                  </a:lnTo>
                  <a:lnTo>
                    <a:pt x="374" y="3420"/>
                  </a:lnTo>
                  <a:lnTo>
                    <a:pt x="374" y="3412"/>
                  </a:lnTo>
                  <a:lnTo>
                    <a:pt x="374" y="3406"/>
                  </a:lnTo>
                  <a:lnTo>
                    <a:pt x="376" y="3402"/>
                  </a:lnTo>
                  <a:lnTo>
                    <a:pt x="380" y="3404"/>
                  </a:lnTo>
                  <a:lnTo>
                    <a:pt x="380" y="3404"/>
                  </a:lnTo>
                  <a:lnTo>
                    <a:pt x="386" y="3414"/>
                  </a:lnTo>
                  <a:lnTo>
                    <a:pt x="390" y="3424"/>
                  </a:lnTo>
                  <a:lnTo>
                    <a:pt x="390" y="3434"/>
                  </a:lnTo>
                  <a:lnTo>
                    <a:pt x="388" y="3446"/>
                  </a:lnTo>
                  <a:lnTo>
                    <a:pt x="388" y="3446"/>
                  </a:lnTo>
                  <a:lnTo>
                    <a:pt x="386" y="3444"/>
                  </a:lnTo>
                  <a:lnTo>
                    <a:pt x="386" y="3444"/>
                  </a:lnTo>
                  <a:lnTo>
                    <a:pt x="388" y="3444"/>
                  </a:lnTo>
                  <a:lnTo>
                    <a:pt x="388" y="3446"/>
                  </a:lnTo>
                  <a:lnTo>
                    <a:pt x="388" y="3446"/>
                  </a:lnTo>
                  <a:close/>
                  <a:moveTo>
                    <a:pt x="358" y="2294"/>
                  </a:moveTo>
                  <a:lnTo>
                    <a:pt x="358" y="2294"/>
                  </a:lnTo>
                  <a:lnTo>
                    <a:pt x="358" y="2286"/>
                  </a:lnTo>
                  <a:lnTo>
                    <a:pt x="360" y="2282"/>
                  </a:lnTo>
                  <a:lnTo>
                    <a:pt x="362" y="2278"/>
                  </a:lnTo>
                  <a:lnTo>
                    <a:pt x="366" y="2276"/>
                  </a:lnTo>
                  <a:lnTo>
                    <a:pt x="370" y="2276"/>
                  </a:lnTo>
                  <a:lnTo>
                    <a:pt x="376" y="2276"/>
                  </a:lnTo>
                  <a:lnTo>
                    <a:pt x="386" y="2280"/>
                  </a:lnTo>
                  <a:lnTo>
                    <a:pt x="398" y="2288"/>
                  </a:lnTo>
                  <a:lnTo>
                    <a:pt x="408" y="2298"/>
                  </a:lnTo>
                  <a:lnTo>
                    <a:pt x="414" y="2310"/>
                  </a:lnTo>
                  <a:lnTo>
                    <a:pt x="416" y="2320"/>
                  </a:lnTo>
                  <a:lnTo>
                    <a:pt x="416" y="2320"/>
                  </a:lnTo>
                  <a:lnTo>
                    <a:pt x="400" y="2318"/>
                  </a:lnTo>
                  <a:lnTo>
                    <a:pt x="384" y="2312"/>
                  </a:lnTo>
                  <a:lnTo>
                    <a:pt x="370" y="2304"/>
                  </a:lnTo>
                  <a:lnTo>
                    <a:pt x="358" y="2294"/>
                  </a:lnTo>
                  <a:lnTo>
                    <a:pt x="358" y="2294"/>
                  </a:lnTo>
                  <a:lnTo>
                    <a:pt x="358" y="2292"/>
                  </a:lnTo>
                  <a:lnTo>
                    <a:pt x="360" y="2290"/>
                  </a:lnTo>
                  <a:lnTo>
                    <a:pt x="362" y="2294"/>
                  </a:lnTo>
                  <a:lnTo>
                    <a:pt x="364" y="2298"/>
                  </a:lnTo>
                  <a:lnTo>
                    <a:pt x="362" y="2296"/>
                  </a:lnTo>
                  <a:lnTo>
                    <a:pt x="358" y="2294"/>
                  </a:lnTo>
                  <a:lnTo>
                    <a:pt x="358" y="2294"/>
                  </a:lnTo>
                  <a:close/>
                  <a:moveTo>
                    <a:pt x="428" y="3076"/>
                  </a:moveTo>
                  <a:lnTo>
                    <a:pt x="428" y="3076"/>
                  </a:lnTo>
                  <a:lnTo>
                    <a:pt x="420" y="3078"/>
                  </a:lnTo>
                  <a:lnTo>
                    <a:pt x="428" y="3076"/>
                  </a:lnTo>
                  <a:lnTo>
                    <a:pt x="428" y="3076"/>
                  </a:lnTo>
                  <a:lnTo>
                    <a:pt x="428" y="3076"/>
                  </a:lnTo>
                  <a:lnTo>
                    <a:pt x="428" y="3076"/>
                  </a:lnTo>
                  <a:lnTo>
                    <a:pt x="428" y="3076"/>
                  </a:lnTo>
                  <a:close/>
                  <a:moveTo>
                    <a:pt x="432" y="1332"/>
                  </a:moveTo>
                  <a:lnTo>
                    <a:pt x="432" y="1332"/>
                  </a:lnTo>
                  <a:lnTo>
                    <a:pt x="440" y="1320"/>
                  </a:lnTo>
                  <a:lnTo>
                    <a:pt x="444" y="1312"/>
                  </a:lnTo>
                  <a:lnTo>
                    <a:pt x="446" y="1308"/>
                  </a:lnTo>
                  <a:lnTo>
                    <a:pt x="444" y="1304"/>
                  </a:lnTo>
                  <a:lnTo>
                    <a:pt x="444" y="1304"/>
                  </a:lnTo>
                  <a:lnTo>
                    <a:pt x="452" y="1312"/>
                  </a:lnTo>
                  <a:lnTo>
                    <a:pt x="458" y="1320"/>
                  </a:lnTo>
                  <a:lnTo>
                    <a:pt x="462" y="1326"/>
                  </a:lnTo>
                  <a:lnTo>
                    <a:pt x="464" y="1334"/>
                  </a:lnTo>
                  <a:lnTo>
                    <a:pt x="466" y="1348"/>
                  </a:lnTo>
                  <a:lnTo>
                    <a:pt x="464" y="1360"/>
                  </a:lnTo>
                  <a:lnTo>
                    <a:pt x="462" y="1364"/>
                  </a:lnTo>
                  <a:lnTo>
                    <a:pt x="458" y="1366"/>
                  </a:lnTo>
                  <a:lnTo>
                    <a:pt x="454" y="1366"/>
                  </a:lnTo>
                  <a:lnTo>
                    <a:pt x="450" y="1364"/>
                  </a:lnTo>
                  <a:lnTo>
                    <a:pt x="446" y="1360"/>
                  </a:lnTo>
                  <a:lnTo>
                    <a:pt x="440" y="1354"/>
                  </a:lnTo>
                  <a:lnTo>
                    <a:pt x="436" y="1344"/>
                  </a:lnTo>
                  <a:lnTo>
                    <a:pt x="432" y="1332"/>
                  </a:lnTo>
                  <a:lnTo>
                    <a:pt x="432" y="1332"/>
                  </a:lnTo>
                  <a:lnTo>
                    <a:pt x="432" y="1334"/>
                  </a:lnTo>
                  <a:lnTo>
                    <a:pt x="432" y="1332"/>
                  </a:lnTo>
                  <a:lnTo>
                    <a:pt x="432" y="1332"/>
                  </a:lnTo>
                  <a:close/>
                  <a:moveTo>
                    <a:pt x="438" y="3190"/>
                  </a:moveTo>
                  <a:lnTo>
                    <a:pt x="438" y="3190"/>
                  </a:lnTo>
                  <a:lnTo>
                    <a:pt x="438" y="3188"/>
                  </a:lnTo>
                  <a:lnTo>
                    <a:pt x="438" y="3190"/>
                  </a:lnTo>
                  <a:lnTo>
                    <a:pt x="438" y="3190"/>
                  </a:lnTo>
                  <a:close/>
                  <a:moveTo>
                    <a:pt x="436" y="1564"/>
                  </a:moveTo>
                  <a:lnTo>
                    <a:pt x="436" y="1564"/>
                  </a:lnTo>
                  <a:lnTo>
                    <a:pt x="438" y="1548"/>
                  </a:lnTo>
                  <a:lnTo>
                    <a:pt x="440" y="1542"/>
                  </a:lnTo>
                  <a:lnTo>
                    <a:pt x="442" y="1540"/>
                  </a:lnTo>
                  <a:lnTo>
                    <a:pt x="444" y="1540"/>
                  </a:lnTo>
                  <a:lnTo>
                    <a:pt x="446" y="1540"/>
                  </a:lnTo>
                  <a:lnTo>
                    <a:pt x="452" y="1546"/>
                  </a:lnTo>
                  <a:lnTo>
                    <a:pt x="458" y="1554"/>
                  </a:lnTo>
                  <a:lnTo>
                    <a:pt x="464" y="1566"/>
                  </a:lnTo>
                  <a:lnTo>
                    <a:pt x="468" y="1576"/>
                  </a:lnTo>
                  <a:lnTo>
                    <a:pt x="468" y="1584"/>
                  </a:lnTo>
                  <a:lnTo>
                    <a:pt x="468" y="1584"/>
                  </a:lnTo>
                  <a:lnTo>
                    <a:pt x="456" y="1586"/>
                  </a:lnTo>
                  <a:lnTo>
                    <a:pt x="452" y="1586"/>
                  </a:lnTo>
                  <a:lnTo>
                    <a:pt x="446" y="1584"/>
                  </a:lnTo>
                  <a:lnTo>
                    <a:pt x="444" y="1580"/>
                  </a:lnTo>
                  <a:lnTo>
                    <a:pt x="440" y="1576"/>
                  </a:lnTo>
                  <a:lnTo>
                    <a:pt x="436" y="1564"/>
                  </a:lnTo>
                  <a:lnTo>
                    <a:pt x="436" y="1564"/>
                  </a:lnTo>
                  <a:lnTo>
                    <a:pt x="438" y="1562"/>
                  </a:lnTo>
                  <a:lnTo>
                    <a:pt x="438" y="1564"/>
                  </a:lnTo>
                  <a:lnTo>
                    <a:pt x="438" y="1566"/>
                  </a:lnTo>
                  <a:lnTo>
                    <a:pt x="436" y="1564"/>
                  </a:lnTo>
                  <a:lnTo>
                    <a:pt x="436" y="1564"/>
                  </a:lnTo>
                  <a:close/>
                  <a:moveTo>
                    <a:pt x="496" y="4116"/>
                  </a:moveTo>
                  <a:lnTo>
                    <a:pt x="496" y="4116"/>
                  </a:lnTo>
                  <a:lnTo>
                    <a:pt x="462" y="4114"/>
                  </a:lnTo>
                  <a:lnTo>
                    <a:pt x="462" y="4114"/>
                  </a:lnTo>
                  <a:lnTo>
                    <a:pt x="506" y="4112"/>
                  </a:lnTo>
                  <a:lnTo>
                    <a:pt x="518" y="4114"/>
                  </a:lnTo>
                  <a:lnTo>
                    <a:pt x="496" y="4116"/>
                  </a:lnTo>
                  <a:lnTo>
                    <a:pt x="496" y="4116"/>
                  </a:lnTo>
                  <a:lnTo>
                    <a:pt x="490" y="4116"/>
                  </a:lnTo>
                  <a:lnTo>
                    <a:pt x="492" y="4116"/>
                  </a:lnTo>
                  <a:lnTo>
                    <a:pt x="496" y="4116"/>
                  </a:lnTo>
                  <a:lnTo>
                    <a:pt x="496" y="4116"/>
                  </a:lnTo>
                  <a:lnTo>
                    <a:pt x="496" y="4116"/>
                  </a:lnTo>
                  <a:close/>
                  <a:moveTo>
                    <a:pt x="550" y="1806"/>
                  </a:moveTo>
                  <a:lnTo>
                    <a:pt x="550" y="1806"/>
                  </a:lnTo>
                  <a:lnTo>
                    <a:pt x="538" y="1802"/>
                  </a:lnTo>
                  <a:lnTo>
                    <a:pt x="530" y="1798"/>
                  </a:lnTo>
                  <a:lnTo>
                    <a:pt x="522" y="1794"/>
                  </a:lnTo>
                  <a:lnTo>
                    <a:pt x="516" y="1788"/>
                  </a:lnTo>
                  <a:lnTo>
                    <a:pt x="508" y="1774"/>
                  </a:lnTo>
                  <a:lnTo>
                    <a:pt x="500" y="1758"/>
                  </a:lnTo>
                  <a:lnTo>
                    <a:pt x="500" y="1758"/>
                  </a:lnTo>
                  <a:lnTo>
                    <a:pt x="504" y="1758"/>
                  </a:lnTo>
                  <a:lnTo>
                    <a:pt x="510" y="1756"/>
                  </a:lnTo>
                  <a:lnTo>
                    <a:pt x="520" y="1760"/>
                  </a:lnTo>
                  <a:lnTo>
                    <a:pt x="532" y="1768"/>
                  </a:lnTo>
                  <a:lnTo>
                    <a:pt x="544" y="1778"/>
                  </a:lnTo>
                  <a:lnTo>
                    <a:pt x="552" y="1788"/>
                  </a:lnTo>
                  <a:lnTo>
                    <a:pt x="558" y="1796"/>
                  </a:lnTo>
                  <a:lnTo>
                    <a:pt x="558" y="1800"/>
                  </a:lnTo>
                  <a:lnTo>
                    <a:pt x="558" y="1802"/>
                  </a:lnTo>
                  <a:lnTo>
                    <a:pt x="554" y="1804"/>
                  </a:lnTo>
                  <a:lnTo>
                    <a:pt x="550" y="1806"/>
                  </a:lnTo>
                  <a:lnTo>
                    <a:pt x="550" y="1806"/>
                  </a:lnTo>
                  <a:lnTo>
                    <a:pt x="546" y="1804"/>
                  </a:lnTo>
                  <a:lnTo>
                    <a:pt x="548" y="1804"/>
                  </a:lnTo>
                  <a:lnTo>
                    <a:pt x="552" y="1804"/>
                  </a:lnTo>
                  <a:lnTo>
                    <a:pt x="550" y="1806"/>
                  </a:lnTo>
                  <a:lnTo>
                    <a:pt x="550" y="1806"/>
                  </a:lnTo>
                  <a:close/>
                  <a:moveTo>
                    <a:pt x="574" y="3834"/>
                  </a:moveTo>
                  <a:lnTo>
                    <a:pt x="574" y="3834"/>
                  </a:lnTo>
                  <a:lnTo>
                    <a:pt x="568" y="3832"/>
                  </a:lnTo>
                  <a:lnTo>
                    <a:pt x="568" y="3830"/>
                  </a:lnTo>
                  <a:lnTo>
                    <a:pt x="570" y="3830"/>
                  </a:lnTo>
                  <a:lnTo>
                    <a:pt x="576" y="3832"/>
                  </a:lnTo>
                  <a:lnTo>
                    <a:pt x="576" y="3834"/>
                  </a:lnTo>
                  <a:lnTo>
                    <a:pt x="574" y="3834"/>
                  </a:lnTo>
                  <a:lnTo>
                    <a:pt x="574" y="3834"/>
                  </a:lnTo>
                  <a:lnTo>
                    <a:pt x="572" y="3834"/>
                  </a:lnTo>
                  <a:lnTo>
                    <a:pt x="574" y="3834"/>
                  </a:lnTo>
                  <a:lnTo>
                    <a:pt x="574" y="3834"/>
                  </a:lnTo>
                  <a:lnTo>
                    <a:pt x="574" y="3834"/>
                  </a:lnTo>
                  <a:lnTo>
                    <a:pt x="574" y="3834"/>
                  </a:lnTo>
                  <a:close/>
                  <a:moveTo>
                    <a:pt x="560" y="1506"/>
                  </a:moveTo>
                  <a:lnTo>
                    <a:pt x="560" y="1506"/>
                  </a:lnTo>
                  <a:lnTo>
                    <a:pt x="562" y="1498"/>
                  </a:lnTo>
                  <a:lnTo>
                    <a:pt x="560" y="1490"/>
                  </a:lnTo>
                  <a:lnTo>
                    <a:pt x="558" y="1484"/>
                  </a:lnTo>
                  <a:lnTo>
                    <a:pt x="554" y="1478"/>
                  </a:lnTo>
                  <a:lnTo>
                    <a:pt x="550" y="1472"/>
                  </a:lnTo>
                  <a:lnTo>
                    <a:pt x="548" y="1464"/>
                  </a:lnTo>
                  <a:lnTo>
                    <a:pt x="548" y="1454"/>
                  </a:lnTo>
                  <a:lnTo>
                    <a:pt x="554" y="1438"/>
                  </a:lnTo>
                  <a:lnTo>
                    <a:pt x="554" y="1438"/>
                  </a:lnTo>
                  <a:lnTo>
                    <a:pt x="570" y="1440"/>
                  </a:lnTo>
                  <a:lnTo>
                    <a:pt x="582" y="1434"/>
                  </a:lnTo>
                  <a:lnTo>
                    <a:pt x="582" y="1434"/>
                  </a:lnTo>
                  <a:lnTo>
                    <a:pt x="592" y="1468"/>
                  </a:lnTo>
                  <a:lnTo>
                    <a:pt x="596" y="1480"/>
                  </a:lnTo>
                  <a:lnTo>
                    <a:pt x="598" y="1490"/>
                  </a:lnTo>
                  <a:lnTo>
                    <a:pt x="594" y="1496"/>
                  </a:lnTo>
                  <a:lnTo>
                    <a:pt x="588" y="1502"/>
                  </a:lnTo>
                  <a:lnTo>
                    <a:pt x="576" y="1504"/>
                  </a:lnTo>
                  <a:lnTo>
                    <a:pt x="560" y="1506"/>
                  </a:lnTo>
                  <a:lnTo>
                    <a:pt x="560" y="1506"/>
                  </a:lnTo>
                  <a:lnTo>
                    <a:pt x="562" y="1500"/>
                  </a:lnTo>
                  <a:lnTo>
                    <a:pt x="564" y="1500"/>
                  </a:lnTo>
                  <a:lnTo>
                    <a:pt x="564" y="1500"/>
                  </a:lnTo>
                  <a:lnTo>
                    <a:pt x="564" y="1504"/>
                  </a:lnTo>
                  <a:lnTo>
                    <a:pt x="562" y="1506"/>
                  </a:lnTo>
                  <a:lnTo>
                    <a:pt x="560" y="1506"/>
                  </a:lnTo>
                  <a:lnTo>
                    <a:pt x="560" y="1506"/>
                  </a:lnTo>
                  <a:close/>
                  <a:moveTo>
                    <a:pt x="604" y="3852"/>
                  </a:moveTo>
                  <a:lnTo>
                    <a:pt x="604" y="3852"/>
                  </a:lnTo>
                  <a:lnTo>
                    <a:pt x="598" y="3850"/>
                  </a:lnTo>
                  <a:lnTo>
                    <a:pt x="600" y="3848"/>
                  </a:lnTo>
                  <a:lnTo>
                    <a:pt x="604" y="3850"/>
                  </a:lnTo>
                  <a:lnTo>
                    <a:pt x="604" y="3850"/>
                  </a:lnTo>
                  <a:lnTo>
                    <a:pt x="604" y="3852"/>
                  </a:lnTo>
                  <a:lnTo>
                    <a:pt x="604" y="3852"/>
                  </a:lnTo>
                  <a:lnTo>
                    <a:pt x="606" y="3850"/>
                  </a:lnTo>
                  <a:lnTo>
                    <a:pt x="604" y="3852"/>
                  </a:lnTo>
                  <a:lnTo>
                    <a:pt x="604" y="3852"/>
                  </a:lnTo>
                  <a:close/>
                  <a:moveTo>
                    <a:pt x="600" y="3762"/>
                  </a:moveTo>
                  <a:lnTo>
                    <a:pt x="600" y="3762"/>
                  </a:lnTo>
                  <a:lnTo>
                    <a:pt x="590" y="3760"/>
                  </a:lnTo>
                  <a:lnTo>
                    <a:pt x="588" y="3758"/>
                  </a:lnTo>
                  <a:lnTo>
                    <a:pt x="588" y="3758"/>
                  </a:lnTo>
                  <a:lnTo>
                    <a:pt x="592" y="3754"/>
                  </a:lnTo>
                  <a:lnTo>
                    <a:pt x="598" y="3752"/>
                  </a:lnTo>
                  <a:lnTo>
                    <a:pt x="606" y="3750"/>
                  </a:lnTo>
                  <a:lnTo>
                    <a:pt x="610" y="3752"/>
                  </a:lnTo>
                  <a:lnTo>
                    <a:pt x="612" y="3754"/>
                  </a:lnTo>
                  <a:lnTo>
                    <a:pt x="610" y="3756"/>
                  </a:lnTo>
                  <a:lnTo>
                    <a:pt x="600" y="3762"/>
                  </a:lnTo>
                  <a:lnTo>
                    <a:pt x="600" y="3762"/>
                  </a:lnTo>
                  <a:lnTo>
                    <a:pt x="598" y="3762"/>
                  </a:lnTo>
                  <a:lnTo>
                    <a:pt x="600" y="3762"/>
                  </a:lnTo>
                  <a:lnTo>
                    <a:pt x="602" y="3762"/>
                  </a:lnTo>
                  <a:lnTo>
                    <a:pt x="600" y="3762"/>
                  </a:lnTo>
                  <a:lnTo>
                    <a:pt x="600" y="3762"/>
                  </a:lnTo>
                  <a:close/>
                  <a:moveTo>
                    <a:pt x="622" y="270"/>
                  </a:moveTo>
                  <a:lnTo>
                    <a:pt x="622" y="270"/>
                  </a:lnTo>
                  <a:lnTo>
                    <a:pt x="608" y="272"/>
                  </a:lnTo>
                  <a:lnTo>
                    <a:pt x="604" y="272"/>
                  </a:lnTo>
                  <a:lnTo>
                    <a:pt x="604" y="270"/>
                  </a:lnTo>
                  <a:lnTo>
                    <a:pt x="602" y="266"/>
                  </a:lnTo>
                  <a:lnTo>
                    <a:pt x="602" y="264"/>
                  </a:lnTo>
                  <a:lnTo>
                    <a:pt x="598" y="264"/>
                  </a:lnTo>
                  <a:lnTo>
                    <a:pt x="598" y="264"/>
                  </a:lnTo>
                  <a:lnTo>
                    <a:pt x="604" y="262"/>
                  </a:lnTo>
                  <a:lnTo>
                    <a:pt x="608" y="260"/>
                  </a:lnTo>
                  <a:lnTo>
                    <a:pt x="620" y="262"/>
                  </a:lnTo>
                  <a:lnTo>
                    <a:pt x="624" y="262"/>
                  </a:lnTo>
                  <a:lnTo>
                    <a:pt x="628" y="264"/>
                  </a:lnTo>
                  <a:lnTo>
                    <a:pt x="626" y="266"/>
                  </a:lnTo>
                  <a:lnTo>
                    <a:pt x="622" y="270"/>
                  </a:lnTo>
                  <a:lnTo>
                    <a:pt x="622" y="270"/>
                  </a:lnTo>
                  <a:lnTo>
                    <a:pt x="620" y="270"/>
                  </a:lnTo>
                  <a:lnTo>
                    <a:pt x="622" y="270"/>
                  </a:lnTo>
                  <a:lnTo>
                    <a:pt x="622" y="270"/>
                  </a:lnTo>
                  <a:close/>
                  <a:moveTo>
                    <a:pt x="650" y="3300"/>
                  </a:moveTo>
                  <a:lnTo>
                    <a:pt x="650" y="3300"/>
                  </a:lnTo>
                  <a:lnTo>
                    <a:pt x="638" y="3270"/>
                  </a:lnTo>
                  <a:lnTo>
                    <a:pt x="638" y="3270"/>
                  </a:lnTo>
                  <a:lnTo>
                    <a:pt x="638" y="3268"/>
                  </a:lnTo>
                  <a:lnTo>
                    <a:pt x="642" y="3268"/>
                  </a:lnTo>
                  <a:lnTo>
                    <a:pt x="646" y="3276"/>
                  </a:lnTo>
                  <a:lnTo>
                    <a:pt x="650" y="3290"/>
                  </a:lnTo>
                  <a:lnTo>
                    <a:pt x="652" y="3296"/>
                  </a:lnTo>
                  <a:lnTo>
                    <a:pt x="650" y="3300"/>
                  </a:lnTo>
                  <a:lnTo>
                    <a:pt x="650" y="3300"/>
                  </a:lnTo>
                  <a:lnTo>
                    <a:pt x="648" y="3294"/>
                  </a:lnTo>
                  <a:lnTo>
                    <a:pt x="650" y="3294"/>
                  </a:lnTo>
                  <a:lnTo>
                    <a:pt x="650" y="3296"/>
                  </a:lnTo>
                  <a:lnTo>
                    <a:pt x="650" y="3300"/>
                  </a:lnTo>
                  <a:lnTo>
                    <a:pt x="650" y="3300"/>
                  </a:lnTo>
                  <a:close/>
                  <a:moveTo>
                    <a:pt x="668" y="280"/>
                  </a:moveTo>
                  <a:lnTo>
                    <a:pt x="668" y="280"/>
                  </a:lnTo>
                  <a:lnTo>
                    <a:pt x="658" y="284"/>
                  </a:lnTo>
                  <a:lnTo>
                    <a:pt x="650" y="286"/>
                  </a:lnTo>
                  <a:lnTo>
                    <a:pt x="642" y="284"/>
                  </a:lnTo>
                  <a:lnTo>
                    <a:pt x="636" y="280"/>
                  </a:lnTo>
                  <a:lnTo>
                    <a:pt x="636" y="280"/>
                  </a:lnTo>
                  <a:lnTo>
                    <a:pt x="638" y="276"/>
                  </a:lnTo>
                  <a:lnTo>
                    <a:pt x="642" y="274"/>
                  </a:lnTo>
                  <a:lnTo>
                    <a:pt x="650" y="272"/>
                  </a:lnTo>
                  <a:lnTo>
                    <a:pt x="656" y="272"/>
                  </a:lnTo>
                  <a:lnTo>
                    <a:pt x="666" y="276"/>
                  </a:lnTo>
                  <a:lnTo>
                    <a:pt x="668" y="278"/>
                  </a:lnTo>
                  <a:lnTo>
                    <a:pt x="668" y="280"/>
                  </a:lnTo>
                  <a:lnTo>
                    <a:pt x="668" y="280"/>
                  </a:lnTo>
                  <a:lnTo>
                    <a:pt x="666" y="282"/>
                  </a:lnTo>
                  <a:lnTo>
                    <a:pt x="666" y="280"/>
                  </a:lnTo>
                  <a:lnTo>
                    <a:pt x="668" y="280"/>
                  </a:lnTo>
                  <a:lnTo>
                    <a:pt x="668" y="280"/>
                  </a:lnTo>
                  <a:lnTo>
                    <a:pt x="668" y="280"/>
                  </a:lnTo>
                  <a:close/>
                  <a:moveTo>
                    <a:pt x="794" y="1072"/>
                  </a:moveTo>
                  <a:lnTo>
                    <a:pt x="796" y="1068"/>
                  </a:lnTo>
                  <a:lnTo>
                    <a:pt x="796" y="1068"/>
                  </a:lnTo>
                  <a:lnTo>
                    <a:pt x="796" y="1070"/>
                  </a:lnTo>
                  <a:lnTo>
                    <a:pt x="794" y="1072"/>
                  </a:lnTo>
                  <a:lnTo>
                    <a:pt x="794" y="1072"/>
                  </a:lnTo>
                  <a:close/>
                  <a:moveTo>
                    <a:pt x="766" y="34"/>
                  </a:moveTo>
                  <a:lnTo>
                    <a:pt x="766" y="34"/>
                  </a:lnTo>
                  <a:lnTo>
                    <a:pt x="770" y="34"/>
                  </a:lnTo>
                  <a:lnTo>
                    <a:pt x="770" y="34"/>
                  </a:lnTo>
                  <a:lnTo>
                    <a:pt x="768" y="38"/>
                  </a:lnTo>
                  <a:lnTo>
                    <a:pt x="764" y="40"/>
                  </a:lnTo>
                  <a:lnTo>
                    <a:pt x="766" y="34"/>
                  </a:lnTo>
                  <a:lnTo>
                    <a:pt x="766" y="34"/>
                  </a:lnTo>
                  <a:lnTo>
                    <a:pt x="768" y="34"/>
                  </a:lnTo>
                  <a:lnTo>
                    <a:pt x="766" y="34"/>
                  </a:lnTo>
                  <a:lnTo>
                    <a:pt x="766" y="34"/>
                  </a:lnTo>
                  <a:close/>
                  <a:moveTo>
                    <a:pt x="760" y="154"/>
                  </a:moveTo>
                  <a:lnTo>
                    <a:pt x="760" y="154"/>
                  </a:lnTo>
                  <a:lnTo>
                    <a:pt x="766" y="158"/>
                  </a:lnTo>
                  <a:lnTo>
                    <a:pt x="768" y="160"/>
                  </a:lnTo>
                  <a:lnTo>
                    <a:pt x="766" y="160"/>
                  </a:lnTo>
                  <a:lnTo>
                    <a:pt x="762" y="160"/>
                  </a:lnTo>
                  <a:lnTo>
                    <a:pt x="756" y="158"/>
                  </a:lnTo>
                  <a:lnTo>
                    <a:pt x="756" y="156"/>
                  </a:lnTo>
                  <a:lnTo>
                    <a:pt x="760" y="154"/>
                  </a:lnTo>
                  <a:lnTo>
                    <a:pt x="760" y="154"/>
                  </a:lnTo>
                  <a:lnTo>
                    <a:pt x="760" y="154"/>
                  </a:lnTo>
                  <a:lnTo>
                    <a:pt x="758" y="156"/>
                  </a:lnTo>
                  <a:lnTo>
                    <a:pt x="758" y="156"/>
                  </a:lnTo>
                  <a:lnTo>
                    <a:pt x="760" y="154"/>
                  </a:lnTo>
                  <a:lnTo>
                    <a:pt x="760" y="154"/>
                  </a:lnTo>
                  <a:close/>
                  <a:moveTo>
                    <a:pt x="718" y="36"/>
                  </a:moveTo>
                  <a:lnTo>
                    <a:pt x="718" y="36"/>
                  </a:lnTo>
                  <a:lnTo>
                    <a:pt x="724" y="34"/>
                  </a:lnTo>
                  <a:lnTo>
                    <a:pt x="724" y="34"/>
                  </a:lnTo>
                  <a:lnTo>
                    <a:pt x="720" y="38"/>
                  </a:lnTo>
                  <a:lnTo>
                    <a:pt x="714" y="40"/>
                  </a:lnTo>
                  <a:lnTo>
                    <a:pt x="714" y="38"/>
                  </a:lnTo>
                  <a:lnTo>
                    <a:pt x="718" y="36"/>
                  </a:lnTo>
                  <a:lnTo>
                    <a:pt x="718" y="36"/>
                  </a:lnTo>
                  <a:lnTo>
                    <a:pt x="718" y="36"/>
                  </a:lnTo>
                  <a:lnTo>
                    <a:pt x="718" y="36"/>
                  </a:lnTo>
                  <a:lnTo>
                    <a:pt x="718" y="36"/>
                  </a:lnTo>
                  <a:close/>
                  <a:moveTo>
                    <a:pt x="704" y="1600"/>
                  </a:moveTo>
                  <a:lnTo>
                    <a:pt x="704" y="1600"/>
                  </a:lnTo>
                  <a:lnTo>
                    <a:pt x="698" y="1602"/>
                  </a:lnTo>
                  <a:lnTo>
                    <a:pt x="698" y="1600"/>
                  </a:lnTo>
                  <a:lnTo>
                    <a:pt x="698" y="1598"/>
                  </a:lnTo>
                  <a:lnTo>
                    <a:pt x="700" y="1596"/>
                  </a:lnTo>
                  <a:lnTo>
                    <a:pt x="704" y="1592"/>
                  </a:lnTo>
                  <a:lnTo>
                    <a:pt x="710" y="1588"/>
                  </a:lnTo>
                  <a:lnTo>
                    <a:pt x="712" y="1588"/>
                  </a:lnTo>
                  <a:lnTo>
                    <a:pt x="710" y="1592"/>
                  </a:lnTo>
                  <a:lnTo>
                    <a:pt x="704" y="1600"/>
                  </a:lnTo>
                  <a:lnTo>
                    <a:pt x="704" y="1600"/>
                  </a:lnTo>
                  <a:lnTo>
                    <a:pt x="702" y="1600"/>
                  </a:lnTo>
                  <a:lnTo>
                    <a:pt x="704" y="1600"/>
                  </a:lnTo>
                  <a:lnTo>
                    <a:pt x="704" y="1600"/>
                  </a:lnTo>
                  <a:lnTo>
                    <a:pt x="704" y="1600"/>
                  </a:lnTo>
                  <a:lnTo>
                    <a:pt x="704" y="1600"/>
                  </a:lnTo>
                  <a:close/>
                  <a:moveTo>
                    <a:pt x="710" y="1032"/>
                  </a:moveTo>
                  <a:lnTo>
                    <a:pt x="710" y="1032"/>
                  </a:lnTo>
                  <a:lnTo>
                    <a:pt x="700" y="1040"/>
                  </a:lnTo>
                  <a:lnTo>
                    <a:pt x="698" y="1040"/>
                  </a:lnTo>
                  <a:lnTo>
                    <a:pt x="696" y="1038"/>
                  </a:lnTo>
                  <a:lnTo>
                    <a:pt x="694" y="1032"/>
                  </a:lnTo>
                  <a:lnTo>
                    <a:pt x="694" y="1022"/>
                  </a:lnTo>
                  <a:lnTo>
                    <a:pt x="694" y="1022"/>
                  </a:lnTo>
                  <a:lnTo>
                    <a:pt x="702" y="1014"/>
                  </a:lnTo>
                  <a:lnTo>
                    <a:pt x="706" y="1014"/>
                  </a:lnTo>
                  <a:lnTo>
                    <a:pt x="708" y="1014"/>
                  </a:lnTo>
                  <a:lnTo>
                    <a:pt x="708" y="1016"/>
                  </a:lnTo>
                  <a:lnTo>
                    <a:pt x="710" y="1020"/>
                  </a:lnTo>
                  <a:lnTo>
                    <a:pt x="710" y="1032"/>
                  </a:lnTo>
                  <a:lnTo>
                    <a:pt x="710" y="1032"/>
                  </a:lnTo>
                  <a:lnTo>
                    <a:pt x="708" y="1032"/>
                  </a:lnTo>
                  <a:lnTo>
                    <a:pt x="710" y="1032"/>
                  </a:lnTo>
                  <a:lnTo>
                    <a:pt x="710" y="1030"/>
                  </a:lnTo>
                  <a:lnTo>
                    <a:pt x="710" y="1032"/>
                  </a:lnTo>
                  <a:lnTo>
                    <a:pt x="710" y="1032"/>
                  </a:lnTo>
                  <a:close/>
                  <a:moveTo>
                    <a:pt x="720" y="496"/>
                  </a:moveTo>
                  <a:lnTo>
                    <a:pt x="720" y="496"/>
                  </a:lnTo>
                  <a:lnTo>
                    <a:pt x="718" y="490"/>
                  </a:lnTo>
                  <a:lnTo>
                    <a:pt x="718" y="488"/>
                  </a:lnTo>
                  <a:lnTo>
                    <a:pt x="720" y="488"/>
                  </a:lnTo>
                  <a:lnTo>
                    <a:pt x="726" y="488"/>
                  </a:lnTo>
                  <a:lnTo>
                    <a:pt x="732" y="490"/>
                  </a:lnTo>
                  <a:lnTo>
                    <a:pt x="736" y="492"/>
                  </a:lnTo>
                  <a:lnTo>
                    <a:pt x="736" y="496"/>
                  </a:lnTo>
                  <a:lnTo>
                    <a:pt x="732" y="496"/>
                  </a:lnTo>
                  <a:lnTo>
                    <a:pt x="720" y="496"/>
                  </a:lnTo>
                  <a:lnTo>
                    <a:pt x="720" y="496"/>
                  </a:lnTo>
                  <a:lnTo>
                    <a:pt x="718" y="496"/>
                  </a:lnTo>
                  <a:lnTo>
                    <a:pt x="720" y="496"/>
                  </a:lnTo>
                  <a:lnTo>
                    <a:pt x="722" y="496"/>
                  </a:lnTo>
                  <a:lnTo>
                    <a:pt x="720" y="496"/>
                  </a:lnTo>
                  <a:lnTo>
                    <a:pt x="720" y="496"/>
                  </a:lnTo>
                  <a:close/>
                  <a:moveTo>
                    <a:pt x="758" y="1068"/>
                  </a:moveTo>
                  <a:lnTo>
                    <a:pt x="758" y="1068"/>
                  </a:lnTo>
                  <a:lnTo>
                    <a:pt x="754" y="1072"/>
                  </a:lnTo>
                  <a:lnTo>
                    <a:pt x="762" y="1068"/>
                  </a:lnTo>
                  <a:lnTo>
                    <a:pt x="766" y="1062"/>
                  </a:lnTo>
                  <a:lnTo>
                    <a:pt x="758" y="1068"/>
                  </a:lnTo>
                  <a:lnTo>
                    <a:pt x="758" y="1068"/>
                  </a:lnTo>
                  <a:lnTo>
                    <a:pt x="760" y="1066"/>
                  </a:lnTo>
                  <a:lnTo>
                    <a:pt x="758" y="1068"/>
                  </a:lnTo>
                  <a:lnTo>
                    <a:pt x="758" y="1068"/>
                  </a:lnTo>
                  <a:close/>
                  <a:moveTo>
                    <a:pt x="758" y="974"/>
                  </a:moveTo>
                  <a:lnTo>
                    <a:pt x="758" y="974"/>
                  </a:lnTo>
                  <a:lnTo>
                    <a:pt x="754" y="972"/>
                  </a:lnTo>
                  <a:lnTo>
                    <a:pt x="752" y="970"/>
                  </a:lnTo>
                  <a:lnTo>
                    <a:pt x="750" y="964"/>
                  </a:lnTo>
                  <a:lnTo>
                    <a:pt x="750" y="956"/>
                  </a:lnTo>
                  <a:lnTo>
                    <a:pt x="754" y="948"/>
                  </a:lnTo>
                  <a:lnTo>
                    <a:pt x="762" y="930"/>
                  </a:lnTo>
                  <a:lnTo>
                    <a:pt x="768" y="918"/>
                  </a:lnTo>
                  <a:lnTo>
                    <a:pt x="768" y="918"/>
                  </a:lnTo>
                  <a:lnTo>
                    <a:pt x="770" y="926"/>
                  </a:lnTo>
                  <a:lnTo>
                    <a:pt x="772" y="924"/>
                  </a:lnTo>
                  <a:lnTo>
                    <a:pt x="772" y="922"/>
                  </a:lnTo>
                  <a:lnTo>
                    <a:pt x="772" y="922"/>
                  </a:lnTo>
                  <a:lnTo>
                    <a:pt x="774" y="938"/>
                  </a:lnTo>
                  <a:lnTo>
                    <a:pt x="774" y="950"/>
                  </a:lnTo>
                  <a:lnTo>
                    <a:pt x="768" y="962"/>
                  </a:lnTo>
                  <a:lnTo>
                    <a:pt x="758" y="974"/>
                  </a:lnTo>
                  <a:lnTo>
                    <a:pt x="758" y="974"/>
                  </a:lnTo>
                  <a:lnTo>
                    <a:pt x="756" y="974"/>
                  </a:lnTo>
                  <a:lnTo>
                    <a:pt x="756" y="972"/>
                  </a:lnTo>
                  <a:lnTo>
                    <a:pt x="762" y="970"/>
                  </a:lnTo>
                  <a:lnTo>
                    <a:pt x="764" y="970"/>
                  </a:lnTo>
                  <a:lnTo>
                    <a:pt x="758" y="974"/>
                  </a:lnTo>
                  <a:lnTo>
                    <a:pt x="758" y="974"/>
                  </a:lnTo>
                  <a:close/>
                  <a:moveTo>
                    <a:pt x="788" y="2114"/>
                  </a:moveTo>
                  <a:lnTo>
                    <a:pt x="788" y="2114"/>
                  </a:lnTo>
                  <a:lnTo>
                    <a:pt x="798" y="2114"/>
                  </a:lnTo>
                  <a:lnTo>
                    <a:pt x="788" y="2114"/>
                  </a:lnTo>
                  <a:lnTo>
                    <a:pt x="788" y="2114"/>
                  </a:lnTo>
                  <a:close/>
                  <a:moveTo>
                    <a:pt x="802" y="142"/>
                  </a:moveTo>
                  <a:lnTo>
                    <a:pt x="802" y="142"/>
                  </a:lnTo>
                  <a:lnTo>
                    <a:pt x="800" y="144"/>
                  </a:lnTo>
                  <a:lnTo>
                    <a:pt x="798" y="144"/>
                  </a:lnTo>
                  <a:lnTo>
                    <a:pt x="798" y="140"/>
                  </a:lnTo>
                  <a:lnTo>
                    <a:pt x="800" y="136"/>
                  </a:lnTo>
                  <a:lnTo>
                    <a:pt x="802" y="142"/>
                  </a:lnTo>
                  <a:lnTo>
                    <a:pt x="802" y="142"/>
                  </a:lnTo>
                  <a:lnTo>
                    <a:pt x="800" y="142"/>
                  </a:lnTo>
                  <a:lnTo>
                    <a:pt x="800" y="142"/>
                  </a:lnTo>
                  <a:lnTo>
                    <a:pt x="800" y="142"/>
                  </a:lnTo>
                  <a:lnTo>
                    <a:pt x="802" y="142"/>
                  </a:lnTo>
                  <a:lnTo>
                    <a:pt x="802" y="142"/>
                  </a:lnTo>
                  <a:close/>
                  <a:moveTo>
                    <a:pt x="802" y="94"/>
                  </a:moveTo>
                  <a:lnTo>
                    <a:pt x="802" y="94"/>
                  </a:lnTo>
                  <a:lnTo>
                    <a:pt x="798" y="94"/>
                  </a:lnTo>
                  <a:lnTo>
                    <a:pt x="796" y="92"/>
                  </a:lnTo>
                  <a:lnTo>
                    <a:pt x="800" y="90"/>
                  </a:lnTo>
                  <a:lnTo>
                    <a:pt x="804" y="90"/>
                  </a:lnTo>
                  <a:lnTo>
                    <a:pt x="804" y="90"/>
                  </a:lnTo>
                  <a:lnTo>
                    <a:pt x="802" y="94"/>
                  </a:lnTo>
                  <a:lnTo>
                    <a:pt x="802" y="94"/>
                  </a:lnTo>
                  <a:lnTo>
                    <a:pt x="802" y="94"/>
                  </a:lnTo>
                  <a:lnTo>
                    <a:pt x="802" y="94"/>
                  </a:lnTo>
                  <a:lnTo>
                    <a:pt x="802" y="94"/>
                  </a:lnTo>
                  <a:lnTo>
                    <a:pt x="802" y="94"/>
                  </a:lnTo>
                  <a:lnTo>
                    <a:pt x="802" y="94"/>
                  </a:lnTo>
                  <a:close/>
                  <a:moveTo>
                    <a:pt x="816" y="134"/>
                  </a:moveTo>
                  <a:lnTo>
                    <a:pt x="816" y="134"/>
                  </a:lnTo>
                  <a:lnTo>
                    <a:pt x="804" y="130"/>
                  </a:lnTo>
                  <a:lnTo>
                    <a:pt x="804" y="130"/>
                  </a:lnTo>
                  <a:lnTo>
                    <a:pt x="806" y="130"/>
                  </a:lnTo>
                  <a:lnTo>
                    <a:pt x="814" y="132"/>
                  </a:lnTo>
                  <a:lnTo>
                    <a:pt x="816" y="134"/>
                  </a:lnTo>
                  <a:lnTo>
                    <a:pt x="816" y="134"/>
                  </a:lnTo>
                  <a:lnTo>
                    <a:pt x="816" y="134"/>
                  </a:lnTo>
                  <a:lnTo>
                    <a:pt x="816" y="132"/>
                  </a:lnTo>
                  <a:lnTo>
                    <a:pt x="818" y="132"/>
                  </a:lnTo>
                  <a:lnTo>
                    <a:pt x="816" y="134"/>
                  </a:lnTo>
                  <a:lnTo>
                    <a:pt x="816" y="134"/>
                  </a:lnTo>
                  <a:close/>
                  <a:moveTo>
                    <a:pt x="820" y="348"/>
                  </a:moveTo>
                  <a:lnTo>
                    <a:pt x="820" y="348"/>
                  </a:lnTo>
                  <a:lnTo>
                    <a:pt x="824" y="346"/>
                  </a:lnTo>
                  <a:lnTo>
                    <a:pt x="820" y="348"/>
                  </a:lnTo>
                  <a:lnTo>
                    <a:pt x="820" y="348"/>
                  </a:lnTo>
                  <a:close/>
                  <a:moveTo>
                    <a:pt x="834" y="1666"/>
                  </a:moveTo>
                  <a:lnTo>
                    <a:pt x="834" y="1666"/>
                  </a:lnTo>
                  <a:lnTo>
                    <a:pt x="822" y="1660"/>
                  </a:lnTo>
                  <a:lnTo>
                    <a:pt x="820" y="1658"/>
                  </a:lnTo>
                  <a:lnTo>
                    <a:pt x="822" y="1658"/>
                  </a:lnTo>
                  <a:lnTo>
                    <a:pt x="828" y="1656"/>
                  </a:lnTo>
                  <a:lnTo>
                    <a:pt x="840" y="1654"/>
                  </a:lnTo>
                  <a:lnTo>
                    <a:pt x="850" y="1654"/>
                  </a:lnTo>
                  <a:lnTo>
                    <a:pt x="856" y="1656"/>
                  </a:lnTo>
                  <a:lnTo>
                    <a:pt x="854" y="1658"/>
                  </a:lnTo>
                  <a:lnTo>
                    <a:pt x="852" y="1660"/>
                  </a:lnTo>
                  <a:lnTo>
                    <a:pt x="834" y="1666"/>
                  </a:lnTo>
                  <a:lnTo>
                    <a:pt x="834" y="1666"/>
                  </a:lnTo>
                  <a:lnTo>
                    <a:pt x="832" y="1664"/>
                  </a:lnTo>
                  <a:lnTo>
                    <a:pt x="834" y="1664"/>
                  </a:lnTo>
                  <a:lnTo>
                    <a:pt x="836" y="1664"/>
                  </a:lnTo>
                  <a:lnTo>
                    <a:pt x="834" y="1666"/>
                  </a:lnTo>
                  <a:lnTo>
                    <a:pt x="834" y="1666"/>
                  </a:lnTo>
                  <a:close/>
                  <a:moveTo>
                    <a:pt x="1024" y="60"/>
                  </a:moveTo>
                  <a:lnTo>
                    <a:pt x="1024" y="60"/>
                  </a:lnTo>
                  <a:lnTo>
                    <a:pt x="1026" y="62"/>
                  </a:lnTo>
                  <a:lnTo>
                    <a:pt x="1028" y="64"/>
                  </a:lnTo>
                  <a:lnTo>
                    <a:pt x="1038" y="64"/>
                  </a:lnTo>
                  <a:lnTo>
                    <a:pt x="1040" y="66"/>
                  </a:lnTo>
                  <a:lnTo>
                    <a:pt x="1040" y="66"/>
                  </a:lnTo>
                  <a:lnTo>
                    <a:pt x="1030" y="70"/>
                  </a:lnTo>
                  <a:lnTo>
                    <a:pt x="1030" y="70"/>
                  </a:lnTo>
                  <a:lnTo>
                    <a:pt x="1026" y="66"/>
                  </a:lnTo>
                  <a:lnTo>
                    <a:pt x="1024" y="60"/>
                  </a:lnTo>
                  <a:lnTo>
                    <a:pt x="1024" y="60"/>
                  </a:lnTo>
                  <a:lnTo>
                    <a:pt x="1024" y="62"/>
                  </a:lnTo>
                  <a:lnTo>
                    <a:pt x="1024" y="60"/>
                  </a:lnTo>
                  <a:lnTo>
                    <a:pt x="1024" y="60"/>
                  </a:lnTo>
                  <a:close/>
                  <a:moveTo>
                    <a:pt x="954" y="1384"/>
                  </a:moveTo>
                  <a:lnTo>
                    <a:pt x="954" y="1384"/>
                  </a:lnTo>
                  <a:lnTo>
                    <a:pt x="956" y="1384"/>
                  </a:lnTo>
                  <a:lnTo>
                    <a:pt x="956" y="1386"/>
                  </a:lnTo>
                  <a:lnTo>
                    <a:pt x="950" y="1392"/>
                  </a:lnTo>
                  <a:lnTo>
                    <a:pt x="946" y="1396"/>
                  </a:lnTo>
                  <a:lnTo>
                    <a:pt x="944" y="1396"/>
                  </a:lnTo>
                  <a:lnTo>
                    <a:pt x="946" y="1392"/>
                  </a:lnTo>
                  <a:lnTo>
                    <a:pt x="954" y="1384"/>
                  </a:lnTo>
                  <a:lnTo>
                    <a:pt x="954" y="1384"/>
                  </a:lnTo>
                  <a:lnTo>
                    <a:pt x="954" y="1384"/>
                  </a:lnTo>
                  <a:lnTo>
                    <a:pt x="954" y="1384"/>
                  </a:lnTo>
                  <a:lnTo>
                    <a:pt x="952" y="1386"/>
                  </a:lnTo>
                  <a:lnTo>
                    <a:pt x="954" y="1384"/>
                  </a:lnTo>
                  <a:lnTo>
                    <a:pt x="954" y="1384"/>
                  </a:lnTo>
                  <a:close/>
                  <a:moveTo>
                    <a:pt x="898" y="1130"/>
                  </a:moveTo>
                  <a:lnTo>
                    <a:pt x="898" y="1130"/>
                  </a:lnTo>
                  <a:lnTo>
                    <a:pt x="898" y="1134"/>
                  </a:lnTo>
                  <a:lnTo>
                    <a:pt x="898" y="1130"/>
                  </a:lnTo>
                  <a:lnTo>
                    <a:pt x="898" y="1130"/>
                  </a:lnTo>
                  <a:lnTo>
                    <a:pt x="898" y="1132"/>
                  </a:lnTo>
                  <a:lnTo>
                    <a:pt x="898" y="1130"/>
                  </a:lnTo>
                  <a:lnTo>
                    <a:pt x="898" y="1130"/>
                  </a:lnTo>
                  <a:close/>
                  <a:moveTo>
                    <a:pt x="898" y="1372"/>
                  </a:moveTo>
                  <a:lnTo>
                    <a:pt x="898" y="1372"/>
                  </a:lnTo>
                  <a:lnTo>
                    <a:pt x="890" y="1368"/>
                  </a:lnTo>
                  <a:lnTo>
                    <a:pt x="898" y="1372"/>
                  </a:lnTo>
                  <a:lnTo>
                    <a:pt x="906" y="1376"/>
                  </a:lnTo>
                  <a:lnTo>
                    <a:pt x="898" y="1372"/>
                  </a:lnTo>
                  <a:lnTo>
                    <a:pt x="898" y="1372"/>
                  </a:lnTo>
                  <a:lnTo>
                    <a:pt x="898" y="1372"/>
                  </a:lnTo>
                  <a:lnTo>
                    <a:pt x="898" y="1372"/>
                  </a:lnTo>
                  <a:lnTo>
                    <a:pt x="898" y="1372"/>
                  </a:lnTo>
                  <a:close/>
                  <a:moveTo>
                    <a:pt x="916" y="1642"/>
                  </a:moveTo>
                  <a:lnTo>
                    <a:pt x="916" y="1642"/>
                  </a:lnTo>
                  <a:lnTo>
                    <a:pt x="912" y="1648"/>
                  </a:lnTo>
                  <a:lnTo>
                    <a:pt x="910" y="1648"/>
                  </a:lnTo>
                  <a:lnTo>
                    <a:pt x="910" y="1646"/>
                  </a:lnTo>
                  <a:lnTo>
                    <a:pt x="914" y="1636"/>
                  </a:lnTo>
                  <a:lnTo>
                    <a:pt x="918" y="1628"/>
                  </a:lnTo>
                  <a:lnTo>
                    <a:pt x="918" y="1632"/>
                  </a:lnTo>
                  <a:lnTo>
                    <a:pt x="916" y="1642"/>
                  </a:lnTo>
                  <a:lnTo>
                    <a:pt x="916" y="1642"/>
                  </a:lnTo>
                  <a:lnTo>
                    <a:pt x="914" y="1644"/>
                  </a:lnTo>
                  <a:lnTo>
                    <a:pt x="914" y="1642"/>
                  </a:lnTo>
                  <a:lnTo>
                    <a:pt x="916" y="1642"/>
                  </a:lnTo>
                  <a:lnTo>
                    <a:pt x="916" y="1642"/>
                  </a:lnTo>
                  <a:lnTo>
                    <a:pt x="916" y="1642"/>
                  </a:lnTo>
                  <a:close/>
                  <a:moveTo>
                    <a:pt x="922" y="1330"/>
                  </a:moveTo>
                  <a:lnTo>
                    <a:pt x="922" y="1330"/>
                  </a:lnTo>
                  <a:lnTo>
                    <a:pt x="922" y="1332"/>
                  </a:lnTo>
                  <a:lnTo>
                    <a:pt x="922" y="1332"/>
                  </a:lnTo>
                  <a:lnTo>
                    <a:pt x="924" y="1330"/>
                  </a:lnTo>
                  <a:lnTo>
                    <a:pt x="924" y="1326"/>
                  </a:lnTo>
                  <a:lnTo>
                    <a:pt x="922" y="1330"/>
                  </a:lnTo>
                  <a:lnTo>
                    <a:pt x="922" y="1330"/>
                  </a:lnTo>
                  <a:lnTo>
                    <a:pt x="922" y="1330"/>
                  </a:lnTo>
                  <a:lnTo>
                    <a:pt x="922" y="1330"/>
                  </a:lnTo>
                  <a:lnTo>
                    <a:pt x="922" y="1330"/>
                  </a:lnTo>
                  <a:close/>
                  <a:moveTo>
                    <a:pt x="924" y="346"/>
                  </a:moveTo>
                  <a:lnTo>
                    <a:pt x="924" y="346"/>
                  </a:lnTo>
                  <a:lnTo>
                    <a:pt x="912" y="340"/>
                  </a:lnTo>
                  <a:lnTo>
                    <a:pt x="912" y="340"/>
                  </a:lnTo>
                  <a:lnTo>
                    <a:pt x="914" y="340"/>
                  </a:lnTo>
                  <a:lnTo>
                    <a:pt x="922" y="342"/>
                  </a:lnTo>
                  <a:lnTo>
                    <a:pt x="924" y="344"/>
                  </a:lnTo>
                  <a:lnTo>
                    <a:pt x="924" y="346"/>
                  </a:lnTo>
                  <a:lnTo>
                    <a:pt x="924" y="346"/>
                  </a:lnTo>
                  <a:lnTo>
                    <a:pt x="926" y="346"/>
                  </a:lnTo>
                  <a:lnTo>
                    <a:pt x="924" y="346"/>
                  </a:lnTo>
                  <a:lnTo>
                    <a:pt x="924" y="346"/>
                  </a:lnTo>
                  <a:close/>
                  <a:moveTo>
                    <a:pt x="946" y="1638"/>
                  </a:moveTo>
                  <a:lnTo>
                    <a:pt x="946" y="1638"/>
                  </a:lnTo>
                  <a:lnTo>
                    <a:pt x="938" y="1628"/>
                  </a:lnTo>
                  <a:lnTo>
                    <a:pt x="934" y="1624"/>
                  </a:lnTo>
                  <a:lnTo>
                    <a:pt x="934" y="1622"/>
                  </a:lnTo>
                  <a:lnTo>
                    <a:pt x="936" y="1622"/>
                  </a:lnTo>
                  <a:lnTo>
                    <a:pt x="944" y="1630"/>
                  </a:lnTo>
                  <a:lnTo>
                    <a:pt x="946" y="1634"/>
                  </a:lnTo>
                  <a:lnTo>
                    <a:pt x="946" y="1638"/>
                  </a:lnTo>
                  <a:lnTo>
                    <a:pt x="946" y="1638"/>
                  </a:lnTo>
                  <a:lnTo>
                    <a:pt x="944" y="1636"/>
                  </a:lnTo>
                  <a:lnTo>
                    <a:pt x="944" y="1632"/>
                  </a:lnTo>
                  <a:lnTo>
                    <a:pt x="948" y="1628"/>
                  </a:lnTo>
                  <a:lnTo>
                    <a:pt x="948" y="1628"/>
                  </a:lnTo>
                  <a:lnTo>
                    <a:pt x="948" y="1630"/>
                  </a:lnTo>
                  <a:lnTo>
                    <a:pt x="946" y="1638"/>
                  </a:lnTo>
                  <a:lnTo>
                    <a:pt x="946" y="1638"/>
                  </a:lnTo>
                  <a:close/>
                  <a:moveTo>
                    <a:pt x="952" y="1538"/>
                  </a:moveTo>
                  <a:lnTo>
                    <a:pt x="952" y="1538"/>
                  </a:lnTo>
                  <a:lnTo>
                    <a:pt x="948" y="1532"/>
                  </a:lnTo>
                  <a:lnTo>
                    <a:pt x="946" y="1528"/>
                  </a:lnTo>
                  <a:lnTo>
                    <a:pt x="950" y="1524"/>
                  </a:lnTo>
                  <a:lnTo>
                    <a:pt x="954" y="1524"/>
                  </a:lnTo>
                  <a:lnTo>
                    <a:pt x="958" y="1524"/>
                  </a:lnTo>
                  <a:lnTo>
                    <a:pt x="960" y="1526"/>
                  </a:lnTo>
                  <a:lnTo>
                    <a:pt x="958" y="1530"/>
                  </a:lnTo>
                  <a:lnTo>
                    <a:pt x="952" y="1538"/>
                  </a:lnTo>
                  <a:lnTo>
                    <a:pt x="952" y="1538"/>
                  </a:lnTo>
                  <a:lnTo>
                    <a:pt x="952" y="1536"/>
                  </a:lnTo>
                  <a:lnTo>
                    <a:pt x="954" y="1536"/>
                  </a:lnTo>
                  <a:lnTo>
                    <a:pt x="954" y="1536"/>
                  </a:lnTo>
                  <a:lnTo>
                    <a:pt x="952" y="1538"/>
                  </a:lnTo>
                  <a:lnTo>
                    <a:pt x="952" y="1538"/>
                  </a:lnTo>
                  <a:close/>
                  <a:moveTo>
                    <a:pt x="980" y="1226"/>
                  </a:moveTo>
                  <a:lnTo>
                    <a:pt x="980" y="1226"/>
                  </a:lnTo>
                  <a:lnTo>
                    <a:pt x="976" y="1238"/>
                  </a:lnTo>
                  <a:lnTo>
                    <a:pt x="976" y="1242"/>
                  </a:lnTo>
                  <a:lnTo>
                    <a:pt x="984" y="1230"/>
                  </a:lnTo>
                  <a:lnTo>
                    <a:pt x="988" y="1218"/>
                  </a:lnTo>
                  <a:lnTo>
                    <a:pt x="988" y="1218"/>
                  </a:lnTo>
                  <a:lnTo>
                    <a:pt x="988" y="1218"/>
                  </a:lnTo>
                  <a:lnTo>
                    <a:pt x="980" y="1226"/>
                  </a:lnTo>
                  <a:lnTo>
                    <a:pt x="980" y="1226"/>
                  </a:lnTo>
                  <a:lnTo>
                    <a:pt x="980" y="1228"/>
                  </a:lnTo>
                  <a:lnTo>
                    <a:pt x="980" y="1226"/>
                  </a:lnTo>
                  <a:lnTo>
                    <a:pt x="982" y="1226"/>
                  </a:lnTo>
                  <a:lnTo>
                    <a:pt x="980" y="1226"/>
                  </a:lnTo>
                  <a:lnTo>
                    <a:pt x="980" y="1226"/>
                  </a:lnTo>
                  <a:close/>
                  <a:moveTo>
                    <a:pt x="972" y="164"/>
                  </a:moveTo>
                  <a:lnTo>
                    <a:pt x="972" y="164"/>
                  </a:lnTo>
                  <a:lnTo>
                    <a:pt x="986" y="158"/>
                  </a:lnTo>
                  <a:lnTo>
                    <a:pt x="994" y="154"/>
                  </a:lnTo>
                  <a:lnTo>
                    <a:pt x="998" y="154"/>
                  </a:lnTo>
                  <a:lnTo>
                    <a:pt x="1002" y="156"/>
                  </a:lnTo>
                  <a:lnTo>
                    <a:pt x="1002" y="156"/>
                  </a:lnTo>
                  <a:lnTo>
                    <a:pt x="1000" y="166"/>
                  </a:lnTo>
                  <a:lnTo>
                    <a:pt x="996" y="170"/>
                  </a:lnTo>
                  <a:lnTo>
                    <a:pt x="994" y="170"/>
                  </a:lnTo>
                  <a:lnTo>
                    <a:pt x="990" y="172"/>
                  </a:lnTo>
                  <a:lnTo>
                    <a:pt x="984" y="170"/>
                  </a:lnTo>
                  <a:lnTo>
                    <a:pt x="972" y="164"/>
                  </a:lnTo>
                  <a:lnTo>
                    <a:pt x="972" y="164"/>
                  </a:lnTo>
                  <a:lnTo>
                    <a:pt x="976" y="164"/>
                  </a:lnTo>
                  <a:lnTo>
                    <a:pt x="972" y="164"/>
                  </a:lnTo>
                  <a:lnTo>
                    <a:pt x="972" y="164"/>
                  </a:lnTo>
                  <a:close/>
                  <a:moveTo>
                    <a:pt x="1040" y="2182"/>
                  </a:moveTo>
                  <a:lnTo>
                    <a:pt x="1040" y="2182"/>
                  </a:lnTo>
                  <a:lnTo>
                    <a:pt x="1032" y="2178"/>
                  </a:lnTo>
                  <a:lnTo>
                    <a:pt x="1026" y="2176"/>
                  </a:lnTo>
                  <a:lnTo>
                    <a:pt x="1016" y="2176"/>
                  </a:lnTo>
                  <a:lnTo>
                    <a:pt x="1012" y="2176"/>
                  </a:lnTo>
                  <a:lnTo>
                    <a:pt x="1008" y="2174"/>
                  </a:lnTo>
                  <a:lnTo>
                    <a:pt x="1002" y="2170"/>
                  </a:lnTo>
                  <a:lnTo>
                    <a:pt x="998" y="2164"/>
                  </a:lnTo>
                  <a:lnTo>
                    <a:pt x="998" y="2164"/>
                  </a:lnTo>
                  <a:lnTo>
                    <a:pt x="1000" y="2158"/>
                  </a:lnTo>
                  <a:lnTo>
                    <a:pt x="1006" y="2154"/>
                  </a:lnTo>
                  <a:lnTo>
                    <a:pt x="1010" y="2150"/>
                  </a:lnTo>
                  <a:lnTo>
                    <a:pt x="1016" y="2148"/>
                  </a:lnTo>
                  <a:lnTo>
                    <a:pt x="1022" y="2148"/>
                  </a:lnTo>
                  <a:lnTo>
                    <a:pt x="1028" y="2150"/>
                  </a:lnTo>
                  <a:lnTo>
                    <a:pt x="1038" y="2154"/>
                  </a:lnTo>
                  <a:lnTo>
                    <a:pt x="1046" y="2162"/>
                  </a:lnTo>
                  <a:lnTo>
                    <a:pt x="1050" y="2170"/>
                  </a:lnTo>
                  <a:lnTo>
                    <a:pt x="1050" y="2174"/>
                  </a:lnTo>
                  <a:lnTo>
                    <a:pt x="1048" y="2176"/>
                  </a:lnTo>
                  <a:lnTo>
                    <a:pt x="1044" y="2180"/>
                  </a:lnTo>
                  <a:lnTo>
                    <a:pt x="1040" y="2182"/>
                  </a:lnTo>
                  <a:lnTo>
                    <a:pt x="1040" y="2182"/>
                  </a:lnTo>
                  <a:lnTo>
                    <a:pt x="1044" y="2180"/>
                  </a:lnTo>
                  <a:lnTo>
                    <a:pt x="1040" y="2182"/>
                  </a:lnTo>
                  <a:lnTo>
                    <a:pt x="1040" y="2182"/>
                  </a:lnTo>
                  <a:close/>
                  <a:moveTo>
                    <a:pt x="1048" y="330"/>
                  </a:moveTo>
                  <a:lnTo>
                    <a:pt x="1048" y="330"/>
                  </a:lnTo>
                  <a:lnTo>
                    <a:pt x="1044" y="332"/>
                  </a:lnTo>
                  <a:lnTo>
                    <a:pt x="1038" y="334"/>
                  </a:lnTo>
                  <a:lnTo>
                    <a:pt x="1034" y="332"/>
                  </a:lnTo>
                  <a:lnTo>
                    <a:pt x="1032" y="332"/>
                  </a:lnTo>
                  <a:lnTo>
                    <a:pt x="1026" y="326"/>
                  </a:lnTo>
                  <a:lnTo>
                    <a:pt x="1024" y="324"/>
                  </a:lnTo>
                  <a:lnTo>
                    <a:pt x="1024" y="324"/>
                  </a:lnTo>
                  <a:lnTo>
                    <a:pt x="1028" y="318"/>
                  </a:lnTo>
                  <a:lnTo>
                    <a:pt x="1034" y="314"/>
                  </a:lnTo>
                  <a:lnTo>
                    <a:pt x="1038" y="312"/>
                  </a:lnTo>
                  <a:lnTo>
                    <a:pt x="1044" y="312"/>
                  </a:lnTo>
                  <a:lnTo>
                    <a:pt x="1048" y="314"/>
                  </a:lnTo>
                  <a:lnTo>
                    <a:pt x="1050" y="318"/>
                  </a:lnTo>
                  <a:lnTo>
                    <a:pt x="1052" y="324"/>
                  </a:lnTo>
                  <a:lnTo>
                    <a:pt x="1048" y="330"/>
                  </a:lnTo>
                  <a:lnTo>
                    <a:pt x="1048" y="330"/>
                  </a:lnTo>
                  <a:lnTo>
                    <a:pt x="1048" y="332"/>
                  </a:lnTo>
                  <a:lnTo>
                    <a:pt x="1048" y="330"/>
                  </a:lnTo>
                  <a:lnTo>
                    <a:pt x="1048" y="330"/>
                  </a:lnTo>
                  <a:lnTo>
                    <a:pt x="1048" y="330"/>
                  </a:lnTo>
                  <a:lnTo>
                    <a:pt x="1048" y="330"/>
                  </a:lnTo>
                  <a:close/>
                  <a:moveTo>
                    <a:pt x="1654" y="130"/>
                  </a:moveTo>
                  <a:lnTo>
                    <a:pt x="1654" y="130"/>
                  </a:lnTo>
                  <a:lnTo>
                    <a:pt x="1660" y="130"/>
                  </a:lnTo>
                  <a:lnTo>
                    <a:pt x="1664" y="128"/>
                  </a:lnTo>
                  <a:lnTo>
                    <a:pt x="1670" y="122"/>
                  </a:lnTo>
                  <a:lnTo>
                    <a:pt x="1678" y="118"/>
                  </a:lnTo>
                  <a:lnTo>
                    <a:pt x="1682" y="116"/>
                  </a:lnTo>
                  <a:lnTo>
                    <a:pt x="1686" y="116"/>
                  </a:lnTo>
                  <a:lnTo>
                    <a:pt x="1686" y="116"/>
                  </a:lnTo>
                  <a:lnTo>
                    <a:pt x="1684" y="120"/>
                  </a:lnTo>
                  <a:lnTo>
                    <a:pt x="1686" y="122"/>
                  </a:lnTo>
                  <a:lnTo>
                    <a:pt x="1684" y="120"/>
                  </a:lnTo>
                  <a:lnTo>
                    <a:pt x="1684" y="120"/>
                  </a:lnTo>
                  <a:lnTo>
                    <a:pt x="1674" y="132"/>
                  </a:lnTo>
                  <a:lnTo>
                    <a:pt x="1666" y="142"/>
                  </a:lnTo>
                  <a:lnTo>
                    <a:pt x="1666" y="142"/>
                  </a:lnTo>
                  <a:lnTo>
                    <a:pt x="1668" y="140"/>
                  </a:lnTo>
                  <a:lnTo>
                    <a:pt x="1666" y="138"/>
                  </a:lnTo>
                  <a:lnTo>
                    <a:pt x="1658" y="142"/>
                  </a:lnTo>
                  <a:lnTo>
                    <a:pt x="1658" y="142"/>
                  </a:lnTo>
                  <a:lnTo>
                    <a:pt x="1660" y="138"/>
                  </a:lnTo>
                  <a:lnTo>
                    <a:pt x="1654" y="138"/>
                  </a:lnTo>
                  <a:lnTo>
                    <a:pt x="1654" y="138"/>
                  </a:lnTo>
                  <a:lnTo>
                    <a:pt x="1668" y="122"/>
                  </a:lnTo>
                  <a:lnTo>
                    <a:pt x="1664" y="124"/>
                  </a:lnTo>
                  <a:lnTo>
                    <a:pt x="1654" y="130"/>
                  </a:lnTo>
                  <a:lnTo>
                    <a:pt x="1654" y="130"/>
                  </a:lnTo>
                  <a:close/>
                  <a:moveTo>
                    <a:pt x="1646" y="170"/>
                  </a:moveTo>
                  <a:lnTo>
                    <a:pt x="1646" y="170"/>
                  </a:lnTo>
                  <a:lnTo>
                    <a:pt x="1640" y="172"/>
                  </a:lnTo>
                  <a:lnTo>
                    <a:pt x="1646" y="170"/>
                  </a:lnTo>
                  <a:lnTo>
                    <a:pt x="1646" y="170"/>
                  </a:lnTo>
                  <a:lnTo>
                    <a:pt x="1644" y="170"/>
                  </a:lnTo>
                  <a:lnTo>
                    <a:pt x="1646" y="170"/>
                  </a:lnTo>
                  <a:lnTo>
                    <a:pt x="1646" y="170"/>
                  </a:lnTo>
                  <a:close/>
                  <a:moveTo>
                    <a:pt x="1642" y="656"/>
                  </a:moveTo>
                  <a:lnTo>
                    <a:pt x="1642" y="656"/>
                  </a:lnTo>
                  <a:lnTo>
                    <a:pt x="1636" y="656"/>
                  </a:lnTo>
                  <a:lnTo>
                    <a:pt x="1642" y="656"/>
                  </a:lnTo>
                  <a:lnTo>
                    <a:pt x="1642" y="656"/>
                  </a:lnTo>
                  <a:close/>
                  <a:moveTo>
                    <a:pt x="1630" y="658"/>
                  </a:moveTo>
                  <a:lnTo>
                    <a:pt x="1630" y="658"/>
                  </a:lnTo>
                  <a:lnTo>
                    <a:pt x="1626" y="660"/>
                  </a:lnTo>
                  <a:lnTo>
                    <a:pt x="1630" y="658"/>
                  </a:lnTo>
                  <a:lnTo>
                    <a:pt x="1630" y="658"/>
                  </a:lnTo>
                  <a:close/>
                  <a:moveTo>
                    <a:pt x="1534" y="1870"/>
                  </a:moveTo>
                  <a:lnTo>
                    <a:pt x="1534" y="1870"/>
                  </a:lnTo>
                  <a:lnTo>
                    <a:pt x="1528" y="1872"/>
                  </a:lnTo>
                  <a:lnTo>
                    <a:pt x="1534" y="1870"/>
                  </a:lnTo>
                  <a:lnTo>
                    <a:pt x="1534" y="1870"/>
                  </a:lnTo>
                  <a:close/>
                  <a:moveTo>
                    <a:pt x="1422" y="138"/>
                  </a:moveTo>
                  <a:lnTo>
                    <a:pt x="1422" y="138"/>
                  </a:lnTo>
                  <a:lnTo>
                    <a:pt x="1406" y="150"/>
                  </a:lnTo>
                  <a:lnTo>
                    <a:pt x="1400" y="154"/>
                  </a:lnTo>
                  <a:lnTo>
                    <a:pt x="1394" y="156"/>
                  </a:lnTo>
                  <a:lnTo>
                    <a:pt x="1386" y="158"/>
                  </a:lnTo>
                  <a:lnTo>
                    <a:pt x="1376" y="158"/>
                  </a:lnTo>
                  <a:lnTo>
                    <a:pt x="1376" y="158"/>
                  </a:lnTo>
                  <a:lnTo>
                    <a:pt x="1422" y="138"/>
                  </a:lnTo>
                  <a:lnTo>
                    <a:pt x="1422" y="138"/>
                  </a:lnTo>
                  <a:lnTo>
                    <a:pt x="1416" y="136"/>
                  </a:lnTo>
                  <a:lnTo>
                    <a:pt x="1422" y="138"/>
                  </a:lnTo>
                  <a:lnTo>
                    <a:pt x="1422" y="138"/>
                  </a:lnTo>
                  <a:close/>
                  <a:moveTo>
                    <a:pt x="1386" y="316"/>
                  </a:moveTo>
                  <a:lnTo>
                    <a:pt x="1386" y="316"/>
                  </a:lnTo>
                  <a:lnTo>
                    <a:pt x="1396" y="318"/>
                  </a:lnTo>
                  <a:lnTo>
                    <a:pt x="1398" y="320"/>
                  </a:lnTo>
                  <a:lnTo>
                    <a:pt x="1400" y="322"/>
                  </a:lnTo>
                  <a:lnTo>
                    <a:pt x="1396" y="328"/>
                  </a:lnTo>
                  <a:lnTo>
                    <a:pt x="1384" y="338"/>
                  </a:lnTo>
                  <a:lnTo>
                    <a:pt x="1384" y="338"/>
                  </a:lnTo>
                  <a:lnTo>
                    <a:pt x="1378" y="334"/>
                  </a:lnTo>
                  <a:lnTo>
                    <a:pt x="1372" y="326"/>
                  </a:lnTo>
                  <a:lnTo>
                    <a:pt x="1372" y="322"/>
                  </a:lnTo>
                  <a:lnTo>
                    <a:pt x="1374" y="320"/>
                  </a:lnTo>
                  <a:lnTo>
                    <a:pt x="1378" y="318"/>
                  </a:lnTo>
                  <a:lnTo>
                    <a:pt x="1386" y="316"/>
                  </a:lnTo>
                  <a:lnTo>
                    <a:pt x="1386" y="316"/>
                  </a:lnTo>
                  <a:lnTo>
                    <a:pt x="1384" y="316"/>
                  </a:lnTo>
                  <a:lnTo>
                    <a:pt x="1386" y="316"/>
                  </a:lnTo>
                  <a:lnTo>
                    <a:pt x="1386" y="316"/>
                  </a:lnTo>
                  <a:close/>
                  <a:moveTo>
                    <a:pt x="1346" y="1104"/>
                  </a:moveTo>
                  <a:lnTo>
                    <a:pt x="1346" y="1104"/>
                  </a:lnTo>
                  <a:lnTo>
                    <a:pt x="1348" y="1114"/>
                  </a:lnTo>
                  <a:lnTo>
                    <a:pt x="1346" y="1120"/>
                  </a:lnTo>
                  <a:lnTo>
                    <a:pt x="1344" y="1126"/>
                  </a:lnTo>
                  <a:lnTo>
                    <a:pt x="1340" y="1130"/>
                  </a:lnTo>
                  <a:lnTo>
                    <a:pt x="1336" y="1134"/>
                  </a:lnTo>
                  <a:lnTo>
                    <a:pt x="1328" y="1134"/>
                  </a:lnTo>
                  <a:lnTo>
                    <a:pt x="1314" y="1132"/>
                  </a:lnTo>
                  <a:lnTo>
                    <a:pt x="1314" y="1132"/>
                  </a:lnTo>
                  <a:lnTo>
                    <a:pt x="1316" y="1128"/>
                  </a:lnTo>
                  <a:lnTo>
                    <a:pt x="1318" y="1124"/>
                  </a:lnTo>
                  <a:lnTo>
                    <a:pt x="1316" y="1120"/>
                  </a:lnTo>
                  <a:lnTo>
                    <a:pt x="1314" y="1118"/>
                  </a:lnTo>
                  <a:lnTo>
                    <a:pt x="1302" y="1112"/>
                  </a:lnTo>
                  <a:lnTo>
                    <a:pt x="1284" y="1108"/>
                  </a:lnTo>
                  <a:lnTo>
                    <a:pt x="1284" y="1108"/>
                  </a:lnTo>
                  <a:lnTo>
                    <a:pt x="1288" y="1104"/>
                  </a:lnTo>
                  <a:lnTo>
                    <a:pt x="1292" y="1100"/>
                  </a:lnTo>
                  <a:lnTo>
                    <a:pt x="1294" y="1096"/>
                  </a:lnTo>
                  <a:lnTo>
                    <a:pt x="1294" y="1094"/>
                  </a:lnTo>
                  <a:lnTo>
                    <a:pt x="1294" y="1094"/>
                  </a:lnTo>
                  <a:lnTo>
                    <a:pt x="1300" y="1098"/>
                  </a:lnTo>
                  <a:lnTo>
                    <a:pt x="1306" y="1098"/>
                  </a:lnTo>
                  <a:lnTo>
                    <a:pt x="1318" y="1092"/>
                  </a:lnTo>
                  <a:lnTo>
                    <a:pt x="1324" y="1090"/>
                  </a:lnTo>
                  <a:lnTo>
                    <a:pt x="1330" y="1090"/>
                  </a:lnTo>
                  <a:lnTo>
                    <a:pt x="1338" y="1094"/>
                  </a:lnTo>
                  <a:lnTo>
                    <a:pt x="1346" y="1104"/>
                  </a:lnTo>
                  <a:lnTo>
                    <a:pt x="1346" y="1104"/>
                  </a:lnTo>
                  <a:lnTo>
                    <a:pt x="1346" y="1106"/>
                  </a:lnTo>
                  <a:lnTo>
                    <a:pt x="1344" y="1104"/>
                  </a:lnTo>
                  <a:lnTo>
                    <a:pt x="1340" y="1100"/>
                  </a:lnTo>
                  <a:lnTo>
                    <a:pt x="1338" y="1096"/>
                  </a:lnTo>
                  <a:lnTo>
                    <a:pt x="1346" y="1104"/>
                  </a:lnTo>
                  <a:lnTo>
                    <a:pt x="1346" y="1104"/>
                  </a:lnTo>
                  <a:close/>
                  <a:moveTo>
                    <a:pt x="1298" y="372"/>
                  </a:moveTo>
                  <a:lnTo>
                    <a:pt x="1298" y="372"/>
                  </a:lnTo>
                  <a:lnTo>
                    <a:pt x="1302" y="382"/>
                  </a:lnTo>
                  <a:lnTo>
                    <a:pt x="1302" y="384"/>
                  </a:lnTo>
                  <a:lnTo>
                    <a:pt x="1302" y="384"/>
                  </a:lnTo>
                  <a:lnTo>
                    <a:pt x="1296" y="380"/>
                  </a:lnTo>
                  <a:lnTo>
                    <a:pt x="1290" y="374"/>
                  </a:lnTo>
                  <a:lnTo>
                    <a:pt x="1286" y="368"/>
                  </a:lnTo>
                  <a:lnTo>
                    <a:pt x="1284" y="364"/>
                  </a:lnTo>
                  <a:lnTo>
                    <a:pt x="1284" y="364"/>
                  </a:lnTo>
                  <a:lnTo>
                    <a:pt x="1288" y="364"/>
                  </a:lnTo>
                  <a:lnTo>
                    <a:pt x="1298" y="372"/>
                  </a:lnTo>
                  <a:lnTo>
                    <a:pt x="1298" y="372"/>
                  </a:lnTo>
                  <a:lnTo>
                    <a:pt x="1298" y="372"/>
                  </a:lnTo>
                  <a:lnTo>
                    <a:pt x="1298" y="372"/>
                  </a:lnTo>
                  <a:lnTo>
                    <a:pt x="1296" y="370"/>
                  </a:lnTo>
                  <a:lnTo>
                    <a:pt x="1298" y="372"/>
                  </a:lnTo>
                  <a:lnTo>
                    <a:pt x="1298" y="372"/>
                  </a:lnTo>
                  <a:close/>
                  <a:moveTo>
                    <a:pt x="1284" y="1416"/>
                  </a:moveTo>
                  <a:lnTo>
                    <a:pt x="1284" y="1416"/>
                  </a:lnTo>
                  <a:lnTo>
                    <a:pt x="1296" y="1420"/>
                  </a:lnTo>
                  <a:lnTo>
                    <a:pt x="1300" y="1424"/>
                  </a:lnTo>
                  <a:lnTo>
                    <a:pt x="1302" y="1426"/>
                  </a:lnTo>
                  <a:lnTo>
                    <a:pt x="1302" y="1430"/>
                  </a:lnTo>
                  <a:lnTo>
                    <a:pt x="1302" y="1434"/>
                  </a:lnTo>
                  <a:lnTo>
                    <a:pt x="1294" y="1444"/>
                  </a:lnTo>
                  <a:lnTo>
                    <a:pt x="1294" y="1444"/>
                  </a:lnTo>
                  <a:lnTo>
                    <a:pt x="1280" y="1446"/>
                  </a:lnTo>
                  <a:lnTo>
                    <a:pt x="1274" y="1444"/>
                  </a:lnTo>
                  <a:lnTo>
                    <a:pt x="1270" y="1440"/>
                  </a:lnTo>
                  <a:lnTo>
                    <a:pt x="1270" y="1436"/>
                  </a:lnTo>
                  <a:lnTo>
                    <a:pt x="1272" y="1430"/>
                  </a:lnTo>
                  <a:lnTo>
                    <a:pt x="1276" y="1426"/>
                  </a:lnTo>
                  <a:lnTo>
                    <a:pt x="1284" y="1416"/>
                  </a:lnTo>
                  <a:lnTo>
                    <a:pt x="1284" y="1416"/>
                  </a:lnTo>
                  <a:lnTo>
                    <a:pt x="1286" y="1416"/>
                  </a:lnTo>
                  <a:lnTo>
                    <a:pt x="1284" y="1418"/>
                  </a:lnTo>
                  <a:lnTo>
                    <a:pt x="1282" y="1418"/>
                  </a:lnTo>
                  <a:lnTo>
                    <a:pt x="1284" y="1416"/>
                  </a:lnTo>
                  <a:lnTo>
                    <a:pt x="1284" y="1416"/>
                  </a:lnTo>
                  <a:close/>
                  <a:moveTo>
                    <a:pt x="1252" y="854"/>
                  </a:moveTo>
                  <a:lnTo>
                    <a:pt x="1252" y="854"/>
                  </a:lnTo>
                  <a:lnTo>
                    <a:pt x="1262" y="858"/>
                  </a:lnTo>
                  <a:lnTo>
                    <a:pt x="1266" y="862"/>
                  </a:lnTo>
                  <a:lnTo>
                    <a:pt x="1268" y="866"/>
                  </a:lnTo>
                  <a:lnTo>
                    <a:pt x="1268" y="870"/>
                  </a:lnTo>
                  <a:lnTo>
                    <a:pt x="1268" y="876"/>
                  </a:lnTo>
                  <a:lnTo>
                    <a:pt x="1264" y="888"/>
                  </a:lnTo>
                  <a:lnTo>
                    <a:pt x="1264" y="888"/>
                  </a:lnTo>
                  <a:lnTo>
                    <a:pt x="1256" y="880"/>
                  </a:lnTo>
                  <a:lnTo>
                    <a:pt x="1252" y="872"/>
                  </a:lnTo>
                  <a:lnTo>
                    <a:pt x="1252" y="864"/>
                  </a:lnTo>
                  <a:lnTo>
                    <a:pt x="1252" y="854"/>
                  </a:lnTo>
                  <a:lnTo>
                    <a:pt x="1252" y="854"/>
                  </a:lnTo>
                  <a:lnTo>
                    <a:pt x="1254" y="854"/>
                  </a:lnTo>
                  <a:lnTo>
                    <a:pt x="1254" y="854"/>
                  </a:lnTo>
                  <a:lnTo>
                    <a:pt x="1252" y="856"/>
                  </a:lnTo>
                  <a:lnTo>
                    <a:pt x="1250" y="858"/>
                  </a:lnTo>
                  <a:lnTo>
                    <a:pt x="1252" y="854"/>
                  </a:lnTo>
                  <a:lnTo>
                    <a:pt x="1252" y="854"/>
                  </a:lnTo>
                  <a:close/>
                  <a:moveTo>
                    <a:pt x="1138" y="360"/>
                  </a:moveTo>
                  <a:lnTo>
                    <a:pt x="1138" y="360"/>
                  </a:lnTo>
                  <a:lnTo>
                    <a:pt x="1136" y="362"/>
                  </a:lnTo>
                  <a:lnTo>
                    <a:pt x="1138" y="360"/>
                  </a:lnTo>
                  <a:lnTo>
                    <a:pt x="1138" y="360"/>
                  </a:lnTo>
                  <a:lnTo>
                    <a:pt x="1138" y="360"/>
                  </a:lnTo>
                  <a:lnTo>
                    <a:pt x="1138" y="360"/>
                  </a:lnTo>
                  <a:lnTo>
                    <a:pt x="1138" y="360"/>
                  </a:lnTo>
                  <a:lnTo>
                    <a:pt x="1138" y="360"/>
                  </a:lnTo>
                  <a:lnTo>
                    <a:pt x="1138" y="360"/>
                  </a:lnTo>
                  <a:close/>
                  <a:moveTo>
                    <a:pt x="1130" y="818"/>
                  </a:moveTo>
                  <a:lnTo>
                    <a:pt x="1130" y="818"/>
                  </a:lnTo>
                  <a:lnTo>
                    <a:pt x="1128" y="826"/>
                  </a:lnTo>
                  <a:lnTo>
                    <a:pt x="1128" y="822"/>
                  </a:lnTo>
                  <a:lnTo>
                    <a:pt x="1132" y="808"/>
                  </a:lnTo>
                  <a:lnTo>
                    <a:pt x="1132" y="808"/>
                  </a:lnTo>
                  <a:lnTo>
                    <a:pt x="1130" y="818"/>
                  </a:lnTo>
                  <a:lnTo>
                    <a:pt x="1130" y="818"/>
                  </a:lnTo>
                  <a:lnTo>
                    <a:pt x="1130" y="818"/>
                  </a:lnTo>
                  <a:lnTo>
                    <a:pt x="1130" y="818"/>
                  </a:lnTo>
                  <a:lnTo>
                    <a:pt x="1130" y="818"/>
                  </a:lnTo>
                  <a:close/>
                  <a:moveTo>
                    <a:pt x="1130" y="1004"/>
                  </a:moveTo>
                  <a:lnTo>
                    <a:pt x="1130" y="1004"/>
                  </a:lnTo>
                  <a:lnTo>
                    <a:pt x="1128" y="1008"/>
                  </a:lnTo>
                  <a:lnTo>
                    <a:pt x="1130" y="1004"/>
                  </a:lnTo>
                  <a:lnTo>
                    <a:pt x="1130" y="1004"/>
                  </a:lnTo>
                  <a:close/>
                  <a:moveTo>
                    <a:pt x="1108" y="186"/>
                  </a:moveTo>
                  <a:lnTo>
                    <a:pt x="1108" y="186"/>
                  </a:lnTo>
                  <a:lnTo>
                    <a:pt x="1110" y="184"/>
                  </a:lnTo>
                  <a:lnTo>
                    <a:pt x="1108" y="186"/>
                  </a:lnTo>
                  <a:lnTo>
                    <a:pt x="1108" y="186"/>
                  </a:lnTo>
                  <a:close/>
                  <a:moveTo>
                    <a:pt x="1114" y="354"/>
                  </a:moveTo>
                  <a:lnTo>
                    <a:pt x="1114" y="354"/>
                  </a:lnTo>
                  <a:lnTo>
                    <a:pt x="1114" y="348"/>
                  </a:lnTo>
                  <a:lnTo>
                    <a:pt x="1118" y="344"/>
                  </a:lnTo>
                  <a:lnTo>
                    <a:pt x="1122" y="344"/>
                  </a:lnTo>
                  <a:lnTo>
                    <a:pt x="1126" y="344"/>
                  </a:lnTo>
                  <a:lnTo>
                    <a:pt x="1128" y="346"/>
                  </a:lnTo>
                  <a:lnTo>
                    <a:pt x="1128" y="350"/>
                  </a:lnTo>
                  <a:lnTo>
                    <a:pt x="1124" y="352"/>
                  </a:lnTo>
                  <a:lnTo>
                    <a:pt x="1114" y="354"/>
                  </a:lnTo>
                  <a:lnTo>
                    <a:pt x="1114" y="354"/>
                  </a:lnTo>
                  <a:lnTo>
                    <a:pt x="1116" y="354"/>
                  </a:lnTo>
                  <a:lnTo>
                    <a:pt x="1114" y="354"/>
                  </a:lnTo>
                  <a:lnTo>
                    <a:pt x="1114" y="354"/>
                  </a:lnTo>
                  <a:close/>
                  <a:moveTo>
                    <a:pt x="1120" y="1078"/>
                  </a:moveTo>
                  <a:lnTo>
                    <a:pt x="1120" y="1078"/>
                  </a:lnTo>
                  <a:lnTo>
                    <a:pt x="1126" y="1078"/>
                  </a:lnTo>
                  <a:lnTo>
                    <a:pt x="1126" y="1080"/>
                  </a:lnTo>
                  <a:lnTo>
                    <a:pt x="1124" y="1082"/>
                  </a:lnTo>
                  <a:lnTo>
                    <a:pt x="1120" y="1078"/>
                  </a:lnTo>
                  <a:lnTo>
                    <a:pt x="1120" y="1078"/>
                  </a:lnTo>
                  <a:lnTo>
                    <a:pt x="1120" y="1080"/>
                  </a:lnTo>
                  <a:lnTo>
                    <a:pt x="1120" y="1078"/>
                  </a:lnTo>
                  <a:lnTo>
                    <a:pt x="1120" y="1078"/>
                  </a:lnTo>
                  <a:close/>
                  <a:moveTo>
                    <a:pt x="1130" y="1080"/>
                  </a:moveTo>
                  <a:lnTo>
                    <a:pt x="1130" y="1080"/>
                  </a:lnTo>
                  <a:lnTo>
                    <a:pt x="1130" y="1076"/>
                  </a:lnTo>
                  <a:lnTo>
                    <a:pt x="1130" y="1080"/>
                  </a:lnTo>
                  <a:lnTo>
                    <a:pt x="1130" y="1080"/>
                  </a:lnTo>
                  <a:lnTo>
                    <a:pt x="1130" y="1078"/>
                  </a:lnTo>
                  <a:lnTo>
                    <a:pt x="1130" y="1080"/>
                  </a:lnTo>
                  <a:lnTo>
                    <a:pt x="1130" y="1080"/>
                  </a:lnTo>
                  <a:close/>
                  <a:moveTo>
                    <a:pt x="1134" y="1088"/>
                  </a:moveTo>
                  <a:lnTo>
                    <a:pt x="1134" y="1088"/>
                  </a:lnTo>
                  <a:lnTo>
                    <a:pt x="1134" y="1090"/>
                  </a:lnTo>
                  <a:lnTo>
                    <a:pt x="1134" y="1086"/>
                  </a:lnTo>
                  <a:lnTo>
                    <a:pt x="1134" y="1082"/>
                  </a:lnTo>
                  <a:lnTo>
                    <a:pt x="1134" y="1088"/>
                  </a:lnTo>
                  <a:lnTo>
                    <a:pt x="1134" y="1088"/>
                  </a:lnTo>
                  <a:lnTo>
                    <a:pt x="1134" y="1088"/>
                  </a:lnTo>
                  <a:lnTo>
                    <a:pt x="1134" y="1088"/>
                  </a:lnTo>
                  <a:lnTo>
                    <a:pt x="1134" y="1088"/>
                  </a:lnTo>
                  <a:close/>
                  <a:moveTo>
                    <a:pt x="1144" y="768"/>
                  </a:moveTo>
                  <a:lnTo>
                    <a:pt x="1144" y="768"/>
                  </a:lnTo>
                  <a:lnTo>
                    <a:pt x="1136" y="796"/>
                  </a:lnTo>
                  <a:lnTo>
                    <a:pt x="1136" y="796"/>
                  </a:lnTo>
                  <a:lnTo>
                    <a:pt x="1148" y="752"/>
                  </a:lnTo>
                  <a:lnTo>
                    <a:pt x="1148" y="752"/>
                  </a:lnTo>
                  <a:lnTo>
                    <a:pt x="1144" y="768"/>
                  </a:lnTo>
                  <a:lnTo>
                    <a:pt x="1144" y="768"/>
                  </a:lnTo>
                  <a:close/>
                  <a:moveTo>
                    <a:pt x="1146" y="1002"/>
                  </a:moveTo>
                  <a:lnTo>
                    <a:pt x="1150" y="998"/>
                  </a:lnTo>
                  <a:lnTo>
                    <a:pt x="1150" y="998"/>
                  </a:lnTo>
                  <a:lnTo>
                    <a:pt x="1148" y="1002"/>
                  </a:lnTo>
                  <a:lnTo>
                    <a:pt x="1148" y="1004"/>
                  </a:lnTo>
                  <a:lnTo>
                    <a:pt x="1146" y="1002"/>
                  </a:lnTo>
                  <a:lnTo>
                    <a:pt x="1146" y="1002"/>
                  </a:lnTo>
                  <a:close/>
                  <a:moveTo>
                    <a:pt x="1150" y="742"/>
                  </a:moveTo>
                  <a:lnTo>
                    <a:pt x="1150" y="742"/>
                  </a:lnTo>
                  <a:lnTo>
                    <a:pt x="1150" y="740"/>
                  </a:lnTo>
                  <a:lnTo>
                    <a:pt x="1150" y="742"/>
                  </a:lnTo>
                  <a:lnTo>
                    <a:pt x="1150" y="742"/>
                  </a:lnTo>
                  <a:lnTo>
                    <a:pt x="1150" y="742"/>
                  </a:lnTo>
                  <a:lnTo>
                    <a:pt x="1150" y="742"/>
                  </a:lnTo>
                  <a:close/>
                  <a:moveTo>
                    <a:pt x="1138" y="186"/>
                  </a:moveTo>
                  <a:lnTo>
                    <a:pt x="1138" y="186"/>
                  </a:lnTo>
                  <a:lnTo>
                    <a:pt x="1156" y="184"/>
                  </a:lnTo>
                  <a:lnTo>
                    <a:pt x="1156" y="184"/>
                  </a:lnTo>
                  <a:lnTo>
                    <a:pt x="1154" y="186"/>
                  </a:lnTo>
                  <a:lnTo>
                    <a:pt x="1146" y="188"/>
                  </a:lnTo>
                  <a:lnTo>
                    <a:pt x="1142" y="186"/>
                  </a:lnTo>
                  <a:lnTo>
                    <a:pt x="1138" y="186"/>
                  </a:lnTo>
                  <a:lnTo>
                    <a:pt x="1138" y="186"/>
                  </a:lnTo>
                  <a:lnTo>
                    <a:pt x="1140" y="186"/>
                  </a:lnTo>
                  <a:lnTo>
                    <a:pt x="1142" y="186"/>
                  </a:lnTo>
                  <a:lnTo>
                    <a:pt x="1140" y="186"/>
                  </a:lnTo>
                  <a:lnTo>
                    <a:pt x="1138" y="186"/>
                  </a:lnTo>
                  <a:lnTo>
                    <a:pt x="1138" y="186"/>
                  </a:lnTo>
                  <a:close/>
                  <a:moveTo>
                    <a:pt x="1210" y="362"/>
                  </a:moveTo>
                  <a:lnTo>
                    <a:pt x="1210" y="362"/>
                  </a:lnTo>
                  <a:lnTo>
                    <a:pt x="1222" y="350"/>
                  </a:lnTo>
                  <a:lnTo>
                    <a:pt x="1210" y="362"/>
                  </a:lnTo>
                  <a:lnTo>
                    <a:pt x="1210" y="362"/>
                  </a:lnTo>
                  <a:lnTo>
                    <a:pt x="1212" y="362"/>
                  </a:lnTo>
                  <a:lnTo>
                    <a:pt x="1210" y="362"/>
                  </a:lnTo>
                  <a:lnTo>
                    <a:pt x="1210" y="362"/>
                  </a:lnTo>
                  <a:close/>
                  <a:moveTo>
                    <a:pt x="1240" y="480"/>
                  </a:moveTo>
                  <a:lnTo>
                    <a:pt x="1240" y="480"/>
                  </a:lnTo>
                  <a:lnTo>
                    <a:pt x="1246" y="482"/>
                  </a:lnTo>
                  <a:lnTo>
                    <a:pt x="1242" y="484"/>
                  </a:lnTo>
                  <a:lnTo>
                    <a:pt x="1220" y="484"/>
                  </a:lnTo>
                  <a:lnTo>
                    <a:pt x="1212" y="484"/>
                  </a:lnTo>
                  <a:lnTo>
                    <a:pt x="1210" y="482"/>
                  </a:lnTo>
                  <a:lnTo>
                    <a:pt x="1218" y="482"/>
                  </a:lnTo>
                  <a:lnTo>
                    <a:pt x="1240" y="480"/>
                  </a:lnTo>
                  <a:lnTo>
                    <a:pt x="1240" y="480"/>
                  </a:lnTo>
                  <a:lnTo>
                    <a:pt x="1240" y="480"/>
                  </a:lnTo>
                  <a:lnTo>
                    <a:pt x="1238" y="480"/>
                  </a:lnTo>
                  <a:lnTo>
                    <a:pt x="1236" y="480"/>
                  </a:lnTo>
                  <a:lnTo>
                    <a:pt x="1240" y="480"/>
                  </a:lnTo>
                  <a:lnTo>
                    <a:pt x="1240" y="480"/>
                  </a:lnTo>
                  <a:close/>
                  <a:moveTo>
                    <a:pt x="1226" y="1780"/>
                  </a:moveTo>
                  <a:lnTo>
                    <a:pt x="1226" y="1780"/>
                  </a:lnTo>
                  <a:lnTo>
                    <a:pt x="1240" y="1774"/>
                  </a:lnTo>
                  <a:lnTo>
                    <a:pt x="1254" y="1772"/>
                  </a:lnTo>
                  <a:lnTo>
                    <a:pt x="1270" y="1768"/>
                  </a:lnTo>
                  <a:lnTo>
                    <a:pt x="1284" y="1768"/>
                  </a:lnTo>
                  <a:lnTo>
                    <a:pt x="1290" y="1770"/>
                  </a:lnTo>
                  <a:lnTo>
                    <a:pt x="1296" y="1770"/>
                  </a:lnTo>
                  <a:lnTo>
                    <a:pt x="1298" y="1774"/>
                  </a:lnTo>
                  <a:lnTo>
                    <a:pt x="1300" y="1778"/>
                  </a:lnTo>
                  <a:lnTo>
                    <a:pt x="1298" y="1784"/>
                  </a:lnTo>
                  <a:lnTo>
                    <a:pt x="1294" y="1792"/>
                  </a:lnTo>
                  <a:lnTo>
                    <a:pt x="1294" y="1792"/>
                  </a:lnTo>
                  <a:lnTo>
                    <a:pt x="1292" y="1796"/>
                  </a:lnTo>
                  <a:lnTo>
                    <a:pt x="1288" y="1798"/>
                  </a:lnTo>
                  <a:lnTo>
                    <a:pt x="1280" y="1802"/>
                  </a:lnTo>
                  <a:lnTo>
                    <a:pt x="1270" y="1800"/>
                  </a:lnTo>
                  <a:lnTo>
                    <a:pt x="1260" y="1796"/>
                  </a:lnTo>
                  <a:lnTo>
                    <a:pt x="1242" y="1786"/>
                  </a:lnTo>
                  <a:lnTo>
                    <a:pt x="1226" y="1780"/>
                  </a:lnTo>
                  <a:lnTo>
                    <a:pt x="1226" y="1780"/>
                  </a:lnTo>
                  <a:lnTo>
                    <a:pt x="1234" y="1780"/>
                  </a:lnTo>
                  <a:lnTo>
                    <a:pt x="1226" y="1780"/>
                  </a:lnTo>
                  <a:lnTo>
                    <a:pt x="1226" y="1780"/>
                  </a:lnTo>
                  <a:close/>
                  <a:moveTo>
                    <a:pt x="1348" y="2194"/>
                  </a:moveTo>
                  <a:lnTo>
                    <a:pt x="1348" y="2194"/>
                  </a:lnTo>
                  <a:lnTo>
                    <a:pt x="1340" y="2196"/>
                  </a:lnTo>
                  <a:lnTo>
                    <a:pt x="1332" y="2198"/>
                  </a:lnTo>
                  <a:lnTo>
                    <a:pt x="1324" y="2196"/>
                  </a:lnTo>
                  <a:lnTo>
                    <a:pt x="1316" y="2194"/>
                  </a:lnTo>
                  <a:lnTo>
                    <a:pt x="1300" y="2186"/>
                  </a:lnTo>
                  <a:lnTo>
                    <a:pt x="1288" y="2176"/>
                  </a:lnTo>
                  <a:lnTo>
                    <a:pt x="1288" y="2176"/>
                  </a:lnTo>
                  <a:lnTo>
                    <a:pt x="1296" y="2178"/>
                  </a:lnTo>
                  <a:lnTo>
                    <a:pt x="1302" y="2176"/>
                  </a:lnTo>
                  <a:lnTo>
                    <a:pt x="1302" y="2176"/>
                  </a:lnTo>
                  <a:lnTo>
                    <a:pt x="1302" y="2174"/>
                  </a:lnTo>
                  <a:lnTo>
                    <a:pt x="1292" y="2172"/>
                  </a:lnTo>
                  <a:lnTo>
                    <a:pt x="1292" y="2172"/>
                  </a:lnTo>
                  <a:lnTo>
                    <a:pt x="1298" y="2166"/>
                  </a:lnTo>
                  <a:lnTo>
                    <a:pt x="1304" y="2160"/>
                  </a:lnTo>
                  <a:lnTo>
                    <a:pt x="1310" y="2156"/>
                  </a:lnTo>
                  <a:lnTo>
                    <a:pt x="1318" y="2152"/>
                  </a:lnTo>
                  <a:lnTo>
                    <a:pt x="1330" y="2150"/>
                  </a:lnTo>
                  <a:lnTo>
                    <a:pt x="1342" y="2152"/>
                  </a:lnTo>
                  <a:lnTo>
                    <a:pt x="1346" y="2156"/>
                  </a:lnTo>
                  <a:lnTo>
                    <a:pt x="1350" y="2158"/>
                  </a:lnTo>
                  <a:lnTo>
                    <a:pt x="1354" y="2164"/>
                  </a:lnTo>
                  <a:lnTo>
                    <a:pt x="1356" y="2168"/>
                  </a:lnTo>
                  <a:lnTo>
                    <a:pt x="1356" y="2174"/>
                  </a:lnTo>
                  <a:lnTo>
                    <a:pt x="1354" y="2180"/>
                  </a:lnTo>
                  <a:lnTo>
                    <a:pt x="1352" y="2186"/>
                  </a:lnTo>
                  <a:lnTo>
                    <a:pt x="1348" y="2194"/>
                  </a:lnTo>
                  <a:lnTo>
                    <a:pt x="1348" y="2194"/>
                  </a:lnTo>
                  <a:lnTo>
                    <a:pt x="1344" y="2196"/>
                  </a:lnTo>
                  <a:lnTo>
                    <a:pt x="1346" y="2194"/>
                  </a:lnTo>
                  <a:lnTo>
                    <a:pt x="1348" y="2192"/>
                  </a:lnTo>
                  <a:lnTo>
                    <a:pt x="1348" y="2194"/>
                  </a:lnTo>
                  <a:lnTo>
                    <a:pt x="1348" y="2194"/>
                  </a:lnTo>
                  <a:close/>
                  <a:moveTo>
                    <a:pt x="1402" y="1574"/>
                  </a:moveTo>
                  <a:lnTo>
                    <a:pt x="1402" y="1574"/>
                  </a:lnTo>
                  <a:lnTo>
                    <a:pt x="1388" y="1578"/>
                  </a:lnTo>
                  <a:lnTo>
                    <a:pt x="1376" y="1582"/>
                  </a:lnTo>
                  <a:lnTo>
                    <a:pt x="1376" y="1582"/>
                  </a:lnTo>
                  <a:lnTo>
                    <a:pt x="1378" y="1580"/>
                  </a:lnTo>
                  <a:lnTo>
                    <a:pt x="1380" y="1578"/>
                  </a:lnTo>
                  <a:lnTo>
                    <a:pt x="1378" y="1574"/>
                  </a:lnTo>
                  <a:lnTo>
                    <a:pt x="1368" y="1564"/>
                  </a:lnTo>
                  <a:lnTo>
                    <a:pt x="1368" y="1564"/>
                  </a:lnTo>
                  <a:lnTo>
                    <a:pt x="1362" y="1562"/>
                  </a:lnTo>
                  <a:lnTo>
                    <a:pt x="1362" y="1560"/>
                  </a:lnTo>
                  <a:lnTo>
                    <a:pt x="1364" y="1560"/>
                  </a:lnTo>
                  <a:lnTo>
                    <a:pt x="1368" y="1564"/>
                  </a:lnTo>
                  <a:lnTo>
                    <a:pt x="1368" y="1564"/>
                  </a:lnTo>
                  <a:lnTo>
                    <a:pt x="1368" y="1566"/>
                  </a:lnTo>
                  <a:lnTo>
                    <a:pt x="1372" y="1566"/>
                  </a:lnTo>
                  <a:lnTo>
                    <a:pt x="1374" y="1566"/>
                  </a:lnTo>
                  <a:lnTo>
                    <a:pt x="1372" y="1570"/>
                  </a:lnTo>
                  <a:lnTo>
                    <a:pt x="1372" y="1570"/>
                  </a:lnTo>
                  <a:lnTo>
                    <a:pt x="1376" y="1574"/>
                  </a:lnTo>
                  <a:lnTo>
                    <a:pt x="1378" y="1574"/>
                  </a:lnTo>
                  <a:lnTo>
                    <a:pt x="1380" y="1572"/>
                  </a:lnTo>
                  <a:lnTo>
                    <a:pt x="1380" y="1566"/>
                  </a:lnTo>
                  <a:lnTo>
                    <a:pt x="1376" y="1554"/>
                  </a:lnTo>
                  <a:lnTo>
                    <a:pt x="1374" y="1548"/>
                  </a:lnTo>
                  <a:lnTo>
                    <a:pt x="1372" y="1546"/>
                  </a:lnTo>
                  <a:lnTo>
                    <a:pt x="1372" y="1546"/>
                  </a:lnTo>
                  <a:lnTo>
                    <a:pt x="1380" y="1542"/>
                  </a:lnTo>
                  <a:lnTo>
                    <a:pt x="1390" y="1542"/>
                  </a:lnTo>
                  <a:lnTo>
                    <a:pt x="1396" y="1544"/>
                  </a:lnTo>
                  <a:lnTo>
                    <a:pt x="1404" y="1546"/>
                  </a:lnTo>
                  <a:lnTo>
                    <a:pt x="1408" y="1552"/>
                  </a:lnTo>
                  <a:lnTo>
                    <a:pt x="1410" y="1558"/>
                  </a:lnTo>
                  <a:lnTo>
                    <a:pt x="1408" y="1564"/>
                  </a:lnTo>
                  <a:lnTo>
                    <a:pt x="1402" y="1574"/>
                  </a:lnTo>
                  <a:lnTo>
                    <a:pt x="1402" y="1574"/>
                  </a:lnTo>
                  <a:lnTo>
                    <a:pt x="1400" y="1574"/>
                  </a:lnTo>
                  <a:lnTo>
                    <a:pt x="1400" y="1572"/>
                  </a:lnTo>
                  <a:lnTo>
                    <a:pt x="1402" y="1572"/>
                  </a:lnTo>
                  <a:lnTo>
                    <a:pt x="1402" y="1574"/>
                  </a:lnTo>
                  <a:lnTo>
                    <a:pt x="1402" y="1574"/>
                  </a:lnTo>
                  <a:close/>
                  <a:moveTo>
                    <a:pt x="1430" y="1200"/>
                  </a:moveTo>
                  <a:lnTo>
                    <a:pt x="1430" y="1200"/>
                  </a:lnTo>
                  <a:lnTo>
                    <a:pt x="1426" y="1206"/>
                  </a:lnTo>
                  <a:lnTo>
                    <a:pt x="1422" y="1208"/>
                  </a:lnTo>
                  <a:lnTo>
                    <a:pt x="1416" y="1210"/>
                  </a:lnTo>
                  <a:lnTo>
                    <a:pt x="1410" y="1210"/>
                  </a:lnTo>
                  <a:lnTo>
                    <a:pt x="1406" y="1208"/>
                  </a:lnTo>
                  <a:lnTo>
                    <a:pt x="1402" y="1204"/>
                  </a:lnTo>
                  <a:lnTo>
                    <a:pt x="1400" y="1198"/>
                  </a:lnTo>
                  <a:lnTo>
                    <a:pt x="1400" y="1192"/>
                  </a:lnTo>
                  <a:lnTo>
                    <a:pt x="1400" y="1192"/>
                  </a:lnTo>
                  <a:lnTo>
                    <a:pt x="1414" y="1186"/>
                  </a:lnTo>
                  <a:lnTo>
                    <a:pt x="1418" y="1184"/>
                  </a:lnTo>
                  <a:lnTo>
                    <a:pt x="1422" y="1184"/>
                  </a:lnTo>
                  <a:lnTo>
                    <a:pt x="1426" y="1186"/>
                  </a:lnTo>
                  <a:lnTo>
                    <a:pt x="1428" y="1190"/>
                  </a:lnTo>
                  <a:lnTo>
                    <a:pt x="1430" y="1200"/>
                  </a:lnTo>
                  <a:lnTo>
                    <a:pt x="1430" y="1200"/>
                  </a:lnTo>
                  <a:lnTo>
                    <a:pt x="1428" y="1206"/>
                  </a:lnTo>
                  <a:lnTo>
                    <a:pt x="1430" y="1204"/>
                  </a:lnTo>
                  <a:lnTo>
                    <a:pt x="1430" y="1200"/>
                  </a:lnTo>
                  <a:lnTo>
                    <a:pt x="1430" y="1200"/>
                  </a:lnTo>
                  <a:lnTo>
                    <a:pt x="1430" y="1200"/>
                  </a:lnTo>
                  <a:lnTo>
                    <a:pt x="1430" y="1200"/>
                  </a:lnTo>
                  <a:close/>
                  <a:moveTo>
                    <a:pt x="1430" y="374"/>
                  </a:moveTo>
                  <a:lnTo>
                    <a:pt x="1430" y="374"/>
                  </a:lnTo>
                  <a:lnTo>
                    <a:pt x="1424" y="372"/>
                  </a:lnTo>
                  <a:lnTo>
                    <a:pt x="1420" y="370"/>
                  </a:lnTo>
                  <a:lnTo>
                    <a:pt x="1418" y="366"/>
                  </a:lnTo>
                  <a:lnTo>
                    <a:pt x="1420" y="358"/>
                  </a:lnTo>
                  <a:lnTo>
                    <a:pt x="1420" y="358"/>
                  </a:lnTo>
                  <a:lnTo>
                    <a:pt x="1432" y="358"/>
                  </a:lnTo>
                  <a:lnTo>
                    <a:pt x="1444" y="360"/>
                  </a:lnTo>
                  <a:lnTo>
                    <a:pt x="1448" y="362"/>
                  </a:lnTo>
                  <a:lnTo>
                    <a:pt x="1446" y="364"/>
                  </a:lnTo>
                  <a:lnTo>
                    <a:pt x="1442" y="368"/>
                  </a:lnTo>
                  <a:lnTo>
                    <a:pt x="1430" y="374"/>
                  </a:lnTo>
                  <a:lnTo>
                    <a:pt x="1430" y="374"/>
                  </a:lnTo>
                  <a:lnTo>
                    <a:pt x="1432" y="374"/>
                  </a:lnTo>
                  <a:lnTo>
                    <a:pt x="1430" y="374"/>
                  </a:lnTo>
                  <a:lnTo>
                    <a:pt x="1430" y="374"/>
                  </a:lnTo>
                  <a:close/>
                  <a:moveTo>
                    <a:pt x="1468" y="468"/>
                  </a:moveTo>
                  <a:lnTo>
                    <a:pt x="1468" y="468"/>
                  </a:lnTo>
                  <a:lnTo>
                    <a:pt x="1456" y="474"/>
                  </a:lnTo>
                  <a:lnTo>
                    <a:pt x="1448" y="474"/>
                  </a:lnTo>
                  <a:lnTo>
                    <a:pt x="1446" y="472"/>
                  </a:lnTo>
                  <a:lnTo>
                    <a:pt x="1444" y="470"/>
                  </a:lnTo>
                  <a:lnTo>
                    <a:pt x="1444" y="470"/>
                  </a:lnTo>
                  <a:lnTo>
                    <a:pt x="1460" y="456"/>
                  </a:lnTo>
                  <a:lnTo>
                    <a:pt x="1470" y="452"/>
                  </a:lnTo>
                  <a:lnTo>
                    <a:pt x="1472" y="452"/>
                  </a:lnTo>
                  <a:lnTo>
                    <a:pt x="1472" y="456"/>
                  </a:lnTo>
                  <a:lnTo>
                    <a:pt x="1468" y="468"/>
                  </a:lnTo>
                  <a:lnTo>
                    <a:pt x="1468" y="468"/>
                  </a:lnTo>
                  <a:lnTo>
                    <a:pt x="1466" y="468"/>
                  </a:lnTo>
                  <a:lnTo>
                    <a:pt x="1468" y="468"/>
                  </a:lnTo>
                  <a:lnTo>
                    <a:pt x="1468" y="468"/>
                  </a:lnTo>
                  <a:close/>
                  <a:moveTo>
                    <a:pt x="1476" y="232"/>
                  </a:moveTo>
                  <a:lnTo>
                    <a:pt x="1476" y="232"/>
                  </a:lnTo>
                  <a:lnTo>
                    <a:pt x="1476" y="228"/>
                  </a:lnTo>
                  <a:lnTo>
                    <a:pt x="1476" y="232"/>
                  </a:lnTo>
                  <a:lnTo>
                    <a:pt x="1476" y="232"/>
                  </a:lnTo>
                  <a:lnTo>
                    <a:pt x="1476" y="232"/>
                  </a:lnTo>
                  <a:lnTo>
                    <a:pt x="1476" y="232"/>
                  </a:lnTo>
                  <a:close/>
                  <a:moveTo>
                    <a:pt x="1526" y="2270"/>
                  </a:moveTo>
                  <a:lnTo>
                    <a:pt x="1526" y="2270"/>
                  </a:lnTo>
                  <a:lnTo>
                    <a:pt x="1510" y="2276"/>
                  </a:lnTo>
                  <a:lnTo>
                    <a:pt x="1500" y="2278"/>
                  </a:lnTo>
                  <a:lnTo>
                    <a:pt x="1496" y="2278"/>
                  </a:lnTo>
                  <a:lnTo>
                    <a:pt x="1494" y="2276"/>
                  </a:lnTo>
                  <a:lnTo>
                    <a:pt x="1496" y="2272"/>
                  </a:lnTo>
                  <a:lnTo>
                    <a:pt x="1498" y="2266"/>
                  </a:lnTo>
                  <a:lnTo>
                    <a:pt x="1512" y="2254"/>
                  </a:lnTo>
                  <a:lnTo>
                    <a:pt x="1526" y="2244"/>
                  </a:lnTo>
                  <a:lnTo>
                    <a:pt x="1532" y="2242"/>
                  </a:lnTo>
                  <a:lnTo>
                    <a:pt x="1536" y="2240"/>
                  </a:lnTo>
                  <a:lnTo>
                    <a:pt x="1538" y="2242"/>
                  </a:lnTo>
                  <a:lnTo>
                    <a:pt x="1538" y="2248"/>
                  </a:lnTo>
                  <a:lnTo>
                    <a:pt x="1534" y="2256"/>
                  </a:lnTo>
                  <a:lnTo>
                    <a:pt x="1526" y="2270"/>
                  </a:lnTo>
                  <a:lnTo>
                    <a:pt x="1526" y="2270"/>
                  </a:lnTo>
                  <a:lnTo>
                    <a:pt x="1522" y="2270"/>
                  </a:lnTo>
                  <a:lnTo>
                    <a:pt x="1524" y="2270"/>
                  </a:lnTo>
                  <a:lnTo>
                    <a:pt x="1526" y="2268"/>
                  </a:lnTo>
                  <a:lnTo>
                    <a:pt x="1526" y="2270"/>
                  </a:lnTo>
                  <a:lnTo>
                    <a:pt x="1526" y="2270"/>
                  </a:lnTo>
                  <a:close/>
                  <a:moveTo>
                    <a:pt x="1540" y="2300"/>
                  </a:moveTo>
                  <a:lnTo>
                    <a:pt x="1540" y="2300"/>
                  </a:lnTo>
                  <a:lnTo>
                    <a:pt x="1556" y="2296"/>
                  </a:lnTo>
                  <a:lnTo>
                    <a:pt x="1540" y="2300"/>
                  </a:lnTo>
                  <a:lnTo>
                    <a:pt x="1540" y="2300"/>
                  </a:lnTo>
                  <a:lnTo>
                    <a:pt x="1542" y="2300"/>
                  </a:lnTo>
                  <a:lnTo>
                    <a:pt x="1544" y="2302"/>
                  </a:lnTo>
                  <a:lnTo>
                    <a:pt x="1544" y="2302"/>
                  </a:lnTo>
                  <a:lnTo>
                    <a:pt x="1540" y="2300"/>
                  </a:lnTo>
                  <a:lnTo>
                    <a:pt x="1540" y="2300"/>
                  </a:lnTo>
                  <a:close/>
                  <a:moveTo>
                    <a:pt x="1574" y="1144"/>
                  </a:moveTo>
                  <a:lnTo>
                    <a:pt x="1574" y="1144"/>
                  </a:lnTo>
                  <a:lnTo>
                    <a:pt x="1574" y="1138"/>
                  </a:lnTo>
                  <a:lnTo>
                    <a:pt x="1570" y="1134"/>
                  </a:lnTo>
                  <a:lnTo>
                    <a:pt x="1556" y="1124"/>
                  </a:lnTo>
                  <a:lnTo>
                    <a:pt x="1552" y="1120"/>
                  </a:lnTo>
                  <a:lnTo>
                    <a:pt x="1548" y="1114"/>
                  </a:lnTo>
                  <a:lnTo>
                    <a:pt x="1550" y="1106"/>
                  </a:lnTo>
                  <a:lnTo>
                    <a:pt x="1554" y="1098"/>
                  </a:lnTo>
                  <a:lnTo>
                    <a:pt x="1554" y="1098"/>
                  </a:lnTo>
                  <a:lnTo>
                    <a:pt x="1570" y="1086"/>
                  </a:lnTo>
                  <a:lnTo>
                    <a:pt x="1576" y="1082"/>
                  </a:lnTo>
                  <a:lnTo>
                    <a:pt x="1582" y="1082"/>
                  </a:lnTo>
                  <a:lnTo>
                    <a:pt x="1584" y="1084"/>
                  </a:lnTo>
                  <a:lnTo>
                    <a:pt x="1588" y="1086"/>
                  </a:lnTo>
                  <a:lnTo>
                    <a:pt x="1590" y="1094"/>
                  </a:lnTo>
                  <a:lnTo>
                    <a:pt x="1588" y="1106"/>
                  </a:lnTo>
                  <a:lnTo>
                    <a:pt x="1586" y="1120"/>
                  </a:lnTo>
                  <a:lnTo>
                    <a:pt x="1580" y="1134"/>
                  </a:lnTo>
                  <a:lnTo>
                    <a:pt x="1574" y="1144"/>
                  </a:lnTo>
                  <a:lnTo>
                    <a:pt x="1574" y="1144"/>
                  </a:lnTo>
                  <a:lnTo>
                    <a:pt x="1576" y="1138"/>
                  </a:lnTo>
                  <a:lnTo>
                    <a:pt x="1576" y="1138"/>
                  </a:lnTo>
                  <a:lnTo>
                    <a:pt x="1576" y="1140"/>
                  </a:lnTo>
                  <a:lnTo>
                    <a:pt x="1574" y="1144"/>
                  </a:lnTo>
                  <a:lnTo>
                    <a:pt x="1574" y="1144"/>
                  </a:lnTo>
                  <a:close/>
                  <a:moveTo>
                    <a:pt x="1598" y="1880"/>
                  </a:moveTo>
                  <a:lnTo>
                    <a:pt x="1598" y="1880"/>
                  </a:lnTo>
                  <a:lnTo>
                    <a:pt x="1612" y="1878"/>
                  </a:lnTo>
                  <a:lnTo>
                    <a:pt x="1622" y="1876"/>
                  </a:lnTo>
                  <a:lnTo>
                    <a:pt x="1628" y="1876"/>
                  </a:lnTo>
                  <a:lnTo>
                    <a:pt x="1632" y="1878"/>
                  </a:lnTo>
                  <a:lnTo>
                    <a:pt x="1636" y="1882"/>
                  </a:lnTo>
                  <a:lnTo>
                    <a:pt x="1640" y="1888"/>
                  </a:lnTo>
                  <a:lnTo>
                    <a:pt x="1640" y="1888"/>
                  </a:lnTo>
                  <a:lnTo>
                    <a:pt x="1628" y="1892"/>
                  </a:lnTo>
                  <a:lnTo>
                    <a:pt x="1616" y="1892"/>
                  </a:lnTo>
                  <a:lnTo>
                    <a:pt x="1606" y="1888"/>
                  </a:lnTo>
                  <a:lnTo>
                    <a:pt x="1598" y="1880"/>
                  </a:lnTo>
                  <a:lnTo>
                    <a:pt x="1598" y="1880"/>
                  </a:lnTo>
                  <a:lnTo>
                    <a:pt x="1604" y="1882"/>
                  </a:lnTo>
                  <a:lnTo>
                    <a:pt x="1606" y="1884"/>
                  </a:lnTo>
                  <a:lnTo>
                    <a:pt x="1606" y="1884"/>
                  </a:lnTo>
                  <a:lnTo>
                    <a:pt x="1604" y="1884"/>
                  </a:lnTo>
                  <a:lnTo>
                    <a:pt x="1598" y="1880"/>
                  </a:lnTo>
                  <a:lnTo>
                    <a:pt x="1598" y="1880"/>
                  </a:lnTo>
                  <a:close/>
                  <a:moveTo>
                    <a:pt x="1652" y="1444"/>
                  </a:moveTo>
                  <a:lnTo>
                    <a:pt x="1652" y="1444"/>
                  </a:lnTo>
                  <a:lnTo>
                    <a:pt x="1642" y="1438"/>
                  </a:lnTo>
                  <a:lnTo>
                    <a:pt x="1642" y="1438"/>
                  </a:lnTo>
                  <a:lnTo>
                    <a:pt x="1648" y="1438"/>
                  </a:lnTo>
                  <a:lnTo>
                    <a:pt x="1652" y="1440"/>
                  </a:lnTo>
                  <a:lnTo>
                    <a:pt x="1652" y="1444"/>
                  </a:lnTo>
                  <a:lnTo>
                    <a:pt x="1652" y="1444"/>
                  </a:lnTo>
                  <a:close/>
                  <a:moveTo>
                    <a:pt x="1682" y="1442"/>
                  </a:moveTo>
                  <a:lnTo>
                    <a:pt x="1682" y="1442"/>
                  </a:lnTo>
                  <a:lnTo>
                    <a:pt x="1674" y="1442"/>
                  </a:lnTo>
                  <a:lnTo>
                    <a:pt x="1666" y="1444"/>
                  </a:lnTo>
                  <a:lnTo>
                    <a:pt x="1664" y="1444"/>
                  </a:lnTo>
                  <a:lnTo>
                    <a:pt x="1662" y="1442"/>
                  </a:lnTo>
                  <a:lnTo>
                    <a:pt x="1662" y="1440"/>
                  </a:lnTo>
                  <a:lnTo>
                    <a:pt x="1664" y="1436"/>
                  </a:lnTo>
                  <a:lnTo>
                    <a:pt x="1664" y="1436"/>
                  </a:lnTo>
                  <a:lnTo>
                    <a:pt x="1664" y="1440"/>
                  </a:lnTo>
                  <a:lnTo>
                    <a:pt x="1666" y="1442"/>
                  </a:lnTo>
                  <a:lnTo>
                    <a:pt x="1670" y="1444"/>
                  </a:lnTo>
                  <a:lnTo>
                    <a:pt x="1674" y="1444"/>
                  </a:lnTo>
                  <a:lnTo>
                    <a:pt x="1678" y="1442"/>
                  </a:lnTo>
                  <a:lnTo>
                    <a:pt x="1680" y="1438"/>
                  </a:lnTo>
                  <a:lnTo>
                    <a:pt x="1680" y="1434"/>
                  </a:lnTo>
                  <a:lnTo>
                    <a:pt x="1680" y="1430"/>
                  </a:lnTo>
                  <a:lnTo>
                    <a:pt x="1680" y="1430"/>
                  </a:lnTo>
                  <a:lnTo>
                    <a:pt x="1672" y="1426"/>
                  </a:lnTo>
                  <a:lnTo>
                    <a:pt x="1666" y="1426"/>
                  </a:lnTo>
                  <a:lnTo>
                    <a:pt x="1660" y="1428"/>
                  </a:lnTo>
                  <a:lnTo>
                    <a:pt x="1656" y="1432"/>
                  </a:lnTo>
                  <a:lnTo>
                    <a:pt x="1656" y="1432"/>
                  </a:lnTo>
                  <a:lnTo>
                    <a:pt x="1656" y="1430"/>
                  </a:lnTo>
                  <a:lnTo>
                    <a:pt x="1656" y="1428"/>
                  </a:lnTo>
                  <a:lnTo>
                    <a:pt x="1644" y="1430"/>
                  </a:lnTo>
                  <a:lnTo>
                    <a:pt x="1644" y="1430"/>
                  </a:lnTo>
                  <a:lnTo>
                    <a:pt x="1660" y="1424"/>
                  </a:lnTo>
                  <a:lnTo>
                    <a:pt x="1670" y="1422"/>
                  </a:lnTo>
                  <a:lnTo>
                    <a:pt x="1678" y="1420"/>
                  </a:lnTo>
                  <a:lnTo>
                    <a:pt x="1686" y="1422"/>
                  </a:lnTo>
                  <a:lnTo>
                    <a:pt x="1688" y="1422"/>
                  </a:lnTo>
                  <a:lnTo>
                    <a:pt x="1690" y="1424"/>
                  </a:lnTo>
                  <a:lnTo>
                    <a:pt x="1690" y="1428"/>
                  </a:lnTo>
                  <a:lnTo>
                    <a:pt x="1688" y="1432"/>
                  </a:lnTo>
                  <a:lnTo>
                    <a:pt x="1682" y="1442"/>
                  </a:lnTo>
                  <a:lnTo>
                    <a:pt x="1682" y="1442"/>
                  </a:lnTo>
                  <a:lnTo>
                    <a:pt x="1682" y="1440"/>
                  </a:lnTo>
                  <a:lnTo>
                    <a:pt x="1682" y="1442"/>
                  </a:lnTo>
                  <a:lnTo>
                    <a:pt x="1682" y="1442"/>
                  </a:lnTo>
                  <a:close/>
                  <a:moveTo>
                    <a:pt x="1724" y="2280"/>
                  </a:moveTo>
                  <a:lnTo>
                    <a:pt x="1724" y="2280"/>
                  </a:lnTo>
                  <a:lnTo>
                    <a:pt x="1734" y="2280"/>
                  </a:lnTo>
                  <a:lnTo>
                    <a:pt x="1744" y="2280"/>
                  </a:lnTo>
                  <a:lnTo>
                    <a:pt x="1752" y="2284"/>
                  </a:lnTo>
                  <a:lnTo>
                    <a:pt x="1760" y="2290"/>
                  </a:lnTo>
                  <a:lnTo>
                    <a:pt x="1760" y="2290"/>
                  </a:lnTo>
                  <a:lnTo>
                    <a:pt x="1762" y="2298"/>
                  </a:lnTo>
                  <a:lnTo>
                    <a:pt x="1758" y="2304"/>
                  </a:lnTo>
                  <a:lnTo>
                    <a:pt x="1752" y="2308"/>
                  </a:lnTo>
                  <a:lnTo>
                    <a:pt x="1746" y="2310"/>
                  </a:lnTo>
                  <a:lnTo>
                    <a:pt x="1730" y="2312"/>
                  </a:lnTo>
                  <a:lnTo>
                    <a:pt x="1720" y="2312"/>
                  </a:lnTo>
                  <a:lnTo>
                    <a:pt x="1720" y="2312"/>
                  </a:lnTo>
                  <a:lnTo>
                    <a:pt x="1718" y="2306"/>
                  </a:lnTo>
                  <a:lnTo>
                    <a:pt x="1716" y="2296"/>
                  </a:lnTo>
                  <a:lnTo>
                    <a:pt x="1716" y="2290"/>
                  </a:lnTo>
                  <a:lnTo>
                    <a:pt x="1718" y="2286"/>
                  </a:lnTo>
                  <a:lnTo>
                    <a:pt x="1720" y="2282"/>
                  </a:lnTo>
                  <a:lnTo>
                    <a:pt x="1724" y="2280"/>
                  </a:lnTo>
                  <a:lnTo>
                    <a:pt x="1724" y="2280"/>
                  </a:lnTo>
                  <a:lnTo>
                    <a:pt x="1728" y="2282"/>
                  </a:lnTo>
                  <a:lnTo>
                    <a:pt x="1722" y="2282"/>
                  </a:lnTo>
                  <a:lnTo>
                    <a:pt x="1718" y="2282"/>
                  </a:lnTo>
                  <a:lnTo>
                    <a:pt x="1724" y="2280"/>
                  </a:lnTo>
                  <a:lnTo>
                    <a:pt x="1724" y="2280"/>
                  </a:lnTo>
                  <a:close/>
                  <a:moveTo>
                    <a:pt x="1756" y="2616"/>
                  </a:moveTo>
                  <a:lnTo>
                    <a:pt x="1756" y="2616"/>
                  </a:lnTo>
                  <a:lnTo>
                    <a:pt x="1706" y="2626"/>
                  </a:lnTo>
                  <a:lnTo>
                    <a:pt x="1706" y="2626"/>
                  </a:lnTo>
                  <a:lnTo>
                    <a:pt x="1714" y="2620"/>
                  </a:lnTo>
                  <a:lnTo>
                    <a:pt x="1724" y="2616"/>
                  </a:lnTo>
                  <a:lnTo>
                    <a:pt x="1750" y="2606"/>
                  </a:lnTo>
                  <a:lnTo>
                    <a:pt x="1760" y="2604"/>
                  </a:lnTo>
                  <a:lnTo>
                    <a:pt x="1766" y="2604"/>
                  </a:lnTo>
                  <a:lnTo>
                    <a:pt x="1766" y="2606"/>
                  </a:lnTo>
                  <a:lnTo>
                    <a:pt x="1766" y="2608"/>
                  </a:lnTo>
                  <a:lnTo>
                    <a:pt x="1756" y="2616"/>
                  </a:lnTo>
                  <a:lnTo>
                    <a:pt x="1756" y="2616"/>
                  </a:lnTo>
                  <a:lnTo>
                    <a:pt x="1752" y="2620"/>
                  </a:lnTo>
                  <a:lnTo>
                    <a:pt x="1756" y="2616"/>
                  </a:lnTo>
                  <a:lnTo>
                    <a:pt x="1756" y="2616"/>
                  </a:lnTo>
                  <a:close/>
                  <a:moveTo>
                    <a:pt x="1784" y="116"/>
                  </a:moveTo>
                  <a:lnTo>
                    <a:pt x="1784" y="116"/>
                  </a:lnTo>
                  <a:lnTo>
                    <a:pt x="1780" y="120"/>
                  </a:lnTo>
                  <a:lnTo>
                    <a:pt x="1776" y="124"/>
                  </a:lnTo>
                  <a:lnTo>
                    <a:pt x="1762" y="130"/>
                  </a:lnTo>
                  <a:lnTo>
                    <a:pt x="1750" y="136"/>
                  </a:lnTo>
                  <a:lnTo>
                    <a:pt x="1744" y="140"/>
                  </a:lnTo>
                  <a:lnTo>
                    <a:pt x="1740" y="144"/>
                  </a:lnTo>
                  <a:lnTo>
                    <a:pt x="1740" y="144"/>
                  </a:lnTo>
                  <a:lnTo>
                    <a:pt x="1738" y="146"/>
                  </a:lnTo>
                  <a:lnTo>
                    <a:pt x="1742" y="142"/>
                  </a:lnTo>
                  <a:lnTo>
                    <a:pt x="1760" y="124"/>
                  </a:lnTo>
                  <a:lnTo>
                    <a:pt x="1780" y="110"/>
                  </a:lnTo>
                  <a:lnTo>
                    <a:pt x="1782" y="110"/>
                  </a:lnTo>
                  <a:lnTo>
                    <a:pt x="1784" y="110"/>
                  </a:lnTo>
                  <a:lnTo>
                    <a:pt x="1784" y="112"/>
                  </a:lnTo>
                  <a:lnTo>
                    <a:pt x="1784" y="116"/>
                  </a:lnTo>
                  <a:lnTo>
                    <a:pt x="1784" y="116"/>
                  </a:lnTo>
                  <a:lnTo>
                    <a:pt x="1782" y="118"/>
                  </a:lnTo>
                  <a:lnTo>
                    <a:pt x="1784" y="116"/>
                  </a:lnTo>
                  <a:lnTo>
                    <a:pt x="1784" y="116"/>
                  </a:lnTo>
                  <a:close/>
                  <a:moveTo>
                    <a:pt x="1864" y="150"/>
                  </a:moveTo>
                  <a:lnTo>
                    <a:pt x="1864" y="150"/>
                  </a:lnTo>
                  <a:lnTo>
                    <a:pt x="1860" y="144"/>
                  </a:lnTo>
                  <a:lnTo>
                    <a:pt x="1858" y="136"/>
                  </a:lnTo>
                  <a:lnTo>
                    <a:pt x="1858" y="128"/>
                  </a:lnTo>
                  <a:lnTo>
                    <a:pt x="1860" y="122"/>
                  </a:lnTo>
                  <a:lnTo>
                    <a:pt x="1860" y="118"/>
                  </a:lnTo>
                  <a:lnTo>
                    <a:pt x="1864" y="116"/>
                  </a:lnTo>
                  <a:lnTo>
                    <a:pt x="1868" y="116"/>
                  </a:lnTo>
                  <a:lnTo>
                    <a:pt x="1874" y="116"/>
                  </a:lnTo>
                  <a:lnTo>
                    <a:pt x="1888" y="122"/>
                  </a:lnTo>
                  <a:lnTo>
                    <a:pt x="1888" y="122"/>
                  </a:lnTo>
                  <a:lnTo>
                    <a:pt x="1888" y="136"/>
                  </a:lnTo>
                  <a:lnTo>
                    <a:pt x="1886" y="140"/>
                  </a:lnTo>
                  <a:lnTo>
                    <a:pt x="1884" y="144"/>
                  </a:lnTo>
                  <a:lnTo>
                    <a:pt x="1880" y="148"/>
                  </a:lnTo>
                  <a:lnTo>
                    <a:pt x="1876" y="150"/>
                  </a:lnTo>
                  <a:lnTo>
                    <a:pt x="1864" y="150"/>
                  </a:lnTo>
                  <a:lnTo>
                    <a:pt x="1864" y="150"/>
                  </a:lnTo>
                  <a:lnTo>
                    <a:pt x="1866" y="150"/>
                  </a:lnTo>
                  <a:lnTo>
                    <a:pt x="1864" y="150"/>
                  </a:lnTo>
                  <a:lnTo>
                    <a:pt x="1864" y="150"/>
                  </a:lnTo>
                  <a:close/>
                  <a:moveTo>
                    <a:pt x="1906" y="2380"/>
                  </a:moveTo>
                  <a:lnTo>
                    <a:pt x="1906" y="2380"/>
                  </a:lnTo>
                  <a:lnTo>
                    <a:pt x="1906" y="2380"/>
                  </a:lnTo>
                  <a:lnTo>
                    <a:pt x="1904" y="2378"/>
                  </a:lnTo>
                  <a:lnTo>
                    <a:pt x="1894" y="2372"/>
                  </a:lnTo>
                  <a:lnTo>
                    <a:pt x="1886" y="2364"/>
                  </a:lnTo>
                  <a:lnTo>
                    <a:pt x="1884" y="2362"/>
                  </a:lnTo>
                  <a:lnTo>
                    <a:pt x="1886" y="2362"/>
                  </a:lnTo>
                  <a:lnTo>
                    <a:pt x="1886" y="2362"/>
                  </a:lnTo>
                  <a:lnTo>
                    <a:pt x="1894" y="2358"/>
                  </a:lnTo>
                  <a:lnTo>
                    <a:pt x="1902" y="2356"/>
                  </a:lnTo>
                  <a:lnTo>
                    <a:pt x="1906" y="2356"/>
                  </a:lnTo>
                  <a:lnTo>
                    <a:pt x="1910" y="2358"/>
                  </a:lnTo>
                  <a:lnTo>
                    <a:pt x="1910" y="2362"/>
                  </a:lnTo>
                  <a:lnTo>
                    <a:pt x="1910" y="2366"/>
                  </a:lnTo>
                  <a:lnTo>
                    <a:pt x="1906" y="2380"/>
                  </a:lnTo>
                  <a:lnTo>
                    <a:pt x="1906" y="2380"/>
                  </a:lnTo>
                  <a:lnTo>
                    <a:pt x="1906" y="2376"/>
                  </a:lnTo>
                  <a:lnTo>
                    <a:pt x="1906" y="2380"/>
                  </a:lnTo>
                  <a:lnTo>
                    <a:pt x="1906" y="2380"/>
                  </a:lnTo>
                  <a:close/>
                  <a:moveTo>
                    <a:pt x="1964" y="50"/>
                  </a:moveTo>
                  <a:lnTo>
                    <a:pt x="1964" y="50"/>
                  </a:lnTo>
                  <a:lnTo>
                    <a:pt x="1902" y="50"/>
                  </a:lnTo>
                  <a:lnTo>
                    <a:pt x="1902" y="50"/>
                  </a:lnTo>
                  <a:lnTo>
                    <a:pt x="1944" y="50"/>
                  </a:lnTo>
                  <a:lnTo>
                    <a:pt x="1966" y="50"/>
                  </a:lnTo>
                  <a:lnTo>
                    <a:pt x="1964" y="50"/>
                  </a:lnTo>
                  <a:lnTo>
                    <a:pt x="1964" y="50"/>
                  </a:lnTo>
                  <a:close/>
                  <a:moveTo>
                    <a:pt x="2658" y="288"/>
                  </a:moveTo>
                  <a:lnTo>
                    <a:pt x="2658" y="288"/>
                  </a:lnTo>
                  <a:lnTo>
                    <a:pt x="2664" y="292"/>
                  </a:lnTo>
                  <a:lnTo>
                    <a:pt x="2666" y="296"/>
                  </a:lnTo>
                  <a:lnTo>
                    <a:pt x="2664" y="296"/>
                  </a:lnTo>
                  <a:lnTo>
                    <a:pt x="2660" y="296"/>
                  </a:lnTo>
                  <a:lnTo>
                    <a:pt x="2654" y="294"/>
                  </a:lnTo>
                  <a:lnTo>
                    <a:pt x="2654" y="292"/>
                  </a:lnTo>
                  <a:lnTo>
                    <a:pt x="2658" y="288"/>
                  </a:lnTo>
                  <a:lnTo>
                    <a:pt x="2658" y="288"/>
                  </a:lnTo>
                  <a:lnTo>
                    <a:pt x="2658" y="290"/>
                  </a:lnTo>
                  <a:lnTo>
                    <a:pt x="2656" y="290"/>
                  </a:lnTo>
                  <a:lnTo>
                    <a:pt x="2656" y="290"/>
                  </a:lnTo>
                  <a:lnTo>
                    <a:pt x="2658" y="288"/>
                  </a:lnTo>
                  <a:lnTo>
                    <a:pt x="2658" y="288"/>
                  </a:lnTo>
                  <a:close/>
                  <a:moveTo>
                    <a:pt x="2556" y="72"/>
                  </a:moveTo>
                  <a:lnTo>
                    <a:pt x="2556" y="72"/>
                  </a:lnTo>
                  <a:lnTo>
                    <a:pt x="2556" y="76"/>
                  </a:lnTo>
                  <a:lnTo>
                    <a:pt x="2556" y="78"/>
                  </a:lnTo>
                  <a:lnTo>
                    <a:pt x="2554" y="78"/>
                  </a:lnTo>
                  <a:lnTo>
                    <a:pt x="2552" y="78"/>
                  </a:lnTo>
                  <a:lnTo>
                    <a:pt x="2550" y="76"/>
                  </a:lnTo>
                  <a:lnTo>
                    <a:pt x="2550" y="72"/>
                  </a:lnTo>
                  <a:lnTo>
                    <a:pt x="2552" y="72"/>
                  </a:lnTo>
                  <a:lnTo>
                    <a:pt x="2556" y="72"/>
                  </a:lnTo>
                  <a:lnTo>
                    <a:pt x="2556" y="72"/>
                  </a:lnTo>
                  <a:lnTo>
                    <a:pt x="2556" y="72"/>
                  </a:lnTo>
                  <a:lnTo>
                    <a:pt x="2554" y="72"/>
                  </a:lnTo>
                  <a:lnTo>
                    <a:pt x="2554" y="72"/>
                  </a:lnTo>
                  <a:lnTo>
                    <a:pt x="2556" y="72"/>
                  </a:lnTo>
                  <a:lnTo>
                    <a:pt x="2556" y="72"/>
                  </a:lnTo>
                  <a:close/>
                  <a:moveTo>
                    <a:pt x="2376" y="120"/>
                  </a:moveTo>
                  <a:lnTo>
                    <a:pt x="2376" y="120"/>
                  </a:lnTo>
                  <a:lnTo>
                    <a:pt x="2380" y="122"/>
                  </a:lnTo>
                  <a:lnTo>
                    <a:pt x="2380" y="122"/>
                  </a:lnTo>
                  <a:lnTo>
                    <a:pt x="2378" y="120"/>
                  </a:lnTo>
                  <a:lnTo>
                    <a:pt x="2376" y="120"/>
                  </a:lnTo>
                  <a:lnTo>
                    <a:pt x="2376" y="120"/>
                  </a:lnTo>
                  <a:lnTo>
                    <a:pt x="2376" y="120"/>
                  </a:lnTo>
                  <a:lnTo>
                    <a:pt x="2376" y="120"/>
                  </a:lnTo>
                  <a:lnTo>
                    <a:pt x="2376" y="120"/>
                  </a:lnTo>
                  <a:close/>
                  <a:moveTo>
                    <a:pt x="2352" y="130"/>
                  </a:moveTo>
                  <a:lnTo>
                    <a:pt x="2352" y="130"/>
                  </a:lnTo>
                  <a:lnTo>
                    <a:pt x="2364" y="134"/>
                  </a:lnTo>
                  <a:lnTo>
                    <a:pt x="2364" y="136"/>
                  </a:lnTo>
                  <a:lnTo>
                    <a:pt x="2362" y="136"/>
                  </a:lnTo>
                  <a:lnTo>
                    <a:pt x="2356" y="134"/>
                  </a:lnTo>
                  <a:lnTo>
                    <a:pt x="2352" y="132"/>
                  </a:lnTo>
                  <a:lnTo>
                    <a:pt x="2352" y="130"/>
                  </a:lnTo>
                  <a:lnTo>
                    <a:pt x="2352" y="130"/>
                  </a:lnTo>
                  <a:lnTo>
                    <a:pt x="2352" y="132"/>
                  </a:lnTo>
                  <a:lnTo>
                    <a:pt x="2352" y="130"/>
                  </a:lnTo>
                  <a:lnTo>
                    <a:pt x="2352" y="130"/>
                  </a:lnTo>
                  <a:close/>
                  <a:moveTo>
                    <a:pt x="2350" y="716"/>
                  </a:moveTo>
                  <a:lnTo>
                    <a:pt x="2350" y="716"/>
                  </a:lnTo>
                  <a:lnTo>
                    <a:pt x="2358" y="726"/>
                  </a:lnTo>
                  <a:lnTo>
                    <a:pt x="2358" y="730"/>
                  </a:lnTo>
                  <a:lnTo>
                    <a:pt x="2358" y="734"/>
                  </a:lnTo>
                  <a:lnTo>
                    <a:pt x="2356" y="738"/>
                  </a:lnTo>
                  <a:lnTo>
                    <a:pt x="2352" y="740"/>
                  </a:lnTo>
                  <a:lnTo>
                    <a:pt x="2338" y="744"/>
                  </a:lnTo>
                  <a:lnTo>
                    <a:pt x="2338" y="744"/>
                  </a:lnTo>
                  <a:lnTo>
                    <a:pt x="2332" y="734"/>
                  </a:lnTo>
                  <a:lnTo>
                    <a:pt x="2330" y="728"/>
                  </a:lnTo>
                  <a:lnTo>
                    <a:pt x="2330" y="726"/>
                  </a:lnTo>
                  <a:lnTo>
                    <a:pt x="2332" y="722"/>
                  </a:lnTo>
                  <a:lnTo>
                    <a:pt x="2336" y="720"/>
                  </a:lnTo>
                  <a:lnTo>
                    <a:pt x="2350" y="716"/>
                  </a:lnTo>
                  <a:lnTo>
                    <a:pt x="2350" y="716"/>
                  </a:lnTo>
                  <a:lnTo>
                    <a:pt x="2352" y="716"/>
                  </a:lnTo>
                  <a:lnTo>
                    <a:pt x="2350" y="716"/>
                  </a:lnTo>
                  <a:lnTo>
                    <a:pt x="2344" y="714"/>
                  </a:lnTo>
                  <a:lnTo>
                    <a:pt x="2342" y="714"/>
                  </a:lnTo>
                  <a:lnTo>
                    <a:pt x="2350" y="716"/>
                  </a:lnTo>
                  <a:lnTo>
                    <a:pt x="2350" y="716"/>
                  </a:lnTo>
                  <a:close/>
                  <a:moveTo>
                    <a:pt x="2328" y="800"/>
                  </a:moveTo>
                  <a:lnTo>
                    <a:pt x="2328" y="800"/>
                  </a:lnTo>
                  <a:lnTo>
                    <a:pt x="2336" y="794"/>
                  </a:lnTo>
                  <a:lnTo>
                    <a:pt x="2342" y="790"/>
                  </a:lnTo>
                  <a:lnTo>
                    <a:pt x="2348" y="790"/>
                  </a:lnTo>
                  <a:lnTo>
                    <a:pt x="2352" y="792"/>
                  </a:lnTo>
                  <a:lnTo>
                    <a:pt x="2356" y="796"/>
                  </a:lnTo>
                  <a:lnTo>
                    <a:pt x="2358" y="802"/>
                  </a:lnTo>
                  <a:lnTo>
                    <a:pt x="2360" y="810"/>
                  </a:lnTo>
                  <a:lnTo>
                    <a:pt x="2360" y="822"/>
                  </a:lnTo>
                  <a:lnTo>
                    <a:pt x="2360" y="822"/>
                  </a:lnTo>
                  <a:lnTo>
                    <a:pt x="2350" y="826"/>
                  </a:lnTo>
                  <a:lnTo>
                    <a:pt x="2342" y="830"/>
                  </a:lnTo>
                  <a:lnTo>
                    <a:pt x="2334" y="830"/>
                  </a:lnTo>
                  <a:lnTo>
                    <a:pt x="2330" y="828"/>
                  </a:lnTo>
                  <a:lnTo>
                    <a:pt x="2326" y="824"/>
                  </a:lnTo>
                  <a:lnTo>
                    <a:pt x="2326" y="818"/>
                  </a:lnTo>
                  <a:lnTo>
                    <a:pt x="2326" y="810"/>
                  </a:lnTo>
                  <a:lnTo>
                    <a:pt x="2328" y="800"/>
                  </a:lnTo>
                  <a:lnTo>
                    <a:pt x="2328" y="800"/>
                  </a:lnTo>
                  <a:lnTo>
                    <a:pt x="2328" y="800"/>
                  </a:lnTo>
                  <a:lnTo>
                    <a:pt x="2328" y="800"/>
                  </a:lnTo>
                  <a:lnTo>
                    <a:pt x="2328" y="800"/>
                  </a:lnTo>
                  <a:close/>
                  <a:moveTo>
                    <a:pt x="2248" y="276"/>
                  </a:moveTo>
                  <a:lnTo>
                    <a:pt x="2248" y="276"/>
                  </a:lnTo>
                  <a:lnTo>
                    <a:pt x="2256" y="278"/>
                  </a:lnTo>
                  <a:lnTo>
                    <a:pt x="2248" y="276"/>
                  </a:lnTo>
                  <a:lnTo>
                    <a:pt x="2248" y="276"/>
                  </a:lnTo>
                  <a:lnTo>
                    <a:pt x="2246" y="276"/>
                  </a:lnTo>
                  <a:lnTo>
                    <a:pt x="2248" y="276"/>
                  </a:lnTo>
                  <a:lnTo>
                    <a:pt x="2248" y="276"/>
                  </a:lnTo>
                  <a:close/>
                  <a:moveTo>
                    <a:pt x="2200" y="212"/>
                  </a:moveTo>
                  <a:lnTo>
                    <a:pt x="2200" y="212"/>
                  </a:lnTo>
                  <a:lnTo>
                    <a:pt x="2210" y="220"/>
                  </a:lnTo>
                  <a:lnTo>
                    <a:pt x="2212" y="222"/>
                  </a:lnTo>
                  <a:lnTo>
                    <a:pt x="2210" y="224"/>
                  </a:lnTo>
                  <a:lnTo>
                    <a:pt x="2204" y="220"/>
                  </a:lnTo>
                  <a:lnTo>
                    <a:pt x="2202" y="216"/>
                  </a:lnTo>
                  <a:lnTo>
                    <a:pt x="2200" y="212"/>
                  </a:lnTo>
                  <a:lnTo>
                    <a:pt x="2200" y="212"/>
                  </a:lnTo>
                  <a:lnTo>
                    <a:pt x="2200" y="212"/>
                  </a:lnTo>
                  <a:lnTo>
                    <a:pt x="2200" y="212"/>
                  </a:lnTo>
                  <a:lnTo>
                    <a:pt x="2200" y="212"/>
                  </a:lnTo>
                  <a:close/>
                  <a:moveTo>
                    <a:pt x="2188" y="452"/>
                  </a:moveTo>
                  <a:lnTo>
                    <a:pt x="2188" y="452"/>
                  </a:lnTo>
                  <a:lnTo>
                    <a:pt x="2192" y="452"/>
                  </a:lnTo>
                  <a:lnTo>
                    <a:pt x="2190" y="450"/>
                  </a:lnTo>
                  <a:lnTo>
                    <a:pt x="2186" y="450"/>
                  </a:lnTo>
                  <a:lnTo>
                    <a:pt x="2188" y="452"/>
                  </a:lnTo>
                  <a:lnTo>
                    <a:pt x="2188" y="452"/>
                  </a:lnTo>
                  <a:lnTo>
                    <a:pt x="2190" y="452"/>
                  </a:lnTo>
                  <a:lnTo>
                    <a:pt x="2188" y="450"/>
                  </a:lnTo>
                  <a:lnTo>
                    <a:pt x="2186" y="450"/>
                  </a:lnTo>
                  <a:lnTo>
                    <a:pt x="2188" y="452"/>
                  </a:lnTo>
                  <a:lnTo>
                    <a:pt x="2188" y="452"/>
                  </a:lnTo>
                  <a:close/>
                  <a:moveTo>
                    <a:pt x="2046" y="234"/>
                  </a:moveTo>
                  <a:lnTo>
                    <a:pt x="2046" y="234"/>
                  </a:lnTo>
                  <a:lnTo>
                    <a:pt x="2046" y="230"/>
                  </a:lnTo>
                  <a:lnTo>
                    <a:pt x="2046" y="226"/>
                  </a:lnTo>
                  <a:lnTo>
                    <a:pt x="2044" y="216"/>
                  </a:lnTo>
                  <a:lnTo>
                    <a:pt x="2038" y="202"/>
                  </a:lnTo>
                  <a:lnTo>
                    <a:pt x="2038" y="202"/>
                  </a:lnTo>
                  <a:lnTo>
                    <a:pt x="2050" y="194"/>
                  </a:lnTo>
                  <a:lnTo>
                    <a:pt x="2062" y="190"/>
                  </a:lnTo>
                  <a:lnTo>
                    <a:pt x="2072" y="186"/>
                  </a:lnTo>
                  <a:lnTo>
                    <a:pt x="2082" y="186"/>
                  </a:lnTo>
                  <a:lnTo>
                    <a:pt x="2092" y="188"/>
                  </a:lnTo>
                  <a:lnTo>
                    <a:pt x="2098" y="190"/>
                  </a:lnTo>
                  <a:lnTo>
                    <a:pt x="2104" y="194"/>
                  </a:lnTo>
                  <a:lnTo>
                    <a:pt x="2108" y="198"/>
                  </a:lnTo>
                  <a:lnTo>
                    <a:pt x="2112" y="204"/>
                  </a:lnTo>
                  <a:lnTo>
                    <a:pt x="2112" y="210"/>
                  </a:lnTo>
                  <a:lnTo>
                    <a:pt x="2110" y="218"/>
                  </a:lnTo>
                  <a:lnTo>
                    <a:pt x="2106" y="224"/>
                  </a:lnTo>
                  <a:lnTo>
                    <a:pt x="2100" y="230"/>
                  </a:lnTo>
                  <a:lnTo>
                    <a:pt x="2090" y="238"/>
                  </a:lnTo>
                  <a:lnTo>
                    <a:pt x="2078" y="242"/>
                  </a:lnTo>
                  <a:lnTo>
                    <a:pt x="2064" y="248"/>
                  </a:lnTo>
                  <a:lnTo>
                    <a:pt x="2064" y="248"/>
                  </a:lnTo>
                  <a:lnTo>
                    <a:pt x="2068" y="244"/>
                  </a:lnTo>
                  <a:lnTo>
                    <a:pt x="2064" y="244"/>
                  </a:lnTo>
                  <a:lnTo>
                    <a:pt x="2058" y="248"/>
                  </a:lnTo>
                  <a:lnTo>
                    <a:pt x="2058" y="248"/>
                  </a:lnTo>
                  <a:lnTo>
                    <a:pt x="2058" y="248"/>
                  </a:lnTo>
                  <a:lnTo>
                    <a:pt x="2058" y="248"/>
                  </a:lnTo>
                  <a:lnTo>
                    <a:pt x="2060" y="238"/>
                  </a:lnTo>
                  <a:lnTo>
                    <a:pt x="2060" y="236"/>
                  </a:lnTo>
                  <a:lnTo>
                    <a:pt x="2058" y="236"/>
                  </a:lnTo>
                  <a:lnTo>
                    <a:pt x="2054" y="238"/>
                  </a:lnTo>
                  <a:lnTo>
                    <a:pt x="2050" y="236"/>
                  </a:lnTo>
                  <a:lnTo>
                    <a:pt x="2046" y="234"/>
                  </a:lnTo>
                  <a:lnTo>
                    <a:pt x="2046" y="234"/>
                  </a:lnTo>
                  <a:lnTo>
                    <a:pt x="2048" y="232"/>
                  </a:lnTo>
                  <a:lnTo>
                    <a:pt x="2050" y="234"/>
                  </a:lnTo>
                  <a:lnTo>
                    <a:pt x="2048" y="234"/>
                  </a:lnTo>
                  <a:lnTo>
                    <a:pt x="2046" y="234"/>
                  </a:lnTo>
                  <a:lnTo>
                    <a:pt x="2046" y="234"/>
                  </a:lnTo>
                  <a:close/>
                  <a:moveTo>
                    <a:pt x="2052" y="1564"/>
                  </a:moveTo>
                  <a:lnTo>
                    <a:pt x="2052" y="1564"/>
                  </a:lnTo>
                  <a:lnTo>
                    <a:pt x="2052" y="1564"/>
                  </a:lnTo>
                  <a:lnTo>
                    <a:pt x="2054" y="1564"/>
                  </a:lnTo>
                  <a:lnTo>
                    <a:pt x="2058" y="1568"/>
                  </a:lnTo>
                  <a:lnTo>
                    <a:pt x="2058" y="1570"/>
                  </a:lnTo>
                  <a:lnTo>
                    <a:pt x="2056" y="1570"/>
                  </a:lnTo>
                  <a:lnTo>
                    <a:pt x="2052" y="1564"/>
                  </a:lnTo>
                  <a:lnTo>
                    <a:pt x="2052" y="1564"/>
                  </a:lnTo>
                  <a:lnTo>
                    <a:pt x="2052" y="1564"/>
                  </a:lnTo>
                  <a:lnTo>
                    <a:pt x="2052" y="1564"/>
                  </a:lnTo>
                  <a:lnTo>
                    <a:pt x="2052" y="1564"/>
                  </a:lnTo>
                  <a:lnTo>
                    <a:pt x="2052" y="1564"/>
                  </a:lnTo>
                  <a:lnTo>
                    <a:pt x="2052" y="1564"/>
                  </a:lnTo>
                  <a:close/>
                  <a:moveTo>
                    <a:pt x="2074" y="4116"/>
                  </a:moveTo>
                  <a:lnTo>
                    <a:pt x="2074" y="4116"/>
                  </a:lnTo>
                  <a:lnTo>
                    <a:pt x="2050" y="4114"/>
                  </a:lnTo>
                  <a:lnTo>
                    <a:pt x="2052" y="4114"/>
                  </a:lnTo>
                  <a:lnTo>
                    <a:pt x="2066" y="4114"/>
                  </a:lnTo>
                  <a:lnTo>
                    <a:pt x="2074" y="4116"/>
                  </a:lnTo>
                  <a:lnTo>
                    <a:pt x="2074" y="4116"/>
                  </a:lnTo>
                  <a:lnTo>
                    <a:pt x="2070" y="4116"/>
                  </a:lnTo>
                  <a:lnTo>
                    <a:pt x="2074" y="4116"/>
                  </a:lnTo>
                  <a:lnTo>
                    <a:pt x="2074" y="4116"/>
                  </a:lnTo>
                  <a:close/>
                  <a:moveTo>
                    <a:pt x="2104" y="2320"/>
                  </a:moveTo>
                  <a:lnTo>
                    <a:pt x="2104" y="2320"/>
                  </a:lnTo>
                  <a:lnTo>
                    <a:pt x="2102" y="2308"/>
                  </a:lnTo>
                  <a:lnTo>
                    <a:pt x="2102" y="2294"/>
                  </a:lnTo>
                  <a:lnTo>
                    <a:pt x="2104" y="2280"/>
                  </a:lnTo>
                  <a:lnTo>
                    <a:pt x="2108" y="2268"/>
                  </a:lnTo>
                  <a:lnTo>
                    <a:pt x="2110" y="2264"/>
                  </a:lnTo>
                  <a:lnTo>
                    <a:pt x="2114" y="2264"/>
                  </a:lnTo>
                  <a:lnTo>
                    <a:pt x="2118" y="2264"/>
                  </a:lnTo>
                  <a:lnTo>
                    <a:pt x="2124" y="2268"/>
                  </a:lnTo>
                  <a:lnTo>
                    <a:pt x="2132" y="2276"/>
                  </a:lnTo>
                  <a:lnTo>
                    <a:pt x="2142" y="2286"/>
                  </a:lnTo>
                  <a:lnTo>
                    <a:pt x="2142" y="2286"/>
                  </a:lnTo>
                  <a:lnTo>
                    <a:pt x="2136" y="2300"/>
                  </a:lnTo>
                  <a:lnTo>
                    <a:pt x="2128" y="2308"/>
                  </a:lnTo>
                  <a:lnTo>
                    <a:pt x="2116" y="2316"/>
                  </a:lnTo>
                  <a:lnTo>
                    <a:pt x="2104" y="2320"/>
                  </a:lnTo>
                  <a:lnTo>
                    <a:pt x="2104" y="2320"/>
                  </a:lnTo>
                  <a:lnTo>
                    <a:pt x="2108" y="2316"/>
                  </a:lnTo>
                  <a:lnTo>
                    <a:pt x="2104" y="2320"/>
                  </a:lnTo>
                  <a:lnTo>
                    <a:pt x="2104" y="2320"/>
                  </a:lnTo>
                  <a:close/>
                  <a:moveTo>
                    <a:pt x="2168" y="2416"/>
                  </a:moveTo>
                  <a:lnTo>
                    <a:pt x="2168" y="2416"/>
                  </a:lnTo>
                  <a:lnTo>
                    <a:pt x="2168" y="2416"/>
                  </a:lnTo>
                  <a:lnTo>
                    <a:pt x="2168" y="2414"/>
                  </a:lnTo>
                  <a:lnTo>
                    <a:pt x="2170" y="2406"/>
                  </a:lnTo>
                  <a:lnTo>
                    <a:pt x="2174" y="2394"/>
                  </a:lnTo>
                  <a:lnTo>
                    <a:pt x="2180" y="2382"/>
                  </a:lnTo>
                  <a:lnTo>
                    <a:pt x="2190" y="2372"/>
                  </a:lnTo>
                  <a:lnTo>
                    <a:pt x="2194" y="2370"/>
                  </a:lnTo>
                  <a:lnTo>
                    <a:pt x="2200" y="2368"/>
                  </a:lnTo>
                  <a:lnTo>
                    <a:pt x="2206" y="2370"/>
                  </a:lnTo>
                  <a:lnTo>
                    <a:pt x="2212" y="2374"/>
                  </a:lnTo>
                  <a:lnTo>
                    <a:pt x="2218" y="2380"/>
                  </a:lnTo>
                  <a:lnTo>
                    <a:pt x="2224" y="2390"/>
                  </a:lnTo>
                  <a:lnTo>
                    <a:pt x="2224" y="2390"/>
                  </a:lnTo>
                  <a:lnTo>
                    <a:pt x="2228" y="2400"/>
                  </a:lnTo>
                  <a:lnTo>
                    <a:pt x="2230" y="2406"/>
                  </a:lnTo>
                  <a:lnTo>
                    <a:pt x="2230" y="2412"/>
                  </a:lnTo>
                  <a:lnTo>
                    <a:pt x="2228" y="2416"/>
                  </a:lnTo>
                  <a:lnTo>
                    <a:pt x="2224" y="2418"/>
                  </a:lnTo>
                  <a:lnTo>
                    <a:pt x="2220" y="2420"/>
                  </a:lnTo>
                  <a:lnTo>
                    <a:pt x="2208" y="2422"/>
                  </a:lnTo>
                  <a:lnTo>
                    <a:pt x="2196" y="2422"/>
                  </a:lnTo>
                  <a:lnTo>
                    <a:pt x="2184" y="2420"/>
                  </a:lnTo>
                  <a:lnTo>
                    <a:pt x="2168" y="2416"/>
                  </a:lnTo>
                  <a:lnTo>
                    <a:pt x="2168" y="2416"/>
                  </a:lnTo>
                  <a:lnTo>
                    <a:pt x="2172" y="2416"/>
                  </a:lnTo>
                  <a:lnTo>
                    <a:pt x="2168" y="2416"/>
                  </a:lnTo>
                  <a:lnTo>
                    <a:pt x="2168" y="2416"/>
                  </a:lnTo>
                  <a:close/>
                  <a:moveTo>
                    <a:pt x="2226" y="2664"/>
                  </a:moveTo>
                  <a:lnTo>
                    <a:pt x="2226" y="2664"/>
                  </a:lnTo>
                  <a:lnTo>
                    <a:pt x="2182" y="2666"/>
                  </a:lnTo>
                  <a:lnTo>
                    <a:pt x="2182" y="2666"/>
                  </a:lnTo>
                  <a:lnTo>
                    <a:pt x="2190" y="2654"/>
                  </a:lnTo>
                  <a:lnTo>
                    <a:pt x="2190" y="2654"/>
                  </a:lnTo>
                  <a:lnTo>
                    <a:pt x="2188" y="2654"/>
                  </a:lnTo>
                  <a:lnTo>
                    <a:pt x="2184" y="2656"/>
                  </a:lnTo>
                  <a:lnTo>
                    <a:pt x="2182" y="2656"/>
                  </a:lnTo>
                  <a:lnTo>
                    <a:pt x="2180" y="2652"/>
                  </a:lnTo>
                  <a:lnTo>
                    <a:pt x="2180" y="2652"/>
                  </a:lnTo>
                  <a:lnTo>
                    <a:pt x="2194" y="2644"/>
                  </a:lnTo>
                  <a:lnTo>
                    <a:pt x="2208" y="2638"/>
                  </a:lnTo>
                  <a:lnTo>
                    <a:pt x="2222" y="2636"/>
                  </a:lnTo>
                  <a:lnTo>
                    <a:pt x="2238" y="2634"/>
                  </a:lnTo>
                  <a:lnTo>
                    <a:pt x="2238" y="2634"/>
                  </a:lnTo>
                  <a:lnTo>
                    <a:pt x="2240" y="2644"/>
                  </a:lnTo>
                  <a:lnTo>
                    <a:pt x="2238" y="2652"/>
                  </a:lnTo>
                  <a:lnTo>
                    <a:pt x="2234" y="2658"/>
                  </a:lnTo>
                  <a:lnTo>
                    <a:pt x="2226" y="2664"/>
                  </a:lnTo>
                  <a:lnTo>
                    <a:pt x="2226" y="2664"/>
                  </a:lnTo>
                  <a:lnTo>
                    <a:pt x="2220" y="2666"/>
                  </a:lnTo>
                  <a:lnTo>
                    <a:pt x="2224" y="2664"/>
                  </a:lnTo>
                  <a:lnTo>
                    <a:pt x="2228" y="2662"/>
                  </a:lnTo>
                  <a:lnTo>
                    <a:pt x="2226" y="2664"/>
                  </a:lnTo>
                  <a:lnTo>
                    <a:pt x="2226" y="2664"/>
                  </a:lnTo>
                  <a:close/>
                  <a:moveTo>
                    <a:pt x="2190" y="1914"/>
                  </a:moveTo>
                  <a:lnTo>
                    <a:pt x="2190" y="1914"/>
                  </a:lnTo>
                  <a:lnTo>
                    <a:pt x="2188" y="1906"/>
                  </a:lnTo>
                  <a:lnTo>
                    <a:pt x="2188" y="1900"/>
                  </a:lnTo>
                  <a:lnTo>
                    <a:pt x="2190" y="1896"/>
                  </a:lnTo>
                  <a:lnTo>
                    <a:pt x="2192" y="1892"/>
                  </a:lnTo>
                  <a:lnTo>
                    <a:pt x="2198" y="1888"/>
                  </a:lnTo>
                  <a:lnTo>
                    <a:pt x="2204" y="1884"/>
                  </a:lnTo>
                  <a:lnTo>
                    <a:pt x="2220" y="1882"/>
                  </a:lnTo>
                  <a:lnTo>
                    <a:pt x="2238" y="1882"/>
                  </a:lnTo>
                  <a:lnTo>
                    <a:pt x="2258" y="1884"/>
                  </a:lnTo>
                  <a:lnTo>
                    <a:pt x="2278" y="1890"/>
                  </a:lnTo>
                  <a:lnTo>
                    <a:pt x="2294" y="1898"/>
                  </a:lnTo>
                  <a:lnTo>
                    <a:pt x="2294" y="1898"/>
                  </a:lnTo>
                  <a:lnTo>
                    <a:pt x="2282" y="1906"/>
                  </a:lnTo>
                  <a:lnTo>
                    <a:pt x="2270" y="1912"/>
                  </a:lnTo>
                  <a:lnTo>
                    <a:pt x="2258" y="1916"/>
                  </a:lnTo>
                  <a:lnTo>
                    <a:pt x="2244" y="1920"/>
                  </a:lnTo>
                  <a:lnTo>
                    <a:pt x="2232" y="1920"/>
                  </a:lnTo>
                  <a:lnTo>
                    <a:pt x="2218" y="1920"/>
                  </a:lnTo>
                  <a:lnTo>
                    <a:pt x="2204" y="1918"/>
                  </a:lnTo>
                  <a:lnTo>
                    <a:pt x="2190" y="1914"/>
                  </a:lnTo>
                  <a:lnTo>
                    <a:pt x="2190" y="1914"/>
                  </a:lnTo>
                  <a:lnTo>
                    <a:pt x="2202" y="1916"/>
                  </a:lnTo>
                  <a:lnTo>
                    <a:pt x="2190" y="1914"/>
                  </a:lnTo>
                  <a:lnTo>
                    <a:pt x="2190" y="1914"/>
                  </a:lnTo>
                  <a:close/>
                  <a:moveTo>
                    <a:pt x="2312" y="1458"/>
                  </a:moveTo>
                  <a:lnTo>
                    <a:pt x="2312" y="1458"/>
                  </a:lnTo>
                  <a:lnTo>
                    <a:pt x="2314" y="1462"/>
                  </a:lnTo>
                  <a:lnTo>
                    <a:pt x="2312" y="1458"/>
                  </a:lnTo>
                  <a:lnTo>
                    <a:pt x="2312" y="1458"/>
                  </a:lnTo>
                  <a:lnTo>
                    <a:pt x="2310" y="1460"/>
                  </a:lnTo>
                  <a:lnTo>
                    <a:pt x="2312" y="1458"/>
                  </a:lnTo>
                  <a:lnTo>
                    <a:pt x="2312" y="1458"/>
                  </a:lnTo>
                  <a:close/>
                  <a:moveTo>
                    <a:pt x="2346" y="2136"/>
                  </a:moveTo>
                  <a:lnTo>
                    <a:pt x="2346" y="2136"/>
                  </a:lnTo>
                  <a:lnTo>
                    <a:pt x="2346" y="2136"/>
                  </a:lnTo>
                  <a:lnTo>
                    <a:pt x="2346" y="2136"/>
                  </a:lnTo>
                  <a:lnTo>
                    <a:pt x="2346" y="2136"/>
                  </a:lnTo>
                  <a:lnTo>
                    <a:pt x="2346" y="2132"/>
                  </a:lnTo>
                  <a:lnTo>
                    <a:pt x="2344" y="2130"/>
                  </a:lnTo>
                  <a:lnTo>
                    <a:pt x="2338" y="2126"/>
                  </a:lnTo>
                  <a:lnTo>
                    <a:pt x="2338" y="2126"/>
                  </a:lnTo>
                  <a:lnTo>
                    <a:pt x="2348" y="2126"/>
                  </a:lnTo>
                  <a:lnTo>
                    <a:pt x="2350" y="2128"/>
                  </a:lnTo>
                  <a:lnTo>
                    <a:pt x="2350" y="2130"/>
                  </a:lnTo>
                  <a:lnTo>
                    <a:pt x="2346" y="2136"/>
                  </a:lnTo>
                  <a:lnTo>
                    <a:pt x="2346" y="2136"/>
                  </a:lnTo>
                  <a:lnTo>
                    <a:pt x="2346" y="2136"/>
                  </a:lnTo>
                  <a:lnTo>
                    <a:pt x="2346" y="2136"/>
                  </a:lnTo>
                  <a:lnTo>
                    <a:pt x="2346" y="2136"/>
                  </a:lnTo>
                  <a:close/>
                  <a:moveTo>
                    <a:pt x="2320" y="1466"/>
                  </a:moveTo>
                  <a:lnTo>
                    <a:pt x="2320" y="1466"/>
                  </a:lnTo>
                  <a:lnTo>
                    <a:pt x="2326" y="1460"/>
                  </a:lnTo>
                  <a:lnTo>
                    <a:pt x="2326" y="1460"/>
                  </a:lnTo>
                  <a:lnTo>
                    <a:pt x="2326" y="1462"/>
                  </a:lnTo>
                  <a:lnTo>
                    <a:pt x="2328" y="1462"/>
                  </a:lnTo>
                  <a:lnTo>
                    <a:pt x="2332" y="1462"/>
                  </a:lnTo>
                  <a:lnTo>
                    <a:pt x="2336" y="1458"/>
                  </a:lnTo>
                  <a:lnTo>
                    <a:pt x="2338" y="1452"/>
                  </a:lnTo>
                  <a:lnTo>
                    <a:pt x="2340" y="1448"/>
                  </a:lnTo>
                  <a:lnTo>
                    <a:pt x="2340" y="1448"/>
                  </a:lnTo>
                  <a:lnTo>
                    <a:pt x="2336" y="1446"/>
                  </a:lnTo>
                  <a:lnTo>
                    <a:pt x="2334" y="1448"/>
                  </a:lnTo>
                  <a:lnTo>
                    <a:pt x="2328" y="1450"/>
                  </a:lnTo>
                  <a:lnTo>
                    <a:pt x="2318" y="1456"/>
                  </a:lnTo>
                  <a:lnTo>
                    <a:pt x="2318" y="1456"/>
                  </a:lnTo>
                  <a:lnTo>
                    <a:pt x="2322" y="1452"/>
                  </a:lnTo>
                  <a:lnTo>
                    <a:pt x="2328" y="1450"/>
                  </a:lnTo>
                  <a:lnTo>
                    <a:pt x="2336" y="1446"/>
                  </a:lnTo>
                  <a:lnTo>
                    <a:pt x="2342" y="1446"/>
                  </a:lnTo>
                  <a:lnTo>
                    <a:pt x="2350" y="1446"/>
                  </a:lnTo>
                  <a:lnTo>
                    <a:pt x="2356" y="1446"/>
                  </a:lnTo>
                  <a:lnTo>
                    <a:pt x="2360" y="1450"/>
                  </a:lnTo>
                  <a:lnTo>
                    <a:pt x="2364" y="1456"/>
                  </a:lnTo>
                  <a:lnTo>
                    <a:pt x="2364" y="1456"/>
                  </a:lnTo>
                  <a:lnTo>
                    <a:pt x="2320" y="1466"/>
                  </a:lnTo>
                  <a:lnTo>
                    <a:pt x="2320" y="1466"/>
                  </a:lnTo>
                  <a:lnTo>
                    <a:pt x="2326" y="1466"/>
                  </a:lnTo>
                  <a:lnTo>
                    <a:pt x="2320" y="1466"/>
                  </a:lnTo>
                  <a:lnTo>
                    <a:pt x="2320" y="1466"/>
                  </a:lnTo>
                  <a:close/>
                  <a:moveTo>
                    <a:pt x="2394" y="382"/>
                  </a:moveTo>
                  <a:lnTo>
                    <a:pt x="2394" y="382"/>
                  </a:lnTo>
                  <a:lnTo>
                    <a:pt x="2374" y="386"/>
                  </a:lnTo>
                  <a:lnTo>
                    <a:pt x="2360" y="388"/>
                  </a:lnTo>
                  <a:lnTo>
                    <a:pt x="2356" y="386"/>
                  </a:lnTo>
                  <a:lnTo>
                    <a:pt x="2350" y="382"/>
                  </a:lnTo>
                  <a:lnTo>
                    <a:pt x="2346" y="378"/>
                  </a:lnTo>
                  <a:lnTo>
                    <a:pt x="2342" y="368"/>
                  </a:lnTo>
                  <a:lnTo>
                    <a:pt x="2342" y="368"/>
                  </a:lnTo>
                  <a:lnTo>
                    <a:pt x="2348" y="358"/>
                  </a:lnTo>
                  <a:lnTo>
                    <a:pt x="2356" y="354"/>
                  </a:lnTo>
                  <a:lnTo>
                    <a:pt x="2362" y="354"/>
                  </a:lnTo>
                  <a:lnTo>
                    <a:pt x="2368" y="356"/>
                  </a:lnTo>
                  <a:lnTo>
                    <a:pt x="2374" y="360"/>
                  </a:lnTo>
                  <a:lnTo>
                    <a:pt x="2380" y="368"/>
                  </a:lnTo>
                  <a:lnTo>
                    <a:pt x="2394" y="382"/>
                  </a:lnTo>
                  <a:lnTo>
                    <a:pt x="2394" y="382"/>
                  </a:lnTo>
                  <a:close/>
                  <a:moveTo>
                    <a:pt x="2448" y="3194"/>
                  </a:moveTo>
                  <a:lnTo>
                    <a:pt x="2448" y="3194"/>
                  </a:lnTo>
                  <a:lnTo>
                    <a:pt x="2458" y="3196"/>
                  </a:lnTo>
                  <a:lnTo>
                    <a:pt x="2448" y="3194"/>
                  </a:lnTo>
                  <a:lnTo>
                    <a:pt x="2448" y="3194"/>
                  </a:lnTo>
                  <a:close/>
                  <a:moveTo>
                    <a:pt x="2460" y="242"/>
                  </a:moveTo>
                  <a:lnTo>
                    <a:pt x="2460" y="242"/>
                  </a:lnTo>
                  <a:lnTo>
                    <a:pt x="2464" y="248"/>
                  </a:lnTo>
                  <a:lnTo>
                    <a:pt x="2464" y="252"/>
                  </a:lnTo>
                  <a:lnTo>
                    <a:pt x="2460" y="254"/>
                  </a:lnTo>
                  <a:lnTo>
                    <a:pt x="2454" y="254"/>
                  </a:lnTo>
                  <a:lnTo>
                    <a:pt x="2434" y="250"/>
                  </a:lnTo>
                  <a:lnTo>
                    <a:pt x="2410" y="242"/>
                  </a:lnTo>
                  <a:lnTo>
                    <a:pt x="2390" y="230"/>
                  </a:lnTo>
                  <a:lnTo>
                    <a:pt x="2382" y="224"/>
                  </a:lnTo>
                  <a:lnTo>
                    <a:pt x="2378" y="220"/>
                  </a:lnTo>
                  <a:lnTo>
                    <a:pt x="2376" y="214"/>
                  </a:lnTo>
                  <a:lnTo>
                    <a:pt x="2380" y="210"/>
                  </a:lnTo>
                  <a:lnTo>
                    <a:pt x="2388" y="206"/>
                  </a:lnTo>
                  <a:lnTo>
                    <a:pt x="2402" y="204"/>
                  </a:lnTo>
                  <a:lnTo>
                    <a:pt x="2402" y="204"/>
                  </a:lnTo>
                  <a:lnTo>
                    <a:pt x="2410" y="204"/>
                  </a:lnTo>
                  <a:lnTo>
                    <a:pt x="2422" y="206"/>
                  </a:lnTo>
                  <a:lnTo>
                    <a:pt x="2436" y="210"/>
                  </a:lnTo>
                  <a:lnTo>
                    <a:pt x="2450" y="214"/>
                  </a:lnTo>
                  <a:lnTo>
                    <a:pt x="2462" y="220"/>
                  </a:lnTo>
                  <a:lnTo>
                    <a:pt x="2466" y="224"/>
                  </a:lnTo>
                  <a:lnTo>
                    <a:pt x="2468" y="226"/>
                  </a:lnTo>
                  <a:lnTo>
                    <a:pt x="2470" y="230"/>
                  </a:lnTo>
                  <a:lnTo>
                    <a:pt x="2468" y="234"/>
                  </a:lnTo>
                  <a:lnTo>
                    <a:pt x="2466" y="238"/>
                  </a:lnTo>
                  <a:lnTo>
                    <a:pt x="2460" y="242"/>
                  </a:lnTo>
                  <a:lnTo>
                    <a:pt x="2460" y="242"/>
                  </a:lnTo>
                  <a:lnTo>
                    <a:pt x="2464" y="246"/>
                  </a:lnTo>
                  <a:lnTo>
                    <a:pt x="2464" y="244"/>
                  </a:lnTo>
                  <a:lnTo>
                    <a:pt x="2462" y="242"/>
                  </a:lnTo>
                  <a:lnTo>
                    <a:pt x="2460" y="242"/>
                  </a:lnTo>
                  <a:lnTo>
                    <a:pt x="2460" y="242"/>
                  </a:lnTo>
                  <a:close/>
                  <a:moveTo>
                    <a:pt x="2468" y="3202"/>
                  </a:moveTo>
                  <a:lnTo>
                    <a:pt x="2468" y="3202"/>
                  </a:lnTo>
                  <a:lnTo>
                    <a:pt x="2474" y="3194"/>
                  </a:lnTo>
                  <a:lnTo>
                    <a:pt x="2468" y="3202"/>
                  </a:lnTo>
                  <a:lnTo>
                    <a:pt x="2468" y="3202"/>
                  </a:lnTo>
                  <a:close/>
                  <a:moveTo>
                    <a:pt x="2584" y="1650"/>
                  </a:moveTo>
                  <a:lnTo>
                    <a:pt x="2584" y="1650"/>
                  </a:lnTo>
                  <a:lnTo>
                    <a:pt x="2578" y="1648"/>
                  </a:lnTo>
                  <a:lnTo>
                    <a:pt x="2572" y="1648"/>
                  </a:lnTo>
                  <a:lnTo>
                    <a:pt x="2562" y="1650"/>
                  </a:lnTo>
                  <a:lnTo>
                    <a:pt x="2558" y="1650"/>
                  </a:lnTo>
                  <a:lnTo>
                    <a:pt x="2552" y="1648"/>
                  </a:lnTo>
                  <a:lnTo>
                    <a:pt x="2548" y="1644"/>
                  </a:lnTo>
                  <a:lnTo>
                    <a:pt x="2542" y="1638"/>
                  </a:lnTo>
                  <a:lnTo>
                    <a:pt x="2542" y="1638"/>
                  </a:lnTo>
                  <a:lnTo>
                    <a:pt x="2558" y="1634"/>
                  </a:lnTo>
                  <a:lnTo>
                    <a:pt x="2590" y="1630"/>
                  </a:lnTo>
                  <a:lnTo>
                    <a:pt x="2602" y="1630"/>
                  </a:lnTo>
                  <a:lnTo>
                    <a:pt x="2606" y="1630"/>
                  </a:lnTo>
                  <a:lnTo>
                    <a:pt x="2608" y="1632"/>
                  </a:lnTo>
                  <a:lnTo>
                    <a:pt x="2606" y="1634"/>
                  </a:lnTo>
                  <a:lnTo>
                    <a:pt x="2602" y="1638"/>
                  </a:lnTo>
                  <a:lnTo>
                    <a:pt x="2584" y="1650"/>
                  </a:lnTo>
                  <a:lnTo>
                    <a:pt x="2584" y="1650"/>
                  </a:lnTo>
                  <a:lnTo>
                    <a:pt x="2586" y="1650"/>
                  </a:lnTo>
                  <a:lnTo>
                    <a:pt x="2584" y="1650"/>
                  </a:lnTo>
                  <a:lnTo>
                    <a:pt x="2584" y="1650"/>
                  </a:lnTo>
                  <a:close/>
                  <a:moveTo>
                    <a:pt x="2634" y="1544"/>
                  </a:moveTo>
                  <a:lnTo>
                    <a:pt x="2634" y="1544"/>
                  </a:lnTo>
                  <a:lnTo>
                    <a:pt x="2636" y="1544"/>
                  </a:lnTo>
                  <a:lnTo>
                    <a:pt x="2634" y="1544"/>
                  </a:lnTo>
                  <a:lnTo>
                    <a:pt x="2628" y="1546"/>
                  </a:lnTo>
                  <a:lnTo>
                    <a:pt x="2620" y="1548"/>
                  </a:lnTo>
                  <a:lnTo>
                    <a:pt x="2612" y="1550"/>
                  </a:lnTo>
                  <a:lnTo>
                    <a:pt x="2612" y="1550"/>
                  </a:lnTo>
                  <a:lnTo>
                    <a:pt x="2612" y="1550"/>
                  </a:lnTo>
                  <a:lnTo>
                    <a:pt x="2614" y="1550"/>
                  </a:lnTo>
                  <a:lnTo>
                    <a:pt x="2620" y="1544"/>
                  </a:lnTo>
                  <a:lnTo>
                    <a:pt x="2626" y="1536"/>
                  </a:lnTo>
                  <a:lnTo>
                    <a:pt x="2626" y="1536"/>
                  </a:lnTo>
                  <a:lnTo>
                    <a:pt x="2602" y="1540"/>
                  </a:lnTo>
                  <a:lnTo>
                    <a:pt x="2602" y="1540"/>
                  </a:lnTo>
                  <a:lnTo>
                    <a:pt x="2628" y="1534"/>
                  </a:lnTo>
                  <a:lnTo>
                    <a:pt x="2644" y="1530"/>
                  </a:lnTo>
                  <a:lnTo>
                    <a:pt x="2650" y="1530"/>
                  </a:lnTo>
                  <a:lnTo>
                    <a:pt x="2650" y="1532"/>
                  </a:lnTo>
                  <a:lnTo>
                    <a:pt x="2650" y="1534"/>
                  </a:lnTo>
                  <a:lnTo>
                    <a:pt x="2640" y="1540"/>
                  </a:lnTo>
                  <a:lnTo>
                    <a:pt x="2636" y="1544"/>
                  </a:lnTo>
                  <a:lnTo>
                    <a:pt x="2634" y="1544"/>
                  </a:lnTo>
                  <a:lnTo>
                    <a:pt x="2634" y="1544"/>
                  </a:lnTo>
                  <a:lnTo>
                    <a:pt x="2636" y="1544"/>
                  </a:lnTo>
                  <a:lnTo>
                    <a:pt x="2634" y="1544"/>
                  </a:lnTo>
                  <a:lnTo>
                    <a:pt x="2634" y="1544"/>
                  </a:lnTo>
                  <a:close/>
                  <a:moveTo>
                    <a:pt x="2668" y="384"/>
                  </a:moveTo>
                  <a:lnTo>
                    <a:pt x="2668" y="384"/>
                  </a:lnTo>
                  <a:lnTo>
                    <a:pt x="2654" y="392"/>
                  </a:lnTo>
                  <a:lnTo>
                    <a:pt x="2640" y="396"/>
                  </a:lnTo>
                  <a:lnTo>
                    <a:pt x="2630" y="396"/>
                  </a:lnTo>
                  <a:lnTo>
                    <a:pt x="2620" y="396"/>
                  </a:lnTo>
                  <a:lnTo>
                    <a:pt x="2610" y="392"/>
                  </a:lnTo>
                  <a:lnTo>
                    <a:pt x="2602" y="388"/>
                  </a:lnTo>
                  <a:lnTo>
                    <a:pt x="2588" y="376"/>
                  </a:lnTo>
                  <a:lnTo>
                    <a:pt x="2588" y="376"/>
                  </a:lnTo>
                  <a:lnTo>
                    <a:pt x="2596" y="372"/>
                  </a:lnTo>
                  <a:lnTo>
                    <a:pt x="2610" y="364"/>
                  </a:lnTo>
                  <a:lnTo>
                    <a:pt x="2626" y="354"/>
                  </a:lnTo>
                  <a:lnTo>
                    <a:pt x="2644" y="346"/>
                  </a:lnTo>
                  <a:lnTo>
                    <a:pt x="2652" y="342"/>
                  </a:lnTo>
                  <a:lnTo>
                    <a:pt x="2658" y="342"/>
                  </a:lnTo>
                  <a:lnTo>
                    <a:pt x="2664" y="342"/>
                  </a:lnTo>
                  <a:lnTo>
                    <a:pt x="2670" y="344"/>
                  </a:lnTo>
                  <a:lnTo>
                    <a:pt x="2672" y="350"/>
                  </a:lnTo>
                  <a:lnTo>
                    <a:pt x="2672" y="358"/>
                  </a:lnTo>
                  <a:lnTo>
                    <a:pt x="2672" y="370"/>
                  </a:lnTo>
                  <a:lnTo>
                    <a:pt x="2668" y="384"/>
                  </a:lnTo>
                  <a:lnTo>
                    <a:pt x="2668" y="384"/>
                  </a:lnTo>
                  <a:lnTo>
                    <a:pt x="2666" y="384"/>
                  </a:lnTo>
                  <a:lnTo>
                    <a:pt x="2666" y="384"/>
                  </a:lnTo>
                  <a:lnTo>
                    <a:pt x="2668" y="382"/>
                  </a:lnTo>
                  <a:lnTo>
                    <a:pt x="2668" y="384"/>
                  </a:lnTo>
                  <a:lnTo>
                    <a:pt x="2668" y="384"/>
                  </a:lnTo>
                  <a:close/>
                  <a:moveTo>
                    <a:pt x="2688" y="152"/>
                  </a:moveTo>
                  <a:lnTo>
                    <a:pt x="2688" y="152"/>
                  </a:lnTo>
                  <a:lnTo>
                    <a:pt x="2684" y="152"/>
                  </a:lnTo>
                  <a:lnTo>
                    <a:pt x="2684" y="152"/>
                  </a:lnTo>
                  <a:lnTo>
                    <a:pt x="2686" y="146"/>
                  </a:lnTo>
                  <a:lnTo>
                    <a:pt x="2692" y="138"/>
                  </a:lnTo>
                  <a:lnTo>
                    <a:pt x="2700" y="130"/>
                  </a:lnTo>
                  <a:lnTo>
                    <a:pt x="2708" y="124"/>
                  </a:lnTo>
                  <a:lnTo>
                    <a:pt x="2712" y="122"/>
                  </a:lnTo>
                  <a:lnTo>
                    <a:pt x="2714" y="124"/>
                  </a:lnTo>
                  <a:lnTo>
                    <a:pt x="2716" y="126"/>
                  </a:lnTo>
                  <a:lnTo>
                    <a:pt x="2716" y="132"/>
                  </a:lnTo>
                  <a:lnTo>
                    <a:pt x="2710" y="152"/>
                  </a:lnTo>
                  <a:lnTo>
                    <a:pt x="2710" y="152"/>
                  </a:lnTo>
                  <a:lnTo>
                    <a:pt x="2688" y="152"/>
                  </a:lnTo>
                  <a:lnTo>
                    <a:pt x="2688" y="152"/>
                  </a:lnTo>
                  <a:lnTo>
                    <a:pt x="2690" y="150"/>
                  </a:lnTo>
                  <a:lnTo>
                    <a:pt x="2688" y="152"/>
                  </a:lnTo>
                  <a:lnTo>
                    <a:pt x="2688" y="152"/>
                  </a:lnTo>
                  <a:close/>
                  <a:moveTo>
                    <a:pt x="2698" y="4114"/>
                  </a:moveTo>
                  <a:lnTo>
                    <a:pt x="2718" y="4114"/>
                  </a:lnTo>
                  <a:lnTo>
                    <a:pt x="2718" y="4114"/>
                  </a:lnTo>
                  <a:lnTo>
                    <a:pt x="2698" y="4114"/>
                  </a:lnTo>
                  <a:lnTo>
                    <a:pt x="2698" y="4114"/>
                  </a:lnTo>
                  <a:close/>
                  <a:moveTo>
                    <a:pt x="2708" y="2170"/>
                  </a:moveTo>
                  <a:lnTo>
                    <a:pt x="2708" y="2170"/>
                  </a:lnTo>
                  <a:lnTo>
                    <a:pt x="2720" y="2158"/>
                  </a:lnTo>
                  <a:lnTo>
                    <a:pt x="2720" y="2156"/>
                  </a:lnTo>
                  <a:lnTo>
                    <a:pt x="2718" y="2156"/>
                  </a:lnTo>
                  <a:lnTo>
                    <a:pt x="2710" y="2158"/>
                  </a:lnTo>
                  <a:lnTo>
                    <a:pt x="2706" y="2158"/>
                  </a:lnTo>
                  <a:lnTo>
                    <a:pt x="2702" y="2156"/>
                  </a:lnTo>
                  <a:lnTo>
                    <a:pt x="2702" y="2156"/>
                  </a:lnTo>
                  <a:lnTo>
                    <a:pt x="2712" y="2150"/>
                  </a:lnTo>
                  <a:lnTo>
                    <a:pt x="2722" y="2146"/>
                  </a:lnTo>
                  <a:lnTo>
                    <a:pt x="2728" y="2148"/>
                  </a:lnTo>
                  <a:lnTo>
                    <a:pt x="2734" y="2150"/>
                  </a:lnTo>
                  <a:lnTo>
                    <a:pt x="2734" y="2156"/>
                  </a:lnTo>
                  <a:lnTo>
                    <a:pt x="2730" y="2160"/>
                  </a:lnTo>
                  <a:lnTo>
                    <a:pt x="2722" y="2166"/>
                  </a:lnTo>
                  <a:lnTo>
                    <a:pt x="2708" y="2170"/>
                  </a:lnTo>
                  <a:lnTo>
                    <a:pt x="2708" y="2170"/>
                  </a:lnTo>
                  <a:lnTo>
                    <a:pt x="2710" y="2168"/>
                  </a:lnTo>
                  <a:lnTo>
                    <a:pt x="2714" y="2168"/>
                  </a:lnTo>
                  <a:lnTo>
                    <a:pt x="2712" y="2168"/>
                  </a:lnTo>
                  <a:lnTo>
                    <a:pt x="2708" y="2170"/>
                  </a:lnTo>
                  <a:lnTo>
                    <a:pt x="2708" y="2170"/>
                  </a:lnTo>
                  <a:close/>
                  <a:moveTo>
                    <a:pt x="2754" y="196"/>
                  </a:moveTo>
                  <a:lnTo>
                    <a:pt x="2754" y="196"/>
                  </a:lnTo>
                  <a:lnTo>
                    <a:pt x="2730" y="196"/>
                  </a:lnTo>
                  <a:lnTo>
                    <a:pt x="2714" y="194"/>
                  </a:lnTo>
                  <a:lnTo>
                    <a:pt x="2704" y="192"/>
                  </a:lnTo>
                  <a:lnTo>
                    <a:pt x="2698" y="188"/>
                  </a:lnTo>
                  <a:lnTo>
                    <a:pt x="2698" y="186"/>
                  </a:lnTo>
                  <a:lnTo>
                    <a:pt x="2704" y="182"/>
                  </a:lnTo>
                  <a:lnTo>
                    <a:pt x="2718" y="176"/>
                  </a:lnTo>
                  <a:lnTo>
                    <a:pt x="2738" y="172"/>
                  </a:lnTo>
                  <a:lnTo>
                    <a:pt x="2748" y="172"/>
                  </a:lnTo>
                  <a:lnTo>
                    <a:pt x="2756" y="172"/>
                  </a:lnTo>
                  <a:lnTo>
                    <a:pt x="2762" y="176"/>
                  </a:lnTo>
                  <a:lnTo>
                    <a:pt x="2764" y="180"/>
                  </a:lnTo>
                  <a:lnTo>
                    <a:pt x="2760" y="186"/>
                  </a:lnTo>
                  <a:lnTo>
                    <a:pt x="2754" y="196"/>
                  </a:lnTo>
                  <a:lnTo>
                    <a:pt x="2754" y="196"/>
                  </a:lnTo>
                  <a:lnTo>
                    <a:pt x="2756" y="192"/>
                  </a:lnTo>
                  <a:lnTo>
                    <a:pt x="2754" y="196"/>
                  </a:lnTo>
                  <a:lnTo>
                    <a:pt x="2754" y="196"/>
                  </a:lnTo>
                  <a:close/>
                  <a:moveTo>
                    <a:pt x="3258" y="44"/>
                  </a:moveTo>
                  <a:lnTo>
                    <a:pt x="3258" y="44"/>
                  </a:lnTo>
                  <a:lnTo>
                    <a:pt x="3296" y="42"/>
                  </a:lnTo>
                  <a:lnTo>
                    <a:pt x="3296" y="42"/>
                  </a:lnTo>
                  <a:lnTo>
                    <a:pt x="3264" y="42"/>
                  </a:lnTo>
                  <a:lnTo>
                    <a:pt x="3280" y="40"/>
                  </a:lnTo>
                  <a:lnTo>
                    <a:pt x="3314" y="38"/>
                  </a:lnTo>
                  <a:lnTo>
                    <a:pt x="3326" y="38"/>
                  </a:lnTo>
                  <a:lnTo>
                    <a:pt x="3332" y="40"/>
                  </a:lnTo>
                  <a:lnTo>
                    <a:pt x="3332" y="40"/>
                  </a:lnTo>
                  <a:lnTo>
                    <a:pt x="3324" y="44"/>
                  </a:lnTo>
                  <a:lnTo>
                    <a:pt x="3318" y="48"/>
                  </a:lnTo>
                  <a:lnTo>
                    <a:pt x="3310" y="48"/>
                  </a:lnTo>
                  <a:lnTo>
                    <a:pt x="3308" y="48"/>
                  </a:lnTo>
                  <a:lnTo>
                    <a:pt x="3310" y="48"/>
                  </a:lnTo>
                  <a:lnTo>
                    <a:pt x="3328" y="50"/>
                  </a:lnTo>
                  <a:lnTo>
                    <a:pt x="3328" y="50"/>
                  </a:lnTo>
                  <a:lnTo>
                    <a:pt x="3262" y="56"/>
                  </a:lnTo>
                  <a:lnTo>
                    <a:pt x="3248" y="56"/>
                  </a:lnTo>
                  <a:lnTo>
                    <a:pt x="3240" y="54"/>
                  </a:lnTo>
                  <a:lnTo>
                    <a:pt x="3240" y="52"/>
                  </a:lnTo>
                  <a:lnTo>
                    <a:pt x="3244" y="50"/>
                  </a:lnTo>
                  <a:lnTo>
                    <a:pt x="3258" y="44"/>
                  </a:lnTo>
                  <a:lnTo>
                    <a:pt x="3258" y="44"/>
                  </a:lnTo>
                  <a:lnTo>
                    <a:pt x="3256" y="44"/>
                  </a:lnTo>
                  <a:lnTo>
                    <a:pt x="3258" y="44"/>
                  </a:lnTo>
                  <a:lnTo>
                    <a:pt x="3258" y="44"/>
                  </a:lnTo>
                  <a:close/>
                  <a:moveTo>
                    <a:pt x="2852" y="50"/>
                  </a:moveTo>
                  <a:lnTo>
                    <a:pt x="2830" y="50"/>
                  </a:lnTo>
                  <a:lnTo>
                    <a:pt x="2830" y="50"/>
                  </a:lnTo>
                  <a:lnTo>
                    <a:pt x="2852" y="50"/>
                  </a:lnTo>
                  <a:lnTo>
                    <a:pt x="2852" y="50"/>
                  </a:lnTo>
                  <a:close/>
                  <a:moveTo>
                    <a:pt x="2760" y="1600"/>
                  </a:moveTo>
                  <a:lnTo>
                    <a:pt x="2760" y="1600"/>
                  </a:lnTo>
                  <a:lnTo>
                    <a:pt x="2770" y="1594"/>
                  </a:lnTo>
                  <a:lnTo>
                    <a:pt x="2772" y="1592"/>
                  </a:lnTo>
                  <a:lnTo>
                    <a:pt x="2772" y="1594"/>
                  </a:lnTo>
                  <a:lnTo>
                    <a:pt x="2776" y="1598"/>
                  </a:lnTo>
                  <a:lnTo>
                    <a:pt x="2780" y="1600"/>
                  </a:lnTo>
                  <a:lnTo>
                    <a:pt x="2790" y="1602"/>
                  </a:lnTo>
                  <a:lnTo>
                    <a:pt x="2790" y="1602"/>
                  </a:lnTo>
                  <a:lnTo>
                    <a:pt x="2792" y="1600"/>
                  </a:lnTo>
                  <a:lnTo>
                    <a:pt x="2794" y="1596"/>
                  </a:lnTo>
                  <a:lnTo>
                    <a:pt x="2792" y="1596"/>
                  </a:lnTo>
                  <a:lnTo>
                    <a:pt x="2790" y="1594"/>
                  </a:lnTo>
                  <a:lnTo>
                    <a:pt x="2782" y="1594"/>
                  </a:lnTo>
                  <a:lnTo>
                    <a:pt x="2778" y="1592"/>
                  </a:lnTo>
                  <a:lnTo>
                    <a:pt x="2778" y="1592"/>
                  </a:lnTo>
                  <a:lnTo>
                    <a:pt x="2784" y="1588"/>
                  </a:lnTo>
                  <a:lnTo>
                    <a:pt x="2790" y="1586"/>
                  </a:lnTo>
                  <a:lnTo>
                    <a:pt x="2798" y="1586"/>
                  </a:lnTo>
                  <a:lnTo>
                    <a:pt x="2806" y="1588"/>
                  </a:lnTo>
                  <a:lnTo>
                    <a:pt x="2806" y="1588"/>
                  </a:lnTo>
                  <a:lnTo>
                    <a:pt x="2808" y="1592"/>
                  </a:lnTo>
                  <a:lnTo>
                    <a:pt x="2808" y="1596"/>
                  </a:lnTo>
                  <a:lnTo>
                    <a:pt x="2808" y="1598"/>
                  </a:lnTo>
                  <a:lnTo>
                    <a:pt x="2806" y="1600"/>
                  </a:lnTo>
                  <a:lnTo>
                    <a:pt x="2798" y="1604"/>
                  </a:lnTo>
                  <a:lnTo>
                    <a:pt x="2788" y="1604"/>
                  </a:lnTo>
                  <a:lnTo>
                    <a:pt x="2770" y="1602"/>
                  </a:lnTo>
                  <a:lnTo>
                    <a:pt x="2760" y="1600"/>
                  </a:lnTo>
                  <a:lnTo>
                    <a:pt x="2760" y="1600"/>
                  </a:lnTo>
                  <a:lnTo>
                    <a:pt x="2766" y="1600"/>
                  </a:lnTo>
                  <a:lnTo>
                    <a:pt x="2760" y="1600"/>
                  </a:lnTo>
                  <a:lnTo>
                    <a:pt x="2760" y="1600"/>
                  </a:lnTo>
                  <a:close/>
                  <a:moveTo>
                    <a:pt x="2780" y="4114"/>
                  </a:moveTo>
                  <a:lnTo>
                    <a:pt x="2802" y="4114"/>
                  </a:lnTo>
                  <a:lnTo>
                    <a:pt x="2802" y="4114"/>
                  </a:lnTo>
                  <a:lnTo>
                    <a:pt x="2780" y="4114"/>
                  </a:lnTo>
                  <a:lnTo>
                    <a:pt x="2780" y="4114"/>
                  </a:lnTo>
                  <a:close/>
                  <a:moveTo>
                    <a:pt x="2834" y="2090"/>
                  </a:moveTo>
                  <a:lnTo>
                    <a:pt x="2834" y="2090"/>
                  </a:lnTo>
                  <a:lnTo>
                    <a:pt x="2818" y="2096"/>
                  </a:lnTo>
                  <a:lnTo>
                    <a:pt x="2810" y="2098"/>
                  </a:lnTo>
                  <a:lnTo>
                    <a:pt x="2806" y="2102"/>
                  </a:lnTo>
                  <a:lnTo>
                    <a:pt x="2792" y="2106"/>
                  </a:lnTo>
                  <a:lnTo>
                    <a:pt x="2792" y="2106"/>
                  </a:lnTo>
                  <a:lnTo>
                    <a:pt x="2798" y="2102"/>
                  </a:lnTo>
                  <a:lnTo>
                    <a:pt x="2800" y="2100"/>
                  </a:lnTo>
                  <a:lnTo>
                    <a:pt x="2798" y="2098"/>
                  </a:lnTo>
                  <a:lnTo>
                    <a:pt x="2792" y="2096"/>
                  </a:lnTo>
                  <a:lnTo>
                    <a:pt x="2780" y="2096"/>
                  </a:lnTo>
                  <a:lnTo>
                    <a:pt x="2780" y="2096"/>
                  </a:lnTo>
                  <a:lnTo>
                    <a:pt x="2784" y="2092"/>
                  </a:lnTo>
                  <a:lnTo>
                    <a:pt x="2786" y="2090"/>
                  </a:lnTo>
                  <a:lnTo>
                    <a:pt x="2782" y="2086"/>
                  </a:lnTo>
                  <a:lnTo>
                    <a:pt x="2776" y="2084"/>
                  </a:lnTo>
                  <a:lnTo>
                    <a:pt x="2776" y="2084"/>
                  </a:lnTo>
                  <a:lnTo>
                    <a:pt x="2786" y="2074"/>
                  </a:lnTo>
                  <a:lnTo>
                    <a:pt x="2798" y="2066"/>
                  </a:lnTo>
                  <a:lnTo>
                    <a:pt x="2806" y="2062"/>
                  </a:lnTo>
                  <a:lnTo>
                    <a:pt x="2814" y="2062"/>
                  </a:lnTo>
                  <a:lnTo>
                    <a:pt x="2822" y="2064"/>
                  </a:lnTo>
                  <a:lnTo>
                    <a:pt x="2826" y="2070"/>
                  </a:lnTo>
                  <a:lnTo>
                    <a:pt x="2830" y="2078"/>
                  </a:lnTo>
                  <a:lnTo>
                    <a:pt x="2834" y="2090"/>
                  </a:lnTo>
                  <a:lnTo>
                    <a:pt x="2834" y="2090"/>
                  </a:lnTo>
                  <a:lnTo>
                    <a:pt x="2832" y="2090"/>
                  </a:lnTo>
                  <a:lnTo>
                    <a:pt x="2830" y="2090"/>
                  </a:lnTo>
                  <a:lnTo>
                    <a:pt x="2832" y="2088"/>
                  </a:lnTo>
                  <a:lnTo>
                    <a:pt x="2834" y="2086"/>
                  </a:lnTo>
                  <a:lnTo>
                    <a:pt x="2834" y="2090"/>
                  </a:lnTo>
                  <a:lnTo>
                    <a:pt x="2834" y="2090"/>
                  </a:lnTo>
                  <a:close/>
                  <a:moveTo>
                    <a:pt x="2870" y="270"/>
                  </a:moveTo>
                  <a:lnTo>
                    <a:pt x="2870" y="270"/>
                  </a:lnTo>
                  <a:lnTo>
                    <a:pt x="2862" y="258"/>
                  </a:lnTo>
                  <a:lnTo>
                    <a:pt x="2850" y="246"/>
                  </a:lnTo>
                  <a:lnTo>
                    <a:pt x="2838" y="234"/>
                  </a:lnTo>
                  <a:lnTo>
                    <a:pt x="2830" y="224"/>
                  </a:lnTo>
                  <a:lnTo>
                    <a:pt x="2826" y="216"/>
                  </a:lnTo>
                  <a:lnTo>
                    <a:pt x="2824" y="210"/>
                  </a:lnTo>
                  <a:lnTo>
                    <a:pt x="2824" y="204"/>
                  </a:lnTo>
                  <a:lnTo>
                    <a:pt x="2824" y="196"/>
                  </a:lnTo>
                  <a:lnTo>
                    <a:pt x="2828" y="186"/>
                  </a:lnTo>
                  <a:lnTo>
                    <a:pt x="2832" y="176"/>
                  </a:lnTo>
                  <a:lnTo>
                    <a:pt x="2840" y="166"/>
                  </a:lnTo>
                  <a:lnTo>
                    <a:pt x="2850" y="154"/>
                  </a:lnTo>
                  <a:lnTo>
                    <a:pt x="2850" y="154"/>
                  </a:lnTo>
                  <a:lnTo>
                    <a:pt x="2870" y="152"/>
                  </a:lnTo>
                  <a:lnTo>
                    <a:pt x="2890" y="156"/>
                  </a:lnTo>
                  <a:lnTo>
                    <a:pt x="2906" y="160"/>
                  </a:lnTo>
                  <a:lnTo>
                    <a:pt x="2920" y="168"/>
                  </a:lnTo>
                  <a:lnTo>
                    <a:pt x="2930" y="180"/>
                  </a:lnTo>
                  <a:lnTo>
                    <a:pt x="2940" y="194"/>
                  </a:lnTo>
                  <a:lnTo>
                    <a:pt x="2948" y="208"/>
                  </a:lnTo>
                  <a:lnTo>
                    <a:pt x="2952" y="226"/>
                  </a:lnTo>
                  <a:lnTo>
                    <a:pt x="2952" y="226"/>
                  </a:lnTo>
                  <a:lnTo>
                    <a:pt x="2938" y="238"/>
                  </a:lnTo>
                  <a:lnTo>
                    <a:pt x="2918" y="250"/>
                  </a:lnTo>
                  <a:lnTo>
                    <a:pt x="2896" y="260"/>
                  </a:lnTo>
                  <a:lnTo>
                    <a:pt x="2870" y="270"/>
                  </a:lnTo>
                  <a:lnTo>
                    <a:pt x="2870" y="270"/>
                  </a:lnTo>
                  <a:lnTo>
                    <a:pt x="2870" y="270"/>
                  </a:lnTo>
                  <a:lnTo>
                    <a:pt x="2872" y="270"/>
                  </a:lnTo>
                  <a:lnTo>
                    <a:pt x="2872" y="270"/>
                  </a:lnTo>
                  <a:lnTo>
                    <a:pt x="2870" y="270"/>
                  </a:lnTo>
                  <a:lnTo>
                    <a:pt x="2870" y="270"/>
                  </a:lnTo>
                  <a:close/>
                  <a:moveTo>
                    <a:pt x="2914" y="50"/>
                  </a:moveTo>
                  <a:lnTo>
                    <a:pt x="2914" y="50"/>
                  </a:lnTo>
                  <a:lnTo>
                    <a:pt x="2934" y="50"/>
                  </a:lnTo>
                  <a:lnTo>
                    <a:pt x="2914" y="50"/>
                  </a:lnTo>
                  <a:close/>
                  <a:moveTo>
                    <a:pt x="2990" y="1668"/>
                  </a:moveTo>
                  <a:lnTo>
                    <a:pt x="2990" y="1668"/>
                  </a:lnTo>
                  <a:lnTo>
                    <a:pt x="2974" y="1676"/>
                  </a:lnTo>
                  <a:lnTo>
                    <a:pt x="2958" y="1678"/>
                  </a:lnTo>
                  <a:lnTo>
                    <a:pt x="2942" y="1678"/>
                  </a:lnTo>
                  <a:lnTo>
                    <a:pt x="2928" y="1674"/>
                  </a:lnTo>
                  <a:lnTo>
                    <a:pt x="2914" y="1668"/>
                  </a:lnTo>
                  <a:lnTo>
                    <a:pt x="2902" y="1662"/>
                  </a:lnTo>
                  <a:lnTo>
                    <a:pt x="2892" y="1654"/>
                  </a:lnTo>
                  <a:lnTo>
                    <a:pt x="2886" y="1646"/>
                  </a:lnTo>
                  <a:lnTo>
                    <a:pt x="2886" y="1646"/>
                  </a:lnTo>
                  <a:lnTo>
                    <a:pt x="2894" y="1634"/>
                  </a:lnTo>
                  <a:lnTo>
                    <a:pt x="2904" y="1626"/>
                  </a:lnTo>
                  <a:lnTo>
                    <a:pt x="2912" y="1620"/>
                  </a:lnTo>
                  <a:lnTo>
                    <a:pt x="2922" y="1616"/>
                  </a:lnTo>
                  <a:lnTo>
                    <a:pt x="2932" y="1614"/>
                  </a:lnTo>
                  <a:lnTo>
                    <a:pt x="2942" y="1614"/>
                  </a:lnTo>
                  <a:lnTo>
                    <a:pt x="2952" y="1616"/>
                  </a:lnTo>
                  <a:lnTo>
                    <a:pt x="2962" y="1618"/>
                  </a:lnTo>
                  <a:lnTo>
                    <a:pt x="2970" y="1622"/>
                  </a:lnTo>
                  <a:lnTo>
                    <a:pt x="2978" y="1628"/>
                  </a:lnTo>
                  <a:lnTo>
                    <a:pt x="2984" y="1634"/>
                  </a:lnTo>
                  <a:lnTo>
                    <a:pt x="2988" y="1640"/>
                  </a:lnTo>
                  <a:lnTo>
                    <a:pt x="2992" y="1646"/>
                  </a:lnTo>
                  <a:lnTo>
                    <a:pt x="2994" y="1654"/>
                  </a:lnTo>
                  <a:lnTo>
                    <a:pt x="2994" y="1662"/>
                  </a:lnTo>
                  <a:lnTo>
                    <a:pt x="2990" y="1668"/>
                  </a:lnTo>
                  <a:lnTo>
                    <a:pt x="2990" y="1668"/>
                  </a:lnTo>
                  <a:lnTo>
                    <a:pt x="2986" y="1670"/>
                  </a:lnTo>
                  <a:lnTo>
                    <a:pt x="2984" y="1670"/>
                  </a:lnTo>
                  <a:lnTo>
                    <a:pt x="2986" y="1666"/>
                  </a:lnTo>
                  <a:lnTo>
                    <a:pt x="2992" y="1664"/>
                  </a:lnTo>
                  <a:lnTo>
                    <a:pt x="2992" y="1664"/>
                  </a:lnTo>
                  <a:lnTo>
                    <a:pt x="2990" y="1668"/>
                  </a:lnTo>
                  <a:lnTo>
                    <a:pt x="2990" y="1668"/>
                  </a:lnTo>
                  <a:close/>
                  <a:moveTo>
                    <a:pt x="3004" y="1824"/>
                  </a:moveTo>
                  <a:lnTo>
                    <a:pt x="3004" y="1824"/>
                  </a:lnTo>
                  <a:lnTo>
                    <a:pt x="3010" y="1822"/>
                  </a:lnTo>
                  <a:lnTo>
                    <a:pt x="3004" y="1824"/>
                  </a:lnTo>
                  <a:lnTo>
                    <a:pt x="3004" y="1824"/>
                  </a:lnTo>
                  <a:close/>
                  <a:moveTo>
                    <a:pt x="3076" y="4092"/>
                  </a:moveTo>
                  <a:lnTo>
                    <a:pt x="3076" y="4092"/>
                  </a:lnTo>
                  <a:lnTo>
                    <a:pt x="3076" y="4088"/>
                  </a:lnTo>
                  <a:lnTo>
                    <a:pt x="3076" y="4086"/>
                  </a:lnTo>
                  <a:lnTo>
                    <a:pt x="3078" y="4086"/>
                  </a:lnTo>
                  <a:lnTo>
                    <a:pt x="3080" y="4086"/>
                  </a:lnTo>
                  <a:lnTo>
                    <a:pt x="3082" y="4088"/>
                  </a:lnTo>
                  <a:lnTo>
                    <a:pt x="3082" y="4090"/>
                  </a:lnTo>
                  <a:lnTo>
                    <a:pt x="3080" y="4092"/>
                  </a:lnTo>
                  <a:lnTo>
                    <a:pt x="3076" y="4092"/>
                  </a:lnTo>
                  <a:lnTo>
                    <a:pt x="3076" y="4092"/>
                  </a:lnTo>
                  <a:lnTo>
                    <a:pt x="3076" y="4092"/>
                  </a:lnTo>
                  <a:lnTo>
                    <a:pt x="3078" y="4092"/>
                  </a:lnTo>
                  <a:lnTo>
                    <a:pt x="3078" y="4092"/>
                  </a:lnTo>
                  <a:lnTo>
                    <a:pt x="3076" y="4092"/>
                  </a:lnTo>
                  <a:lnTo>
                    <a:pt x="3076" y="4092"/>
                  </a:lnTo>
                  <a:close/>
                  <a:moveTo>
                    <a:pt x="3160" y="2112"/>
                  </a:moveTo>
                  <a:lnTo>
                    <a:pt x="3160" y="2112"/>
                  </a:lnTo>
                  <a:lnTo>
                    <a:pt x="3158" y="2116"/>
                  </a:lnTo>
                  <a:lnTo>
                    <a:pt x="3152" y="2120"/>
                  </a:lnTo>
                  <a:lnTo>
                    <a:pt x="3138" y="2128"/>
                  </a:lnTo>
                  <a:lnTo>
                    <a:pt x="3120" y="2136"/>
                  </a:lnTo>
                  <a:lnTo>
                    <a:pt x="3098" y="2144"/>
                  </a:lnTo>
                  <a:lnTo>
                    <a:pt x="3028" y="2168"/>
                  </a:lnTo>
                  <a:lnTo>
                    <a:pt x="3028" y="2168"/>
                  </a:lnTo>
                  <a:lnTo>
                    <a:pt x="3024" y="2150"/>
                  </a:lnTo>
                  <a:lnTo>
                    <a:pt x="3022" y="2134"/>
                  </a:lnTo>
                  <a:lnTo>
                    <a:pt x="3022" y="2124"/>
                  </a:lnTo>
                  <a:lnTo>
                    <a:pt x="3026" y="2116"/>
                  </a:lnTo>
                  <a:lnTo>
                    <a:pt x="3032" y="2110"/>
                  </a:lnTo>
                  <a:lnTo>
                    <a:pt x="3040" y="2106"/>
                  </a:lnTo>
                  <a:lnTo>
                    <a:pt x="3048" y="2106"/>
                  </a:lnTo>
                  <a:lnTo>
                    <a:pt x="3058" y="2106"/>
                  </a:lnTo>
                  <a:lnTo>
                    <a:pt x="3078" y="2108"/>
                  </a:lnTo>
                  <a:lnTo>
                    <a:pt x="3098" y="2112"/>
                  </a:lnTo>
                  <a:lnTo>
                    <a:pt x="3114" y="2114"/>
                  </a:lnTo>
                  <a:lnTo>
                    <a:pt x="3118" y="2114"/>
                  </a:lnTo>
                  <a:lnTo>
                    <a:pt x="3122" y="2110"/>
                  </a:lnTo>
                  <a:lnTo>
                    <a:pt x="3122" y="2110"/>
                  </a:lnTo>
                  <a:lnTo>
                    <a:pt x="3126" y="2106"/>
                  </a:lnTo>
                  <a:lnTo>
                    <a:pt x="3132" y="2102"/>
                  </a:lnTo>
                  <a:lnTo>
                    <a:pt x="3140" y="2098"/>
                  </a:lnTo>
                  <a:lnTo>
                    <a:pt x="3148" y="2098"/>
                  </a:lnTo>
                  <a:lnTo>
                    <a:pt x="3156" y="2098"/>
                  </a:lnTo>
                  <a:lnTo>
                    <a:pt x="3162" y="2100"/>
                  </a:lnTo>
                  <a:lnTo>
                    <a:pt x="3164" y="2102"/>
                  </a:lnTo>
                  <a:lnTo>
                    <a:pt x="3164" y="2104"/>
                  </a:lnTo>
                  <a:lnTo>
                    <a:pt x="3160" y="2112"/>
                  </a:lnTo>
                  <a:lnTo>
                    <a:pt x="3160" y="2112"/>
                  </a:lnTo>
                  <a:lnTo>
                    <a:pt x="3158" y="2116"/>
                  </a:lnTo>
                  <a:lnTo>
                    <a:pt x="3160" y="2112"/>
                  </a:lnTo>
                  <a:lnTo>
                    <a:pt x="3160" y="2112"/>
                  </a:lnTo>
                  <a:close/>
                  <a:moveTo>
                    <a:pt x="3130" y="1738"/>
                  </a:moveTo>
                  <a:lnTo>
                    <a:pt x="3130" y="1738"/>
                  </a:lnTo>
                  <a:lnTo>
                    <a:pt x="3126" y="1740"/>
                  </a:lnTo>
                  <a:lnTo>
                    <a:pt x="3126" y="1740"/>
                  </a:lnTo>
                  <a:lnTo>
                    <a:pt x="3126" y="1742"/>
                  </a:lnTo>
                  <a:lnTo>
                    <a:pt x="3128" y="1742"/>
                  </a:lnTo>
                  <a:lnTo>
                    <a:pt x="3134" y="1738"/>
                  </a:lnTo>
                  <a:lnTo>
                    <a:pt x="3136" y="1736"/>
                  </a:lnTo>
                  <a:lnTo>
                    <a:pt x="3130" y="1738"/>
                  </a:lnTo>
                  <a:lnTo>
                    <a:pt x="3130" y="1738"/>
                  </a:lnTo>
                  <a:lnTo>
                    <a:pt x="3130" y="1738"/>
                  </a:lnTo>
                  <a:lnTo>
                    <a:pt x="3130" y="1738"/>
                  </a:lnTo>
                  <a:lnTo>
                    <a:pt x="3130" y="1738"/>
                  </a:lnTo>
                  <a:close/>
                  <a:moveTo>
                    <a:pt x="2950" y="50"/>
                  </a:moveTo>
                  <a:lnTo>
                    <a:pt x="2950" y="50"/>
                  </a:lnTo>
                  <a:lnTo>
                    <a:pt x="2898" y="46"/>
                  </a:lnTo>
                  <a:lnTo>
                    <a:pt x="2898" y="46"/>
                  </a:lnTo>
                  <a:lnTo>
                    <a:pt x="3012" y="46"/>
                  </a:lnTo>
                  <a:lnTo>
                    <a:pt x="3110" y="48"/>
                  </a:lnTo>
                  <a:lnTo>
                    <a:pt x="3110" y="48"/>
                  </a:lnTo>
                  <a:lnTo>
                    <a:pt x="3090" y="46"/>
                  </a:lnTo>
                  <a:lnTo>
                    <a:pt x="3108" y="46"/>
                  </a:lnTo>
                  <a:lnTo>
                    <a:pt x="3154" y="48"/>
                  </a:lnTo>
                  <a:lnTo>
                    <a:pt x="3154" y="48"/>
                  </a:lnTo>
                  <a:lnTo>
                    <a:pt x="3150" y="48"/>
                  </a:lnTo>
                  <a:lnTo>
                    <a:pt x="3166" y="48"/>
                  </a:lnTo>
                  <a:lnTo>
                    <a:pt x="3192" y="48"/>
                  </a:lnTo>
                  <a:lnTo>
                    <a:pt x="3214" y="50"/>
                  </a:lnTo>
                  <a:lnTo>
                    <a:pt x="3214" y="50"/>
                  </a:lnTo>
                  <a:lnTo>
                    <a:pt x="2950" y="50"/>
                  </a:lnTo>
                  <a:lnTo>
                    <a:pt x="2950" y="50"/>
                  </a:lnTo>
                  <a:lnTo>
                    <a:pt x="2946" y="48"/>
                  </a:lnTo>
                  <a:lnTo>
                    <a:pt x="2950" y="50"/>
                  </a:lnTo>
                  <a:lnTo>
                    <a:pt x="2950" y="50"/>
                  </a:lnTo>
                  <a:close/>
                  <a:moveTo>
                    <a:pt x="3268" y="1794"/>
                  </a:moveTo>
                  <a:lnTo>
                    <a:pt x="3268" y="1794"/>
                  </a:lnTo>
                  <a:lnTo>
                    <a:pt x="3254" y="1788"/>
                  </a:lnTo>
                  <a:lnTo>
                    <a:pt x="3242" y="1780"/>
                  </a:lnTo>
                  <a:lnTo>
                    <a:pt x="3214" y="1760"/>
                  </a:lnTo>
                  <a:lnTo>
                    <a:pt x="3214" y="1760"/>
                  </a:lnTo>
                  <a:lnTo>
                    <a:pt x="3216" y="1752"/>
                  </a:lnTo>
                  <a:lnTo>
                    <a:pt x="3218" y="1744"/>
                  </a:lnTo>
                  <a:lnTo>
                    <a:pt x="3224" y="1738"/>
                  </a:lnTo>
                  <a:lnTo>
                    <a:pt x="3230" y="1734"/>
                  </a:lnTo>
                  <a:lnTo>
                    <a:pt x="3240" y="1730"/>
                  </a:lnTo>
                  <a:lnTo>
                    <a:pt x="3250" y="1728"/>
                  </a:lnTo>
                  <a:lnTo>
                    <a:pt x="3270" y="1728"/>
                  </a:lnTo>
                  <a:lnTo>
                    <a:pt x="3292" y="1732"/>
                  </a:lnTo>
                  <a:lnTo>
                    <a:pt x="3312" y="1738"/>
                  </a:lnTo>
                  <a:lnTo>
                    <a:pt x="3318" y="1742"/>
                  </a:lnTo>
                  <a:lnTo>
                    <a:pt x="3324" y="1746"/>
                  </a:lnTo>
                  <a:lnTo>
                    <a:pt x="3328" y="1752"/>
                  </a:lnTo>
                  <a:lnTo>
                    <a:pt x="3330" y="1758"/>
                  </a:lnTo>
                  <a:lnTo>
                    <a:pt x="3330" y="1758"/>
                  </a:lnTo>
                  <a:lnTo>
                    <a:pt x="3326" y="1774"/>
                  </a:lnTo>
                  <a:lnTo>
                    <a:pt x="3320" y="1786"/>
                  </a:lnTo>
                  <a:lnTo>
                    <a:pt x="3314" y="1792"/>
                  </a:lnTo>
                  <a:lnTo>
                    <a:pt x="3304" y="1794"/>
                  </a:lnTo>
                  <a:lnTo>
                    <a:pt x="3294" y="1794"/>
                  </a:lnTo>
                  <a:lnTo>
                    <a:pt x="3286" y="1792"/>
                  </a:lnTo>
                  <a:lnTo>
                    <a:pt x="3276" y="1792"/>
                  </a:lnTo>
                  <a:lnTo>
                    <a:pt x="3268" y="1794"/>
                  </a:lnTo>
                  <a:lnTo>
                    <a:pt x="3268" y="1794"/>
                  </a:lnTo>
                  <a:lnTo>
                    <a:pt x="3270" y="1794"/>
                  </a:lnTo>
                  <a:lnTo>
                    <a:pt x="3268" y="1794"/>
                  </a:lnTo>
                  <a:lnTo>
                    <a:pt x="3268" y="1794"/>
                  </a:lnTo>
                  <a:close/>
                  <a:moveTo>
                    <a:pt x="3292" y="2954"/>
                  </a:moveTo>
                  <a:lnTo>
                    <a:pt x="3292" y="2954"/>
                  </a:lnTo>
                  <a:lnTo>
                    <a:pt x="3312" y="2942"/>
                  </a:lnTo>
                  <a:lnTo>
                    <a:pt x="3292" y="2954"/>
                  </a:lnTo>
                  <a:lnTo>
                    <a:pt x="3292" y="2954"/>
                  </a:lnTo>
                  <a:lnTo>
                    <a:pt x="3294" y="2954"/>
                  </a:lnTo>
                  <a:lnTo>
                    <a:pt x="3292" y="2954"/>
                  </a:lnTo>
                  <a:lnTo>
                    <a:pt x="3292" y="2954"/>
                  </a:lnTo>
                  <a:close/>
                  <a:moveTo>
                    <a:pt x="3348" y="2190"/>
                  </a:moveTo>
                  <a:lnTo>
                    <a:pt x="3348" y="2190"/>
                  </a:lnTo>
                  <a:lnTo>
                    <a:pt x="3346" y="2190"/>
                  </a:lnTo>
                  <a:lnTo>
                    <a:pt x="3340" y="2190"/>
                  </a:lnTo>
                  <a:lnTo>
                    <a:pt x="3330" y="2194"/>
                  </a:lnTo>
                  <a:lnTo>
                    <a:pt x="3312" y="2202"/>
                  </a:lnTo>
                  <a:lnTo>
                    <a:pt x="3312" y="2202"/>
                  </a:lnTo>
                  <a:lnTo>
                    <a:pt x="3308" y="2190"/>
                  </a:lnTo>
                  <a:lnTo>
                    <a:pt x="3308" y="2176"/>
                  </a:lnTo>
                  <a:lnTo>
                    <a:pt x="3310" y="2158"/>
                  </a:lnTo>
                  <a:lnTo>
                    <a:pt x="3316" y="2140"/>
                  </a:lnTo>
                  <a:lnTo>
                    <a:pt x="3320" y="2134"/>
                  </a:lnTo>
                  <a:lnTo>
                    <a:pt x="3326" y="2128"/>
                  </a:lnTo>
                  <a:lnTo>
                    <a:pt x="3332" y="2122"/>
                  </a:lnTo>
                  <a:lnTo>
                    <a:pt x="3340" y="2120"/>
                  </a:lnTo>
                  <a:lnTo>
                    <a:pt x="3348" y="2120"/>
                  </a:lnTo>
                  <a:lnTo>
                    <a:pt x="3356" y="2120"/>
                  </a:lnTo>
                  <a:lnTo>
                    <a:pt x="3366" y="2126"/>
                  </a:lnTo>
                  <a:lnTo>
                    <a:pt x="3378" y="2132"/>
                  </a:lnTo>
                  <a:lnTo>
                    <a:pt x="3378" y="2132"/>
                  </a:lnTo>
                  <a:lnTo>
                    <a:pt x="3348" y="2190"/>
                  </a:lnTo>
                  <a:lnTo>
                    <a:pt x="3348" y="2190"/>
                  </a:lnTo>
                  <a:lnTo>
                    <a:pt x="3348" y="2188"/>
                  </a:lnTo>
                  <a:lnTo>
                    <a:pt x="3348" y="2186"/>
                  </a:lnTo>
                  <a:lnTo>
                    <a:pt x="3352" y="2182"/>
                  </a:lnTo>
                  <a:lnTo>
                    <a:pt x="3354" y="2182"/>
                  </a:lnTo>
                  <a:lnTo>
                    <a:pt x="3354" y="2182"/>
                  </a:lnTo>
                  <a:lnTo>
                    <a:pt x="3348" y="2190"/>
                  </a:lnTo>
                  <a:lnTo>
                    <a:pt x="3348" y="2190"/>
                  </a:lnTo>
                  <a:close/>
                  <a:moveTo>
                    <a:pt x="3458" y="50"/>
                  </a:moveTo>
                  <a:lnTo>
                    <a:pt x="3458" y="50"/>
                  </a:lnTo>
                  <a:lnTo>
                    <a:pt x="3404" y="50"/>
                  </a:lnTo>
                  <a:lnTo>
                    <a:pt x="3350" y="50"/>
                  </a:lnTo>
                  <a:lnTo>
                    <a:pt x="3350" y="50"/>
                  </a:lnTo>
                  <a:lnTo>
                    <a:pt x="3366" y="48"/>
                  </a:lnTo>
                  <a:lnTo>
                    <a:pt x="3380" y="48"/>
                  </a:lnTo>
                  <a:lnTo>
                    <a:pt x="3410" y="48"/>
                  </a:lnTo>
                  <a:lnTo>
                    <a:pt x="3410" y="48"/>
                  </a:lnTo>
                  <a:lnTo>
                    <a:pt x="3384" y="42"/>
                  </a:lnTo>
                  <a:lnTo>
                    <a:pt x="3384" y="42"/>
                  </a:lnTo>
                  <a:lnTo>
                    <a:pt x="3420" y="46"/>
                  </a:lnTo>
                  <a:lnTo>
                    <a:pt x="3446" y="48"/>
                  </a:lnTo>
                  <a:lnTo>
                    <a:pt x="3458" y="50"/>
                  </a:lnTo>
                  <a:lnTo>
                    <a:pt x="3458" y="50"/>
                  </a:lnTo>
                  <a:lnTo>
                    <a:pt x="3460" y="48"/>
                  </a:lnTo>
                  <a:lnTo>
                    <a:pt x="3458" y="50"/>
                  </a:lnTo>
                  <a:lnTo>
                    <a:pt x="3458" y="50"/>
                  </a:lnTo>
                  <a:close/>
                  <a:moveTo>
                    <a:pt x="3796" y="1932"/>
                  </a:moveTo>
                  <a:lnTo>
                    <a:pt x="3796" y="1932"/>
                  </a:lnTo>
                  <a:lnTo>
                    <a:pt x="3800" y="1922"/>
                  </a:lnTo>
                  <a:lnTo>
                    <a:pt x="3804" y="1914"/>
                  </a:lnTo>
                  <a:lnTo>
                    <a:pt x="3812" y="1908"/>
                  </a:lnTo>
                  <a:lnTo>
                    <a:pt x="3820" y="1906"/>
                  </a:lnTo>
                  <a:lnTo>
                    <a:pt x="3828" y="1904"/>
                  </a:lnTo>
                  <a:lnTo>
                    <a:pt x="3838" y="1904"/>
                  </a:lnTo>
                  <a:lnTo>
                    <a:pt x="3848" y="1906"/>
                  </a:lnTo>
                  <a:lnTo>
                    <a:pt x="3856" y="1908"/>
                  </a:lnTo>
                  <a:lnTo>
                    <a:pt x="3866" y="1914"/>
                  </a:lnTo>
                  <a:lnTo>
                    <a:pt x="3874" y="1920"/>
                  </a:lnTo>
                  <a:lnTo>
                    <a:pt x="3880" y="1928"/>
                  </a:lnTo>
                  <a:lnTo>
                    <a:pt x="3886" y="1936"/>
                  </a:lnTo>
                  <a:lnTo>
                    <a:pt x="3888" y="1946"/>
                  </a:lnTo>
                  <a:lnTo>
                    <a:pt x="3890" y="1956"/>
                  </a:lnTo>
                  <a:lnTo>
                    <a:pt x="3888" y="1968"/>
                  </a:lnTo>
                  <a:lnTo>
                    <a:pt x="3884" y="1980"/>
                  </a:lnTo>
                  <a:lnTo>
                    <a:pt x="3884" y="1980"/>
                  </a:lnTo>
                  <a:lnTo>
                    <a:pt x="3878" y="1992"/>
                  </a:lnTo>
                  <a:lnTo>
                    <a:pt x="3870" y="2000"/>
                  </a:lnTo>
                  <a:lnTo>
                    <a:pt x="3862" y="2006"/>
                  </a:lnTo>
                  <a:lnTo>
                    <a:pt x="3854" y="2008"/>
                  </a:lnTo>
                  <a:lnTo>
                    <a:pt x="3846" y="2008"/>
                  </a:lnTo>
                  <a:lnTo>
                    <a:pt x="3840" y="2006"/>
                  </a:lnTo>
                  <a:lnTo>
                    <a:pt x="3832" y="2002"/>
                  </a:lnTo>
                  <a:lnTo>
                    <a:pt x="3824" y="1996"/>
                  </a:lnTo>
                  <a:lnTo>
                    <a:pt x="3812" y="1982"/>
                  </a:lnTo>
                  <a:lnTo>
                    <a:pt x="3802" y="1964"/>
                  </a:lnTo>
                  <a:lnTo>
                    <a:pt x="3796" y="1948"/>
                  </a:lnTo>
                  <a:lnTo>
                    <a:pt x="3796" y="1940"/>
                  </a:lnTo>
                  <a:lnTo>
                    <a:pt x="3796" y="1932"/>
                  </a:lnTo>
                  <a:lnTo>
                    <a:pt x="3796" y="1932"/>
                  </a:lnTo>
                  <a:lnTo>
                    <a:pt x="3798" y="1928"/>
                  </a:lnTo>
                  <a:lnTo>
                    <a:pt x="3796" y="1932"/>
                  </a:lnTo>
                  <a:lnTo>
                    <a:pt x="3796" y="1932"/>
                  </a:lnTo>
                  <a:close/>
                  <a:moveTo>
                    <a:pt x="3758" y="2028"/>
                  </a:moveTo>
                  <a:lnTo>
                    <a:pt x="3758" y="2028"/>
                  </a:lnTo>
                  <a:lnTo>
                    <a:pt x="3756" y="2028"/>
                  </a:lnTo>
                  <a:lnTo>
                    <a:pt x="3758" y="2028"/>
                  </a:lnTo>
                  <a:lnTo>
                    <a:pt x="3758" y="2028"/>
                  </a:lnTo>
                  <a:close/>
                  <a:moveTo>
                    <a:pt x="3710" y="2564"/>
                  </a:moveTo>
                  <a:lnTo>
                    <a:pt x="3710" y="2564"/>
                  </a:lnTo>
                  <a:lnTo>
                    <a:pt x="3714" y="2562"/>
                  </a:lnTo>
                  <a:lnTo>
                    <a:pt x="3716" y="2558"/>
                  </a:lnTo>
                  <a:lnTo>
                    <a:pt x="3720" y="2548"/>
                  </a:lnTo>
                  <a:lnTo>
                    <a:pt x="3722" y="2544"/>
                  </a:lnTo>
                  <a:lnTo>
                    <a:pt x="3726" y="2540"/>
                  </a:lnTo>
                  <a:lnTo>
                    <a:pt x="3730" y="2538"/>
                  </a:lnTo>
                  <a:lnTo>
                    <a:pt x="3740" y="2538"/>
                  </a:lnTo>
                  <a:lnTo>
                    <a:pt x="3740" y="2538"/>
                  </a:lnTo>
                  <a:lnTo>
                    <a:pt x="3746" y="2552"/>
                  </a:lnTo>
                  <a:lnTo>
                    <a:pt x="3748" y="2558"/>
                  </a:lnTo>
                  <a:lnTo>
                    <a:pt x="3746" y="2562"/>
                  </a:lnTo>
                  <a:lnTo>
                    <a:pt x="3746" y="2564"/>
                  </a:lnTo>
                  <a:lnTo>
                    <a:pt x="3742" y="2566"/>
                  </a:lnTo>
                  <a:lnTo>
                    <a:pt x="3736" y="2568"/>
                  </a:lnTo>
                  <a:lnTo>
                    <a:pt x="3728" y="2568"/>
                  </a:lnTo>
                  <a:lnTo>
                    <a:pt x="3720" y="2566"/>
                  </a:lnTo>
                  <a:lnTo>
                    <a:pt x="3710" y="2564"/>
                  </a:lnTo>
                  <a:lnTo>
                    <a:pt x="3710" y="2564"/>
                  </a:lnTo>
                  <a:lnTo>
                    <a:pt x="3708" y="2564"/>
                  </a:lnTo>
                  <a:lnTo>
                    <a:pt x="3710" y="2564"/>
                  </a:lnTo>
                  <a:lnTo>
                    <a:pt x="3710" y="2564"/>
                  </a:lnTo>
                  <a:close/>
                  <a:moveTo>
                    <a:pt x="3670" y="2690"/>
                  </a:moveTo>
                  <a:lnTo>
                    <a:pt x="3670" y="2690"/>
                  </a:lnTo>
                  <a:lnTo>
                    <a:pt x="3666" y="2684"/>
                  </a:lnTo>
                  <a:lnTo>
                    <a:pt x="3668" y="2684"/>
                  </a:lnTo>
                  <a:lnTo>
                    <a:pt x="3668" y="2684"/>
                  </a:lnTo>
                  <a:lnTo>
                    <a:pt x="3680" y="2696"/>
                  </a:lnTo>
                  <a:lnTo>
                    <a:pt x="3688" y="2704"/>
                  </a:lnTo>
                  <a:lnTo>
                    <a:pt x="3690" y="2710"/>
                  </a:lnTo>
                  <a:lnTo>
                    <a:pt x="3690" y="2712"/>
                  </a:lnTo>
                  <a:lnTo>
                    <a:pt x="3688" y="2714"/>
                  </a:lnTo>
                  <a:lnTo>
                    <a:pt x="3686" y="2714"/>
                  </a:lnTo>
                  <a:lnTo>
                    <a:pt x="3680" y="2712"/>
                  </a:lnTo>
                  <a:lnTo>
                    <a:pt x="3680" y="2712"/>
                  </a:lnTo>
                  <a:lnTo>
                    <a:pt x="3666" y="2708"/>
                  </a:lnTo>
                  <a:lnTo>
                    <a:pt x="3662" y="2704"/>
                  </a:lnTo>
                  <a:lnTo>
                    <a:pt x="3660" y="2702"/>
                  </a:lnTo>
                  <a:lnTo>
                    <a:pt x="3660" y="2698"/>
                  </a:lnTo>
                  <a:lnTo>
                    <a:pt x="3662" y="2696"/>
                  </a:lnTo>
                  <a:lnTo>
                    <a:pt x="3670" y="2690"/>
                  </a:lnTo>
                  <a:lnTo>
                    <a:pt x="3670" y="2690"/>
                  </a:lnTo>
                  <a:lnTo>
                    <a:pt x="3666" y="2688"/>
                  </a:lnTo>
                  <a:lnTo>
                    <a:pt x="3670" y="2690"/>
                  </a:lnTo>
                  <a:lnTo>
                    <a:pt x="3670" y="2690"/>
                  </a:lnTo>
                  <a:close/>
                  <a:moveTo>
                    <a:pt x="3558" y="48"/>
                  </a:moveTo>
                  <a:lnTo>
                    <a:pt x="3558" y="48"/>
                  </a:lnTo>
                  <a:lnTo>
                    <a:pt x="3582" y="50"/>
                  </a:lnTo>
                  <a:lnTo>
                    <a:pt x="3580" y="50"/>
                  </a:lnTo>
                  <a:lnTo>
                    <a:pt x="3566" y="50"/>
                  </a:lnTo>
                  <a:lnTo>
                    <a:pt x="3558" y="48"/>
                  </a:lnTo>
                  <a:lnTo>
                    <a:pt x="3558" y="48"/>
                  </a:lnTo>
                  <a:lnTo>
                    <a:pt x="3562" y="48"/>
                  </a:lnTo>
                  <a:lnTo>
                    <a:pt x="3558" y="48"/>
                  </a:lnTo>
                  <a:lnTo>
                    <a:pt x="3558" y="48"/>
                  </a:lnTo>
                  <a:close/>
                  <a:moveTo>
                    <a:pt x="3524" y="1342"/>
                  </a:moveTo>
                  <a:lnTo>
                    <a:pt x="3524" y="1342"/>
                  </a:lnTo>
                  <a:lnTo>
                    <a:pt x="3538" y="1330"/>
                  </a:lnTo>
                  <a:lnTo>
                    <a:pt x="3552" y="1322"/>
                  </a:lnTo>
                  <a:lnTo>
                    <a:pt x="3566" y="1316"/>
                  </a:lnTo>
                  <a:lnTo>
                    <a:pt x="3578" y="1316"/>
                  </a:lnTo>
                  <a:lnTo>
                    <a:pt x="3592" y="1318"/>
                  </a:lnTo>
                  <a:lnTo>
                    <a:pt x="3602" y="1320"/>
                  </a:lnTo>
                  <a:lnTo>
                    <a:pt x="3612" y="1326"/>
                  </a:lnTo>
                  <a:lnTo>
                    <a:pt x="3618" y="1334"/>
                  </a:lnTo>
                  <a:lnTo>
                    <a:pt x="3622" y="1342"/>
                  </a:lnTo>
                  <a:lnTo>
                    <a:pt x="3624" y="1352"/>
                  </a:lnTo>
                  <a:lnTo>
                    <a:pt x="3622" y="1360"/>
                  </a:lnTo>
                  <a:lnTo>
                    <a:pt x="3616" y="1370"/>
                  </a:lnTo>
                  <a:lnTo>
                    <a:pt x="3604" y="1378"/>
                  </a:lnTo>
                  <a:lnTo>
                    <a:pt x="3590" y="1386"/>
                  </a:lnTo>
                  <a:lnTo>
                    <a:pt x="3568" y="1392"/>
                  </a:lnTo>
                  <a:lnTo>
                    <a:pt x="3542" y="1396"/>
                  </a:lnTo>
                  <a:lnTo>
                    <a:pt x="3542" y="1396"/>
                  </a:lnTo>
                  <a:lnTo>
                    <a:pt x="3538" y="1394"/>
                  </a:lnTo>
                  <a:lnTo>
                    <a:pt x="3534" y="1388"/>
                  </a:lnTo>
                  <a:lnTo>
                    <a:pt x="3526" y="1370"/>
                  </a:lnTo>
                  <a:lnTo>
                    <a:pt x="3522" y="1350"/>
                  </a:lnTo>
                  <a:lnTo>
                    <a:pt x="3522" y="1344"/>
                  </a:lnTo>
                  <a:lnTo>
                    <a:pt x="3522" y="1342"/>
                  </a:lnTo>
                  <a:lnTo>
                    <a:pt x="3524" y="1342"/>
                  </a:lnTo>
                  <a:lnTo>
                    <a:pt x="3524" y="1342"/>
                  </a:lnTo>
                  <a:lnTo>
                    <a:pt x="3526" y="1340"/>
                  </a:lnTo>
                  <a:lnTo>
                    <a:pt x="3524" y="1342"/>
                  </a:lnTo>
                  <a:lnTo>
                    <a:pt x="3524" y="1342"/>
                  </a:lnTo>
                  <a:close/>
                  <a:moveTo>
                    <a:pt x="3478" y="46"/>
                  </a:moveTo>
                  <a:lnTo>
                    <a:pt x="3478" y="46"/>
                  </a:lnTo>
                  <a:lnTo>
                    <a:pt x="3496" y="44"/>
                  </a:lnTo>
                  <a:lnTo>
                    <a:pt x="3506" y="44"/>
                  </a:lnTo>
                  <a:lnTo>
                    <a:pt x="3512" y="46"/>
                  </a:lnTo>
                  <a:lnTo>
                    <a:pt x="3518" y="50"/>
                  </a:lnTo>
                  <a:lnTo>
                    <a:pt x="3518" y="50"/>
                  </a:lnTo>
                  <a:lnTo>
                    <a:pt x="3492" y="48"/>
                  </a:lnTo>
                  <a:lnTo>
                    <a:pt x="3476" y="48"/>
                  </a:lnTo>
                  <a:lnTo>
                    <a:pt x="3478" y="46"/>
                  </a:lnTo>
                  <a:lnTo>
                    <a:pt x="3478" y="46"/>
                  </a:lnTo>
                  <a:close/>
                  <a:moveTo>
                    <a:pt x="3640" y="2464"/>
                  </a:moveTo>
                  <a:lnTo>
                    <a:pt x="3640" y="2464"/>
                  </a:lnTo>
                  <a:lnTo>
                    <a:pt x="3636" y="2470"/>
                  </a:lnTo>
                  <a:lnTo>
                    <a:pt x="3632" y="2476"/>
                  </a:lnTo>
                  <a:lnTo>
                    <a:pt x="3620" y="2486"/>
                  </a:lnTo>
                  <a:lnTo>
                    <a:pt x="3606" y="2494"/>
                  </a:lnTo>
                  <a:lnTo>
                    <a:pt x="3590" y="2500"/>
                  </a:lnTo>
                  <a:lnTo>
                    <a:pt x="3574" y="2504"/>
                  </a:lnTo>
                  <a:lnTo>
                    <a:pt x="3556" y="2506"/>
                  </a:lnTo>
                  <a:lnTo>
                    <a:pt x="3538" y="2506"/>
                  </a:lnTo>
                  <a:lnTo>
                    <a:pt x="3524" y="2506"/>
                  </a:lnTo>
                  <a:lnTo>
                    <a:pt x="3524" y="2506"/>
                  </a:lnTo>
                  <a:lnTo>
                    <a:pt x="3526" y="2504"/>
                  </a:lnTo>
                  <a:lnTo>
                    <a:pt x="3530" y="2502"/>
                  </a:lnTo>
                  <a:lnTo>
                    <a:pt x="3530" y="2500"/>
                  </a:lnTo>
                  <a:lnTo>
                    <a:pt x="3532" y="2496"/>
                  </a:lnTo>
                  <a:lnTo>
                    <a:pt x="3532" y="2496"/>
                  </a:lnTo>
                  <a:lnTo>
                    <a:pt x="3516" y="2504"/>
                  </a:lnTo>
                  <a:lnTo>
                    <a:pt x="3516" y="2504"/>
                  </a:lnTo>
                  <a:lnTo>
                    <a:pt x="3522" y="2492"/>
                  </a:lnTo>
                  <a:lnTo>
                    <a:pt x="3530" y="2478"/>
                  </a:lnTo>
                  <a:lnTo>
                    <a:pt x="3534" y="2460"/>
                  </a:lnTo>
                  <a:lnTo>
                    <a:pt x="3538" y="2442"/>
                  </a:lnTo>
                  <a:lnTo>
                    <a:pt x="3550" y="2386"/>
                  </a:lnTo>
                  <a:lnTo>
                    <a:pt x="3550" y="2386"/>
                  </a:lnTo>
                  <a:lnTo>
                    <a:pt x="3568" y="2380"/>
                  </a:lnTo>
                  <a:lnTo>
                    <a:pt x="3592" y="2378"/>
                  </a:lnTo>
                  <a:lnTo>
                    <a:pt x="3616" y="2378"/>
                  </a:lnTo>
                  <a:lnTo>
                    <a:pt x="3628" y="2380"/>
                  </a:lnTo>
                  <a:lnTo>
                    <a:pt x="3640" y="2382"/>
                  </a:lnTo>
                  <a:lnTo>
                    <a:pt x="3650" y="2386"/>
                  </a:lnTo>
                  <a:lnTo>
                    <a:pt x="3658" y="2392"/>
                  </a:lnTo>
                  <a:lnTo>
                    <a:pt x="3664" y="2400"/>
                  </a:lnTo>
                  <a:lnTo>
                    <a:pt x="3666" y="2408"/>
                  </a:lnTo>
                  <a:lnTo>
                    <a:pt x="3666" y="2420"/>
                  </a:lnTo>
                  <a:lnTo>
                    <a:pt x="3662" y="2432"/>
                  </a:lnTo>
                  <a:lnTo>
                    <a:pt x="3654" y="2446"/>
                  </a:lnTo>
                  <a:lnTo>
                    <a:pt x="3640" y="2464"/>
                  </a:lnTo>
                  <a:lnTo>
                    <a:pt x="3640" y="2464"/>
                  </a:lnTo>
                  <a:lnTo>
                    <a:pt x="3640" y="2468"/>
                  </a:lnTo>
                  <a:lnTo>
                    <a:pt x="3640" y="2468"/>
                  </a:lnTo>
                  <a:lnTo>
                    <a:pt x="3644" y="2462"/>
                  </a:lnTo>
                  <a:lnTo>
                    <a:pt x="3646" y="2458"/>
                  </a:lnTo>
                  <a:lnTo>
                    <a:pt x="3640" y="2464"/>
                  </a:lnTo>
                  <a:lnTo>
                    <a:pt x="3640" y="2464"/>
                  </a:lnTo>
                  <a:close/>
                  <a:moveTo>
                    <a:pt x="3728" y="4114"/>
                  </a:moveTo>
                  <a:lnTo>
                    <a:pt x="3728" y="4114"/>
                  </a:lnTo>
                  <a:lnTo>
                    <a:pt x="3694" y="4116"/>
                  </a:lnTo>
                  <a:lnTo>
                    <a:pt x="3660" y="4116"/>
                  </a:lnTo>
                  <a:lnTo>
                    <a:pt x="3660" y="4116"/>
                  </a:lnTo>
                  <a:lnTo>
                    <a:pt x="3696" y="4114"/>
                  </a:lnTo>
                  <a:lnTo>
                    <a:pt x="3718" y="4112"/>
                  </a:lnTo>
                  <a:lnTo>
                    <a:pt x="3726" y="4114"/>
                  </a:lnTo>
                  <a:lnTo>
                    <a:pt x="3728" y="4114"/>
                  </a:lnTo>
                  <a:lnTo>
                    <a:pt x="3728" y="4114"/>
                  </a:lnTo>
                  <a:lnTo>
                    <a:pt x="3722" y="4114"/>
                  </a:lnTo>
                  <a:lnTo>
                    <a:pt x="3728" y="4114"/>
                  </a:lnTo>
                  <a:lnTo>
                    <a:pt x="3728" y="4114"/>
                  </a:lnTo>
                  <a:close/>
                  <a:moveTo>
                    <a:pt x="3778" y="4034"/>
                  </a:moveTo>
                  <a:lnTo>
                    <a:pt x="3778" y="4034"/>
                  </a:lnTo>
                  <a:lnTo>
                    <a:pt x="3770" y="4042"/>
                  </a:lnTo>
                  <a:lnTo>
                    <a:pt x="3762" y="4046"/>
                  </a:lnTo>
                  <a:lnTo>
                    <a:pt x="3754" y="4046"/>
                  </a:lnTo>
                  <a:lnTo>
                    <a:pt x="3744" y="4042"/>
                  </a:lnTo>
                  <a:lnTo>
                    <a:pt x="3744" y="4042"/>
                  </a:lnTo>
                  <a:lnTo>
                    <a:pt x="3742" y="4030"/>
                  </a:lnTo>
                  <a:lnTo>
                    <a:pt x="3740" y="4020"/>
                  </a:lnTo>
                  <a:lnTo>
                    <a:pt x="3742" y="4014"/>
                  </a:lnTo>
                  <a:lnTo>
                    <a:pt x="3744" y="4010"/>
                  </a:lnTo>
                  <a:lnTo>
                    <a:pt x="3746" y="4010"/>
                  </a:lnTo>
                  <a:lnTo>
                    <a:pt x="3750" y="4010"/>
                  </a:lnTo>
                  <a:lnTo>
                    <a:pt x="3758" y="4014"/>
                  </a:lnTo>
                  <a:lnTo>
                    <a:pt x="3768" y="4020"/>
                  </a:lnTo>
                  <a:lnTo>
                    <a:pt x="3774" y="4028"/>
                  </a:lnTo>
                  <a:lnTo>
                    <a:pt x="3778" y="4032"/>
                  </a:lnTo>
                  <a:lnTo>
                    <a:pt x="3780" y="4034"/>
                  </a:lnTo>
                  <a:lnTo>
                    <a:pt x="3778" y="4034"/>
                  </a:lnTo>
                  <a:lnTo>
                    <a:pt x="3778" y="4034"/>
                  </a:lnTo>
                  <a:lnTo>
                    <a:pt x="3776" y="4034"/>
                  </a:lnTo>
                  <a:lnTo>
                    <a:pt x="3778" y="4034"/>
                  </a:lnTo>
                  <a:lnTo>
                    <a:pt x="3778" y="4034"/>
                  </a:lnTo>
                  <a:close/>
                  <a:moveTo>
                    <a:pt x="3846" y="3192"/>
                  </a:moveTo>
                  <a:lnTo>
                    <a:pt x="3846" y="3192"/>
                  </a:lnTo>
                  <a:lnTo>
                    <a:pt x="3830" y="3192"/>
                  </a:lnTo>
                  <a:lnTo>
                    <a:pt x="3814" y="3190"/>
                  </a:lnTo>
                  <a:lnTo>
                    <a:pt x="3796" y="3184"/>
                  </a:lnTo>
                  <a:lnTo>
                    <a:pt x="3782" y="3174"/>
                  </a:lnTo>
                  <a:lnTo>
                    <a:pt x="3766" y="3162"/>
                  </a:lnTo>
                  <a:lnTo>
                    <a:pt x="3752" y="3150"/>
                  </a:lnTo>
                  <a:lnTo>
                    <a:pt x="3730" y="3126"/>
                  </a:lnTo>
                  <a:lnTo>
                    <a:pt x="3730" y="3126"/>
                  </a:lnTo>
                  <a:lnTo>
                    <a:pt x="3732" y="3118"/>
                  </a:lnTo>
                  <a:lnTo>
                    <a:pt x="3730" y="3098"/>
                  </a:lnTo>
                  <a:lnTo>
                    <a:pt x="3730" y="3088"/>
                  </a:lnTo>
                  <a:lnTo>
                    <a:pt x="3726" y="3078"/>
                  </a:lnTo>
                  <a:lnTo>
                    <a:pt x="3722" y="3066"/>
                  </a:lnTo>
                  <a:lnTo>
                    <a:pt x="3716" y="3058"/>
                  </a:lnTo>
                  <a:lnTo>
                    <a:pt x="3716" y="3058"/>
                  </a:lnTo>
                  <a:lnTo>
                    <a:pt x="3720" y="3062"/>
                  </a:lnTo>
                  <a:lnTo>
                    <a:pt x="3726" y="3064"/>
                  </a:lnTo>
                  <a:lnTo>
                    <a:pt x="3730" y="3066"/>
                  </a:lnTo>
                  <a:lnTo>
                    <a:pt x="3736" y="3066"/>
                  </a:lnTo>
                  <a:lnTo>
                    <a:pt x="3736" y="3066"/>
                  </a:lnTo>
                  <a:lnTo>
                    <a:pt x="3732" y="3060"/>
                  </a:lnTo>
                  <a:lnTo>
                    <a:pt x="3728" y="3054"/>
                  </a:lnTo>
                  <a:lnTo>
                    <a:pt x="3722" y="3048"/>
                  </a:lnTo>
                  <a:lnTo>
                    <a:pt x="3720" y="3042"/>
                  </a:lnTo>
                  <a:lnTo>
                    <a:pt x="3720" y="3042"/>
                  </a:lnTo>
                  <a:lnTo>
                    <a:pt x="3724" y="3042"/>
                  </a:lnTo>
                  <a:lnTo>
                    <a:pt x="3728" y="3044"/>
                  </a:lnTo>
                  <a:lnTo>
                    <a:pt x="3734" y="3052"/>
                  </a:lnTo>
                  <a:lnTo>
                    <a:pt x="3738" y="3056"/>
                  </a:lnTo>
                  <a:lnTo>
                    <a:pt x="3742" y="3058"/>
                  </a:lnTo>
                  <a:lnTo>
                    <a:pt x="3746" y="3058"/>
                  </a:lnTo>
                  <a:lnTo>
                    <a:pt x="3750" y="3056"/>
                  </a:lnTo>
                  <a:lnTo>
                    <a:pt x="3750" y="3056"/>
                  </a:lnTo>
                  <a:lnTo>
                    <a:pt x="3748" y="3050"/>
                  </a:lnTo>
                  <a:lnTo>
                    <a:pt x="3746" y="3046"/>
                  </a:lnTo>
                  <a:lnTo>
                    <a:pt x="3742" y="3040"/>
                  </a:lnTo>
                  <a:lnTo>
                    <a:pt x="3740" y="3036"/>
                  </a:lnTo>
                  <a:lnTo>
                    <a:pt x="3740" y="3036"/>
                  </a:lnTo>
                  <a:lnTo>
                    <a:pt x="3748" y="3044"/>
                  </a:lnTo>
                  <a:lnTo>
                    <a:pt x="3756" y="3052"/>
                  </a:lnTo>
                  <a:lnTo>
                    <a:pt x="3782" y="3066"/>
                  </a:lnTo>
                  <a:lnTo>
                    <a:pt x="3812" y="3082"/>
                  </a:lnTo>
                  <a:lnTo>
                    <a:pt x="3842" y="3100"/>
                  </a:lnTo>
                  <a:lnTo>
                    <a:pt x="3854" y="3108"/>
                  </a:lnTo>
                  <a:lnTo>
                    <a:pt x="3866" y="3118"/>
                  </a:lnTo>
                  <a:lnTo>
                    <a:pt x="3872" y="3128"/>
                  </a:lnTo>
                  <a:lnTo>
                    <a:pt x="3878" y="3140"/>
                  </a:lnTo>
                  <a:lnTo>
                    <a:pt x="3878" y="3152"/>
                  </a:lnTo>
                  <a:lnTo>
                    <a:pt x="3872" y="3164"/>
                  </a:lnTo>
                  <a:lnTo>
                    <a:pt x="3862" y="3178"/>
                  </a:lnTo>
                  <a:lnTo>
                    <a:pt x="3846" y="3192"/>
                  </a:lnTo>
                  <a:lnTo>
                    <a:pt x="3846" y="3192"/>
                  </a:lnTo>
                  <a:lnTo>
                    <a:pt x="3838" y="3194"/>
                  </a:lnTo>
                  <a:lnTo>
                    <a:pt x="3846" y="3192"/>
                  </a:lnTo>
                  <a:lnTo>
                    <a:pt x="3846" y="3192"/>
                  </a:lnTo>
                  <a:close/>
                  <a:moveTo>
                    <a:pt x="3900" y="4048"/>
                  </a:moveTo>
                  <a:lnTo>
                    <a:pt x="3900" y="4048"/>
                  </a:lnTo>
                  <a:lnTo>
                    <a:pt x="3898" y="4048"/>
                  </a:lnTo>
                  <a:lnTo>
                    <a:pt x="3892" y="4050"/>
                  </a:lnTo>
                  <a:lnTo>
                    <a:pt x="3874" y="4050"/>
                  </a:lnTo>
                  <a:lnTo>
                    <a:pt x="3856" y="4050"/>
                  </a:lnTo>
                  <a:lnTo>
                    <a:pt x="3850" y="4048"/>
                  </a:lnTo>
                  <a:lnTo>
                    <a:pt x="3850" y="4048"/>
                  </a:lnTo>
                  <a:lnTo>
                    <a:pt x="3852" y="4044"/>
                  </a:lnTo>
                  <a:lnTo>
                    <a:pt x="3856" y="4040"/>
                  </a:lnTo>
                  <a:lnTo>
                    <a:pt x="3870" y="4034"/>
                  </a:lnTo>
                  <a:lnTo>
                    <a:pt x="3882" y="4028"/>
                  </a:lnTo>
                  <a:lnTo>
                    <a:pt x="3888" y="4024"/>
                  </a:lnTo>
                  <a:lnTo>
                    <a:pt x="3892" y="4020"/>
                  </a:lnTo>
                  <a:lnTo>
                    <a:pt x="3892" y="4020"/>
                  </a:lnTo>
                  <a:lnTo>
                    <a:pt x="3896" y="4034"/>
                  </a:lnTo>
                  <a:lnTo>
                    <a:pt x="3898" y="4044"/>
                  </a:lnTo>
                  <a:lnTo>
                    <a:pt x="3900" y="4048"/>
                  </a:lnTo>
                  <a:lnTo>
                    <a:pt x="3900" y="4048"/>
                  </a:lnTo>
                  <a:lnTo>
                    <a:pt x="3900" y="4048"/>
                  </a:lnTo>
                  <a:lnTo>
                    <a:pt x="3900" y="4048"/>
                  </a:lnTo>
                  <a:lnTo>
                    <a:pt x="3900" y="4048"/>
                  </a:lnTo>
                  <a:close/>
                  <a:moveTo>
                    <a:pt x="4802" y="3376"/>
                  </a:moveTo>
                  <a:lnTo>
                    <a:pt x="4802" y="3376"/>
                  </a:lnTo>
                  <a:lnTo>
                    <a:pt x="4820" y="3382"/>
                  </a:lnTo>
                  <a:lnTo>
                    <a:pt x="4826" y="3384"/>
                  </a:lnTo>
                  <a:lnTo>
                    <a:pt x="4828" y="3388"/>
                  </a:lnTo>
                  <a:lnTo>
                    <a:pt x="4828" y="3390"/>
                  </a:lnTo>
                  <a:lnTo>
                    <a:pt x="4824" y="3394"/>
                  </a:lnTo>
                  <a:lnTo>
                    <a:pt x="4810" y="3400"/>
                  </a:lnTo>
                  <a:lnTo>
                    <a:pt x="4810" y="3400"/>
                  </a:lnTo>
                  <a:lnTo>
                    <a:pt x="4804" y="3396"/>
                  </a:lnTo>
                  <a:lnTo>
                    <a:pt x="4796" y="3388"/>
                  </a:lnTo>
                  <a:lnTo>
                    <a:pt x="4794" y="3384"/>
                  </a:lnTo>
                  <a:lnTo>
                    <a:pt x="4794" y="3380"/>
                  </a:lnTo>
                  <a:lnTo>
                    <a:pt x="4796" y="3378"/>
                  </a:lnTo>
                  <a:lnTo>
                    <a:pt x="4802" y="3376"/>
                  </a:lnTo>
                  <a:lnTo>
                    <a:pt x="4802" y="3376"/>
                  </a:lnTo>
                  <a:lnTo>
                    <a:pt x="4804" y="3378"/>
                  </a:lnTo>
                  <a:lnTo>
                    <a:pt x="4802" y="3378"/>
                  </a:lnTo>
                  <a:lnTo>
                    <a:pt x="4798" y="3378"/>
                  </a:lnTo>
                  <a:lnTo>
                    <a:pt x="4802" y="3376"/>
                  </a:lnTo>
                  <a:lnTo>
                    <a:pt x="4802" y="3376"/>
                  </a:lnTo>
                  <a:close/>
                  <a:moveTo>
                    <a:pt x="4616" y="2804"/>
                  </a:moveTo>
                  <a:lnTo>
                    <a:pt x="4616" y="2804"/>
                  </a:lnTo>
                  <a:lnTo>
                    <a:pt x="4612" y="2816"/>
                  </a:lnTo>
                  <a:lnTo>
                    <a:pt x="4610" y="2818"/>
                  </a:lnTo>
                  <a:lnTo>
                    <a:pt x="4608" y="2820"/>
                  </a:lnTo>
                  <a:lnTo>
                    <a:pt x="4606" y="2820"/>
                  </a:lnTo>
                  <a:lnTo>
                    <a:pt x="4604" y="2818"/>
                  </a:lnTo>
                  <a:lnTo>
                    <a:pt x="4600" y="2812"/>
                  </a:lnTo>
                  <a:lnTo>
                    <a:pt x="4600" y="2806"/>
                  </a:lnTo>
                  <a:lnTo>
                    <a:pt x="4602" y="2802"/>
                  </a:lnTo>
                  <a:lnTo>
                    <a:pt x="4604" y="2800"/>
                  </a:lnTo>
                  <a:lnTo>
                    <a:pt x="4608" y="2800"/>
                  </a:lnTo>
                  <a:lnTo>
                    <a:pt x="4612" y="2800"/>
                  </a:lnTo>
                  <a:lnTo>
                    <a:pt x="4616" y="2804"/>
                  </a:lnTo>
                  <a:lnTo>
                    <a:pt x="4616" y="2804"/>
                  </a:lnTo>
                  <a:lnTo>
                    <a:pt x="4616" y="2804"/>
                  </a:lnTo>
                  <a:lnTo>
                    <a:pt x="4614" y="2804"/>
                  </a:lnTo>
                  <a:lnTo>
                    <a:pt x="4612" y="2802"/>
                  </a:lnTo>
                  <a:lnTo>
                    <a:pt x="4610" y="2800"/>
                  </a:lnTo>
                  <a:lnTo>
                    <a:pt x="4616" y="2804"/>
                  </a:lnTo>
                  <a:lnTo>
                    <a:pt x="4616" y="2804"/>
                  </a:lnTo>
                  <a:close/>
                  <a:moveTo>
                    <a:pt x="4238" y="2178"/>
                  </a:moveTo>
                  <a:lnTo>
                    <a:pt x="4238" y="2178"/>
                  </a:lnTo>
                  <a:lnTo>
                    <a:pt x="4248" y="2196"/>
                  </a:lnTo>
                  <a:lnTo>
                    <a:pt x="4238" y="2178"/>
                  </a:lnTo>
                  <a:lnTo>
                    <a:pt x="4238" y="2178"/>
                  </a:lnTo>
                  <a:close/>
                  <a:moveTo>
                    <a:pt x="4164" y="2110"/>
                  </a:moveTo>
                  <a:lnTo>
                    <a:pt x="4164" y="2110"/>
                  </a:lnTo>
                  <a:lnTo>
                    <a:pt x="4184" y="2112"/>
                  </a:lnTo>
                  <a:lnTo>
                    <a:pt x="4196" y="2118"/>
                  </a:lnTo>
                  <a:lnTo>
                    <a:pt x="4202" y="2122"/>
                  </a:lnTo>
                  <a:lnTo>
                    <a:pt x="4202" y="2124"/>
                  </a:lnTo>
                  <a:lnTo>
                    <a:pt x="4202" y="2126"/>
                  </a:lnTo>
                  <a:lnTo>
                    <a:pt x="4198" y="2128"/>
                  </a:lnTo>
                  <a:lnTo>
                    <a:pt x="4190" y="2126"/>
                  </a:lnTo>
                  <a:lnTo>
                    <a:pt x="4178" y="2122"/>
                  </a:lnTo>
                  <a:lnTo>
                    <a:pt x="4164" y="2110"/>
                  </a:lnTo>
                  <a:lnTo>
                    <a:pt x="4164" y="2110"/>
                  </a:lnTo>
                  <a:lnTo>
                    <a:pt x="4170" y="2110"/>
                  </a:lnTo>
                  <a:lnTo>
                    <a:pt x="4164" y="2110"/>
                  </a:lnTo>
                  <a:lnTo>
                    <a:pt x="4164" y="2110"/>
                  </a:lnTo>
                  <a:close/>
                  <a:moveTo>
                    <a:pt x="4158" y="2642"/>
                  </a:moveTo>
                  <a:lnTo>
                    <a:pt x="4158" y="2642"/>
                  </a:lnTo>
                  <a:lnTo>
                    <a:pt x="4160" y="2656"/>
                  </a:lnTo>
                  <a:lnTo>
                    <a:pt x="4160" y="2658"/>
                  </a:lnTo>
                  <a:lnTo>
                    <a:pt x="4160" y="2656"/>
                  </a:lnTo>
                  <a:lnTo>
                    <a:pt x="4158" y="2648"/>
                  </a:lnTo>
                  <a:lnTo>
                    <a:pt x="4156" y="2644"/>
                  </a:lnTo>
                  <a:lnTo>
                    <a:pt x="4158" y="2642"/>
                  </a:lnTo>
                  <a:lnTo>
                    <a:pt x="4158" y="2642"/>
                  </a:lnTo>
                  <a:lnTo>
                    <a:pt x="4156" y="2644"/>
                  </a:lnTo>
                  <a:lnTo>
                    <a:pt x="4158" y="2642"/>
                  </a:lnTo>
                  <a:lnTo>
                    <a:pt x="4158" y="2642"/>
                  </a:lnTo>
                  <a:close/>
                  <a:moveTo>
                    <a:pt x="4094" y="2620"/>
                  </a:moveTo>
                  <a:lnTo>
                    <a:pt x="4094" y="2620"/>
                  </a:lnTo>
                  <a:lnTo>
                    <a:pt x="4092" y="2618"/>
                  </a:lnTo>
                  <a:lnTo>
                    <a:pt x="4094" y="2618"/>
                  </a:lnTo>
                  <a:lnTo>
                    <a:pt x="4102" y="2620"/>
                  </a:lnTo>
                  <a:lnTo>
                    <a:pt x="4112" y="2626"/>
                  </a:lnTo>
                  <a:lnTo>
                    <a:pt x="4122" y="2632"/>
                  </a:lnTo>
                  <a:lnTo>
                    <a:pt x="4128" y="2640"/>
                  </a:lnTo>
                  <a:lnTo>
                    <a:pt x="4130" y="2644"/>
                  </a:lnTo>
                  <a:lnTo>
                    <a:pt x="4130" y="2648"/>
                  </a:lnTo>
                  <a:lnTo>
                    <a:pt x="4130" y="2652"/>
                  </a:lnTo>
                  <a:lnTo>
                    <a:pt x="4126" y="2654"/>
                  </a:lnTo>
                  <a:lnTo>
                    <a:pt x="4118" y="2658"/>
                  </a:lnTo>
                  <a:lnTo>
                    <a:pt x="4108" y="2658"/>
                  </a:lnTo>
                  <a:lnTo>
                    <a:pt x="4108" y="2658"/>
                  </a:lnTo>
                  <a:lnTo>
                    <a:pt x="4098" y="2654"/>
                  </a:lnTo>
                  <a:lnTo>
                    <a:pt x="4092" y="2650"/>
                  </a:lnTo>
                  <a:lnTo>
                    <a:pt x="4088" y="2644"/>
                  </a:lnTo>
                  <a:lnTo>
                    <a:pt x="4084" y="2638"/>
                  </a:lnTo>
                  <a:lnTo>
                    <a:pt x="4084" y="2632"/>
                  </a:lnTo>
                  <a:lnTo>
                    <a:pt x="4086" y="2626"/>
                  </a:lnTo>
                  <a:lnTo>
                    <a:pt x="4094" y="2620"/>
                  </a:lnTo>
                  <a:lnTo>
                    <a:pt x="4094" y="2620"/>
                  </a:lnTo>
                  <a:lnTo>
                    <a:pt x="4090" y="2622"/>
                  </a:lnTo>
                  <a:lnTo>
                    <a:pt x="4094" y="2620"/>
                  </a:lnTo>
                  <a:lnTo>
                    <a:pt x="4094" y="2620"/>
                  </a:lnTo>
                  <a:close/>
                  <a:moveTo>
                    <a:pt x="3996" y="3506"/>
                  </a:moveTo>
                  <a:lnTo>
                    <a:pt x="3996" y="3506"/>
                  </a:lnTo>
                  <a:lnTo>
                    <a:pt x="3992" y="3510"/>
                  </a:lnTo>
                  <a:lnTo>
                    <a:pt x="3996" y="3506"/>
                  </a:lnTo>
                  <a:lnTo>
                    <a:pt x="3996" y="3506"/>
                  </a:lnTo>
                  <a:close/>
                  <a:moveTo>
                    <a:pt x="3978" y="4034"/>
                  </a:moveTo>
                  <a:lnTo>
                    <a:pt x="3978" y="4034"/>
                  </a:lnTo>
                  <a:lnTo>
                    <a:pt x="3972" y="4034"/>
                  </a:lnTo>
                  <a:lnTo>
                    <a:pt x="3968" y="4036"/>
                  </a:lnTo>
                  <a:lnTo>
                    <a:pt x="3962" y="4042"/>
                  </a:lnTo>
                  <a:lnTo>
                    <a:pt x="3954" y="4046"/>
                  </a:lnTo>
                  <a:lnTo>
                    <a:pt x="3950" y="4048"/>
                  </a:lnTo>
                  <a:lnTo>
                    <a:pt x="3946" y="4048"/>
                  </a:lnTo>
                  <a:lnTo>
                    <a:pt x="3946" y="4048"/>
                  </a:lnTo>
                  <a:lnTo>
                    <a:pt x="3948" y="4044"/>
                  </a:lnTo>
                  <a:lnTo>
                    <a:pt x="3946" y="4042"/>
                  </a:lnTo>
                  <a:lnTo>
                    <a:pt x="3948" y="4044"/>
                  </a:lnTo>
                  <a:lnTo>
                    <a:pt x="3948" y="4044"/>
                  </a:lnTo>
                  <a:lnTo>
                    <a:pt x="3958" y="4032"/>
                  </a:lnTo>
                  <a:lnTo>
                    <a:pt x="3966" y="4020"/>
                  </a:lnTo>
                  <a:lnTo>
                    <a:pt x="3966" y="4020"/>
                  </a:lnTo>
                  <a:lnTo>
                    <a:pt x="3964" y="4024"/>
                  </a:lnTo>
                  <a:lnTo>
                    <a:pt x="3966" y="4026"/>
                  </a:lnTo>
                  <a:lnTo>
                    <a:pt x="3974" y="4022"/>
                  </a:lnTo>
                  <a:lnTo>
                    <a:pt x="3974" y="4022"/>
                  </a:lnTo>
                  <a:lnTo>
                    <a:pt x="3972" y="4026"/>
                  </a:lnTo>
                  <a:lnTo>
                    <a:pt x="3978" y="4026"/>
                  </a:lnTo>
                  <a:lnTo>
                    <a:pt x="3978" y="4026"/>
                  </a:lnTo>
                  <a:lnTo>
                    <a:pt x="3964" y="4042"/>
                  </a:lnTo>
                  <a:lnTo>
                    <a:pt x="3968" y="4040"/>
                  </a:lnTo>
                  <a:lnTo>
                    <a:pt x="3978" y="4034"/>
                  </a:lnTo>
                  <a:lnTo>
                    <a:pt x="3978" y="4034"/>
                  </a:lnTo>
                  <a:close/>
                  <a:moveTo>
                    <a:pt x="3986" y="3994"/>
                  </a:moveTo>
                  <a:lnTo>
                    <a:pt x="3986" y="3994"/>
                  </a:lnTo>
                  <a:lnTo>
                    <a:pt x="3992" y="3992"/>
                  </a:lnTo>
                  <a:lnTo>
                    <a:pt x="3986" y="3994"/>
                  </a:lnTo>
                  <a:lnTo>
                    <a:pt x="3986" y="3994"/>
                  </a:lnTo>
                  <a:lnTo>
                    <a:pt x="3988" y="3994"/>
                  </a:lnTo>
                  <a:lnTo>
                    <a:pt x="3986" y="3994"/>
                  </a:lnTo>
                  <a:lnTo>
                    <a:pt x="3986" y="3994"/>
                  </a:lnTo>
                  <a:close/>
                  <a:moveTo>
                    <a:pt x="4002" y="3506"/>
                  </a:moveTo>
                  <a:lnTo>
                    <a:pt x="4002" y="3506"/>
                  </a:lnTo>
                  <a:lnTo>
                    <a:pt x="4006" y="3504"/>
                  </a:lnTo>
                  <a:lnTo>
                    <a:pt x="4002" y="3506"/>
                  </a:lnTo>
                  <a:lnTo>
                    <a:pt x="4002" y="3506"/>
                  </a:lnTo>
                  <a:close/>
                  <a:moveTo>
                    <a:pt x="4146" y="3060"/>
                  </a:moveTo>
                  <a:lnTo>
                    <a:pt x="4146" y="3060"/>
                  </a:lnTo>
                  <a:lnTo>
                    <a:pt x="4140" y="3048"/>
                  </a:lnTo>
                  <a:lnTo>
                    <a:pt x="4126" y="3036"/>
                  </a:lnTo>
                  <a:lnTo>
                    <a:pt x="4110" y="3022"/>
                  </a:lnTo>
                  <a:lnTo>
                    <a:pt x="4092" y="3010"/>
                  </a:lnTo>
                  <a:lnTo>
                    <a:pt x="4056" y="2984"/>
                  </a:lnTo>
                  <a:lnTo>
                    <a:pt x="4040" y="2972"/>
                  </a:lnTo>
                  <a:lnTo>
                    <a:pt x="4030" y="2964"/>
                  </a:lnTo>
                  <a:lnTo>
                    <a:pt x="4030" y="2964"/>
                  </a:lnTo>
                  <a:lnTo>
                    <a:pt x="4040" y="2960"/>
                  </a:lnTo>
                  <a:lnTo>
                    <a:pt x="4048" y="2952"/>
                  </a:lnTo>
                  <a:lnTo>
                    <a:pt x="4048" y="2952"/>
                  </a:lnTo>
                  <a:lnTo>
                    <a:pt x="4042" y="2948"/>
                  </a:lnTo>
                  <a:lnTo>
                    <a:pt x="4036" y="2946"/>
                  </a:lnTo>
                  <a:lnTo>
                    <a:pt x="4030" y="2944"/>
                  </a:lnTo>
                  <a:lnTo>
                    <a:pt x="4024" y="2944"/>
                  </a:lnTo>
                  <a:lnTo>
                    <a:pt x="4024" y="2944"/>
                  </a:lnTo>
                  <a:lnTo>
                    <a:pt x="4038" y="2938"/>
                  </a:lnTo>
                  <a:lnTo>
                    <a:pt x="4044" y="2934"/>
                  </a:lnTo>
                  <a:lnTo>
                    <a:pt x="4044" y="2932"/>
                  </a:lnTo>
                  <a:lnTo>
                    <a:pt x="4040" y="2928"/>
                  </a:lnTo>
                  <a:lnTo>
                    <a:pt x="4030" y="2920"/>
                  </a:lnTo>
                  <a:lnTo>
                    <a:pt x="4024" y="2914"/>
                  </a:lnTo>
                  <a:lnTo>
                    <a:pt x="4020" y="2908"/>
                  </a:lnTo>
                  <a:lnTo>
                    <a:pt x="4020" y="2908"/>
                  </a:lnTo>
                  <a:lnTo>
                    <a:pt x="4038" y="2904"/>
                  </a:lnTo>
                  <a:lnTo>
                    <a:pt x="4046" y="2902"/>
                  </a:lnTo>
                  <a:lnTo>
                    <a:pt x="4048" y="2900"/>
                  </a:lnTo>
                  <a:lnTo>
                    <a:pt x="4048" y="2898"/>
                  </a:lnTo>
                  <a:lnTo>
                    <a:pt x="4044" y="2896"/>
                  </a:lnTo>
                  <a:lnTo>
                    <a:pt x="4034" y="2890"/>
                  </a:lnTo>
                  <a:lnTo>
                    <a:pt x="4032" y="2888"/>
                  </a:lnTo>
                  <a:lnTo>
                    <a:pt x="4032" y="2886"/>
                  </a:lnTo>
                  <a:lnTo>
                    <a:pt x="4034" y="2886"/>
                  </a:lnTo>
                  <a:lnTo>
                    <a:pt x="4034" y="2886"/>
                  </a:lnTo>
                  <a:lnTo>
                    <a:pt x="4044" y="2888"/>
                  </a:lnTo>
                  <a:lnTo>
                    <a:pt x="4048" y="2890"/>
                  </a:lnTo>
                  <a:lnTo>
                    <a:pt x="4050" y="2888"/>
                  </a:lnTo>
                  <a:lnTo>
                    <a:pt x="4050" y="2884"/>
                  </a:lnTo>
                  <a:lnTo>
                    <a:pt x="4044" y="2874"/>
                  </a:lnTo>
                  <a:lnTo>
                    <a:pt x="4042" y="2868"/>
                  </a:lnTo>
                  <a:lnTo>
                    <a:pt x="4042" y="2862"/>
                  </a:lnTo>
                  <a:lnTo>
                    <a:pt x="4042" y="2862"/>
                  </a:lnTo>
                  <a:lnTo>
                    <a:pt x="4048" y="2864"/>
                  </a:lnTo>
                  <a:lnTo>
                    <a:pt x="4056" y="2866"/>
                  </a:lnTo>
                  <a:lnTo>
                    <a:pt x="4074" y="2862"/>
                  </a:lnTo>
                  <a:lnTo>
                    <a:pt x="4090" y="2858"/>
                  </a:lnTo>
                  <a:lnTo>
                    <a:pt x="4092" y="2854"/>
                  </a:lnTo>
                  <a:lnTo>
                    <a:pt x="4094" y="2854"/>
                  </a:lnTo>
                  <a:lnTo>
                    <a:pt x="4092" y="2852"/>
                  </a:lnTo>
                  <a:lnTo>
                    <a:pt x="4092" y="2852"/>
                  </a:lnTo>
                  <a:lnTo>
                    <a:pt x="4100" y="2854"/>
                  </a:lnTo>
                  <a:lnTo>
                    <a:pt x="4106" y="2858"/>
                  </a:lnTo>
                  <a:lnTo>
                    <a:pt x="4114" y="2864"/>
                  </a:lnTo>
                  <a:lnTo>
                    <a:pt x="4116" y="2866"/>
                  </a:lnTo>
                  <a:lnTo>
                    <a:pt x="4120" y="2864"/>
                  </a:lnTo>
                  <a:lnTo>
                    <a:pt x="4124" y="2860"/>
                  </a:lnTo>
                  <a:lnTo>
                    <a:pt x="4130" y="2852"/>
                  </a:lnTo>
                  <a:lnTo>
                    <a:pt x="4130" y="2852"/>
                  </a:lnTo>
                  <a:lnTo>
                    <a:pt x="4146" y="2868"/>
                  </a:lnTo>
                  <a:lnTo>
                    <a:pt x="4160" y="2882"/>
                  </a:lnTo>
                  <a:lnTo>
                    <a:pt x="4172" y="2896"/>
                  </a:lnTo>
                  <a:lnTo>
                    <a:pt x="4182" y="2910"/>
                  </a:lnTo>
                  <a:lnTo>
                    <a:pt x="4190" y="2924"/>
                  </a:lnTo>
                  <a:lnTo>
                    <a:pt x="4196" y="2936"/>
                  </a:lnTo>
                  <a:lnTo>
                    <a:pt x="4202" y="2960"/>
                  </a:lnTo>
                  <a:lnTo>
                    <a:pt x="4208" y="2982"/>
                  </a:lnTo>
                  <a:lnTo>
                    <a:pt x="4210" y="3006"/>
                  </a:lnTo>
                  <a:lnTo>
                    <a:pt x="4214" y="3032"/>
                  </a:lnTo>
                  <a:lnTo>
                    <a:pt x="4220" y="3058"/>
                  </a:lnTo>
                  <a:lnTo>
                    <a:pt x="4220" y="3058"/>
                  </a:lnTo>
                  <a:lnTo>
                    <a:pt x="4212" y="3054"/>
                  </a:lnTo>
                  <a:lnTo>
                    <a:pt x="4204" y="3052"/>
                  </a:lnTo>
                  <a:lnTo>
                    <a:pt x="4196" y="3052"/>
                  </a:lnTo>
                  <a:lnTo>
                    <a:pt x="4188" y="3052"/>
                  </a:lnTo>
                  <a:lnTo>
                    <a:pt x="4170" y="3056"/>
                  </a:lnTo>
                  <a:lnTo>
                    <a:pt x="4158" y="3058"/>
                  </a:lnTo>
                  <a:lnTo>
                    <a:pt x="4146" y="3060"/>
                  </a:lnTo>
                  <a:lnTo>
                    <a:pt x="4146" y="3060"/>
                  </a:lnTo>
                  <a:lnTo>
                    <a:pt x="4144" y="3052"/>
                  </a:lnTo>
                  <a:lnTo>
                    <a:pt x="4146" y="3060"/>
                  </a:lnTo>
                  <a:lnTo>
                    <a:pt x="4146" y="3060"/>
                  </a:lnTo>
                  <a:close/>
                  <a:moveTo>
                    <a:pt x="4156" y="3938"/>
                  </a:moveTo>
                  <a:lnTo>
                    <a:pt x="4156" y="3938"/>
                  </a:lnTo>
                  <a:lnTo>
                    <a:pt x="4154" y="3936"/>
                  </a:lnTo>
                  <a:lnTo>
                    <a:pt x="4154" y="3934"/>
                  </a:lnTo>
                  <a:lnTo>
                    <a:pt x="4156" y="3932"/>
                  </a:lnTo>
                  <a:lnTo>
                    <a:pt x="4156" y="3932"/>
                  </a:lnTo>
                  <a:lnTo>
                    <a:pt x="4158" y="3934"/>
                  </a:lnTo>
                  <a:lnTo>
                    <a:pt x="4158" y="3936"/>
                  </a:lnTo>
                  <a:lnTo>
                    <a:pt x="4156" y="3938"/>
                  </a:lnTo>
                  <a:lnTo>
                    <a:pt x="4156" y="3938"/>
                  </a:lnTo>
                  <a:lnTo>
                    <a:pt x="4156" y="3938"/>
                  </a:lnTo>
                  <a:lnTo>
                    <a:pt x="4156" y="3938"/>
                  </a:lnTo>
                  <a:lnTo>
                    <a:pt x="4156" y="3938"/>
                  </a:lnTo>
                  <a:close/>
                  <a:moveTo>
                    <a:pt x="4164" y="3696"/>
                  </a:moveTo>
                  <a:lnTo>
                    <a:pt x="4164" y="3696"/>
                  </a:lnTo>
                  <a:lnTo>
                    <a:pt x="4176" y="3690"/>
                  </a:lnTo>
                  <a:lnTo>
                    <a:pt x="4184" y="3690"/>
                  </a:lnTo>
                  <a:lnTo>
                    <a:pt x="4186" y="3692"/>
                  </a:lnTo>
                  <a:lnTo>
                    <a:pt x="4188" y="3694"/>
                  </a:lnTo>
                  <a:lnTo>
                    <a:pt x="4188" y="3694"/>
                  </a:lnTo>
                  <a:lnTo>
                    <a:pt x="4172" y="3708"/>
                  </a:lnTo>
                  <a:lnTo>
                    <a:pt x="4162" y="3712"/>
                  </a:lnTo>
                  <a:lnTo>
                    <a:pt x="4160" y="3712"/>
                  </a:lnTo>
                  <a:lnTo>
                    <a:pt x="4160" y="3708"/>
                  </a:lnTo>
                  <a:lnTo>
                    <a:pt x="4164" y="3696"/>
                  </a:lnTo>
                  <a:lnTo>
                    <a:pt x="4164" y="3696"/>
                  </a:lnTo>
                  <a:lnTo>
                    <a:pt x="4166" y="3696"/>
                  </a:lnTo>
                  <a:lnTo>
                    <a:pt x="4164" y="3696"/>
                  </a:lnTo>
                  <a:lnTo>
                    <a:pt x="4164" y="3696"/>
                  </a:lnTo>
                  <a:close/>
                  <a:moveTo>
                    <a:pt x="4186" y="3812"/>
                  </a:moveTo>
                  <a:lnTo>
                    <a:pt x="4186" y="3812"/>
                  </a:lnTo>
                  <a:lnTo>
                    <a:pt x="4182" y="3804"/>
                  </a:lnTo>
                  <a:lnTo>
                    <a:pt x="4182" y="3800"/>
                  </a:lnTo>
                  <a:lnTo>
                    <a:pt x="4186" y="3796"/>
                  </a:lnTo>
                  <a:lnTo>
                    <a:pt x="4192" y="3794"/>
                  </a:lnTo>
                  <a:lnTo>
                    <a:pt x="4208" y="3794"/>
                  </a:lnTo>
                  <a:lnTo>
                    <a:pt x="4216" y="3794"/>
                  </a:lnTo>
                  <a:lnTo>
                    <a:pt x="4216" y="3794"/>
                  </a:lnTo>
                  <a:lnTo>
                    <a:pt x="4212" y="3800"/>
                  </a:lnTo>
                  <a:lnTo>
                    <a:pt x="4206" y="3810"/>
                  </a:lnTo>
                  <a:lnTo>
                    <a:pt x="4202" y="3814"/>
                  </a:lnTo>
                  <a:lnTo>
                    <a:pt x="4196" y="3816"/>
                  </a:lnTo>
                  <a:lnTo>
                    <a:pt x="4192" y="3816"/>
                  </a:lnTo>
                  <a:lnTo>
                    <a:pt x="4186" y="3812"/>
                  </a:lnTo>
                  <a:lnTo>
                    <a:pt x="4186" y="3812"/>
                  </a:lnTo>
                  <a:lnTo>
                    <a:pt x="4184" y="3810"/>
                  </a:lnTo>
                  <a:lnTo>
                    <a:pt x="4186" y="3812"/>
                  </a:lnTo>
                  <a:lnTo>
                    <a:pt x="4188" y="3814"/>
                  </a:lnTo>
                  <a:lnTo>
                    <a:pt x="4186" y="3812"/>
                  </a:lnTo>
                  <a:lnTo>
                    <a:pt x="4186" y="3812"/>
                  </a:lnTo>
                  <a:close/>
                  <a:moveTo>
                    <a:pt x="4210" y="4026"/>
                  </a:moveTo>
                  <a:lnTo>
                    <a:pt x="4210" y="4026"/>
                  </a:lnTo>
                  <a:lnTo>
                    <a:pt x="4226" y="4012"/>
                  </a:lnTo>
                  <a:lnTo>
                    <a:pt x="4232" y="4010"/>
                  </a:lnTo>
                  <a:lnTo>
                    <a:pt x="4238" y="4006"/>
                  </a:lnTo>
                  <a:lnTo>
                    <a:pt x="4246" y="4006"/>
                  </a:lnTo>
                  <a:lnTo>
                    <a:pt x="4256" y="4006"/>
                  </a:lnTo>
                  <a:lnTo>
                    <a:pt x="4256" y="4006"/>
                  </a:lnTo>
                  <a:lnTo>
                    <a:pt x="4210" y="4026"/>
                  </a:lnTo>
                  <a:lnTo>
                    <a:pt x="4210" y="4026"/>
                  </a:lnTo>
                  <a:lnTo>
                    <a:pt x="4216" y="4028"/>
                  </a:lnTo>
                  <a:lnTo>
                    <a:pt x="4210" y="4026"/>
                  </a:lnTo>
                  <a:lnTo>
                    <a:pt x="4210" y="4026"/>
                  </a:lnTo>
                  <a:close/>
                  <a:moveTo>
                    <a:pt x="4246" y="3848"/>
                  </a:moveTo>
                  <a:lnTo>
                    <a:pt x="4246" y="3848"/>
                  </a:lnTo>
                  <a:lnTo>
                    <a:pt x="4236" y="3846"/>
                  </a:lnTo>
                  <a:lnTo>
                    <a:pt x="4234" y="3844"/>
                  </a:lnTo>
                  <a:lnTo>
                    <a:pt x="4232" y="3842"/>
                  </a:lnTo>
                  <a:lnTo>
                    <a:pt x="4236" y="3836"/>
                  </a:lnTo>
                  <a:lnTo>
                    <a:pt x="4248" y="3826"/>
                  </a:lnTo>
                  <a:lnTo>
                    <a:pt x="4248" y="3826"/>
                  </a:lnTo>
                  <a:lnTo>
                    <a:pt x="4254" y="3830"/>
                  </a:lnTo>
                  <a:lnTo>
                    <a:pt x="4260" y="3838"/>
                  </a:lnTo>
                  <a:lnTo>
                    <a:pt x="4260" y="3842"/>
                  </a:lnTo>
                  <a:lnTo>
                    <a:pt x="4258" y="3844"/>
                  </a:lnTo>
                  <a:lnTo>
                    <a:pt x="4254" y="3846"/>
                  </a:lnTo>
                  <a:lnTo>
                    <a:pt x="4246" y="3848"/>
                  </a:lnTo>
                  <a:lnTo>
                    <a:pt x="4246" y="3848"/>
                  </a:lnTo>
                  <a:lnTo>
                    <a:pt x="4248" y="3848"/>
                  </a:lnTo>
                  <a:lnTo>
                    <a:pt x="4246" y="3848"/>
                  </a:lnTo>
                  <a:lnTo>
                    <a:pt x="4246" y="3848"/>
                  </a:lnTo>
                  <a:close/>
                  <a:moveTo>
                    <a:pt x="4244" y="2350"/>
                  </a:moveTo>
                  <a:lnTo>
                    <a:pt x="4244" y="2350"/>
                  </a:lnTo>
                  <a:lnTo>
                    <a:pt x="4250" y="2346"/>
                  </a:lnTo>
                  <a:lnTo>
                    <a:pt x="4244" y="2350"/>
                  </a:lnTo>
                  <a:lnTo>
                    <a:pt x="4244" y="2350"/>
                  </a:lnTo>
                  <a:close/>
                  <a:moveTo>
                    <a:pt x="4334" y="3792"/>
                  </a:moveTo>
                  <a:lnTo>
                    <a:pt x="4334" y="3792"/>
                  </a:lnTo>
                  <a:lnTo>
                    <a:pt x="4330" y="3782"/>
                  </a:lnTo>
                  <a:lnTo>
                    <a:pt x="4330" y="3780"/>
                  </a:lnTo>
                  <a:lnTo>
                    <a:pt x="4330" y="3780"/>
                  </a:lnTo>
                  <a:lnTo>
                    <a:pt x="4336" y="3784"/>
                  </a:lnTo>
                  <a:lnTo>
                    <a:pt x="4342" y="3790"/>
                  </a:lnTo>
                  <a:lnTo>
                    <a:pt x="4346" y="3796"/>
                  </a:lnTo>
                  <a:lnTo>
                    <a:pt x="4348" y="3800"/>
                  </a:lnTo>
                  <a:lnTo>
                    <a:pt x="4348" y="3800"/>
                  </a:lnTo>
                  <a:lnTo>
                    <a:pt x="4346" y="3800"/>
                  </a:lnTo>
                  <a:lnTo>
                    <a:pt x="4334" y="3792"/>
                  </a:lnTo>
                  <a:lnTo>
                    <a:pt x="4334" y="3792"/>
                  </a:lnTo>
                  <a:lnTo>
                    <a:pt x="4334" y="3790"/>
                  </a:lnTo>
                  <a:lnTo>
                    <a:pt x="4334" y="3792"/>
                  </a:lnTo>
                  <a:lnTo>
                    <a:pt x="4336" y="3794"/>
                  </a:lnTo>
                  <a:lnTo>
                    <a:pt x="4334" y="3792"/>
                  </a:lnTo>
                  <a:lnTo>
                    <a:pt x="4334" y="3792"/>
                  </a:lnTo>
                  <a:close/>
                  <a:moveTo>
                    <a:pt x="4364" y="2290"/>
                  </a:moveTo>
                  <a:lnTo>
                    <a:pt x="4364" y="2290"/>
                  </a:lnTo>
                  <a:lnTo>
                    <a:pt x="4364" y="2306"/>
                  </a:lnTo>
                  <a:lnTo>
                    <a:pt x="4360" y="2320"/>
                  </a:lnTo>
                  <a:lnTo>
                    <a:pt x="4354" y="2328"/>
                  </a:lnTo>
                  <a:lnTo>
                    <a:pt x="4346" y="2332"/>
                  </a:lnTo>
                  <a:lnTo>
                    <a:pt x="4334" y="2334"/>
                  </a:lnTo>
                  <a:lnTo>
                    <a:pt x="4322" y="2332"/>
                  </a:lnTo>
                  <a:lnTo>
                    <a:pt x="4310" y="2328"/>
                  </a:lnTo>
                  <a:lnTo>
                    <a:pt x="4296" y="2322"/>
                  </a:lnTo>
                  <a:lnTo>
                    <a:pt x="4268" y="2308"/>
                  </a:lnTo>
                  <a:lnTo>
                    <a:pt x="4242" y="2292"/>
                  </a:lnTo>
                  <a:lnTo>
                    <a:pt x="4224" y="2280"/>
                  </a:lnTo>
                  <a:lnTo>
                    <a:pt x="4212" y="2274"/>
                  </a:lnTo>
                  <a:lnTo>
                    <a:pt x="4212" y="2274"/>
                  </a:lnTo>
                  <a:lnTo>
                    <a:pt x="4216" y="2270"/>
                  </a:lnTo>
                  <a:lnTo>
                    <a:pt x="4222" y="2264"/>
                  </a:lnTo>
                  <a:lnTo>
                    <a:pt x="4238" y="2254"/>
                  </a:lnTo>
                  <a:lnTo>
                    <a:pt x="4252" y="2244"/>
                  </a:lnTo>
                  <a:lnTo>
                    <a:pt x="4256" y="2240"/>
                  </a:lnTo>
                  <a:lnTo>
                    <a:pt x="4256" y="2234"/>
                  </a:lnTo>
                  <a:lnTo>
                    <a:pt x="4256" y="2234"/>
                  </a:lnTo>
                  <a:lnTo>
                    <a:pt x="4226" y="2226"/>
                  </a:lnTo>
                  <a:lnTo>
                    <a:pt x="4226" y="2226"/>
                  </a:lnTo>
                  <a:lnTo>
                    <a:pt x="4254" y="2220"/>
                  </a:lnTo>
                  <a:lnTo>
                    <a:pt x="4280" y="2214"/>
                  </a:lnTo>
                  <a:lnTo>
                    <a:pt x="4304" y="2210"/>
                  </a:lnTo>
                  <a:lnTo>
                    <a:pt x="4314" y="2208"/>
                  </a:lnTo>
                  <a:lnTo>
                    <a:pt x="4324" y="2208"/>
                  </a:lnTo>
                  <a:lnTo>
                    <a:pt x="4332" y="2208"/>
                  </a:lnTo>
                  <a:lnTo>
                    <a:pt x="4338" y="2212"/>
                  </a:lnTo>
                  <a:lnTo>
                    <a:pt x="4346" y="2216"/>
                  </a:lnTo>
                  <a:lnTo>
                    <a:pt x="4352" y="2224"/>
                  </a:lnTo>
                  <a:lnTo>
                    <a:pt x="4356" y="2236"/>
                  </a:lnTo>
                  <a:lnTo>
                    <a:pt x="4360" y="2250"/>
                  </a:lnTo>
                  <a:lnTo>
                    <a:pt x="4362" y="2268"/>
                  </a:lnTo>
                  <a:lnTo>
                    <a:pt x="4364" y="2290"/>
                  </a:lnTo>
                  <a:lnTo>
                    <a:pt x="4364" y="2290"/>
                  </a:lnTo>
                  <a:lnTo>
                    <a:pt x="4364" y="2292"/>
                  </a:lnTo>
                  <a:lnTo>
                    <a:pt x="4364" y="2290"/>
                  </a:lnTo>
                  <a:lnTo>
                    <a:pt x="4364" y="2286"/>
                  </a:lnTo>
                  <a:lnTo>
                    <a:pt x="4364" y="2290"/>
                  </a:lnTo>
                  <a:lnTo>
                    <a:pt x="4364" y="2290"/>
                  </a:lnTo>
                  <a:close/>
                  <a:moveTo>
                    <a:pt x="4392" y="3676"/>
                  </a:moveTo>
                  <a:lnTo>
                    <a:pt x="4392" y="3676"/>
                  </a:lnTo>
                  <a:lnTo>
                    <a:pt x="4402" y="3666"/>
                  </a:lnTo>
                  <a:lnTo>
                    <a:pt x="4392" y="3676"/>
                  </a:lnTo>
                  <a:lnTo>
                    <a:pt x="4392" y="3676"/>
                  </a:lnTo>
                  <a:lnTo>
                    <a:pt x="4394" y="3674"/>
                  </a:lnTo>
                  <a:lnTo>
                    <a:pt x="4392" y="3676"/>
                  </a:lnTo>
                  <a:lnTo>
                    <a:pt x="4392" y="3676"/>
                  </a:lnTo>
                  <a:close/>
                  <a:moveTo>
                    <a:pt x="4422" y="3816"/>
                  </a:moveTo>
                  <a:lnTo>
                    <a:pt x="4422" y="3816"/>
                  </a:lnTo>
                  <a:lnTo>
                    <a:pt x="4406" y="3814"/>
                  </a:lnTo>
                  <a:lnTo>
                    <a:pt x="4402" y="3812"/>
                  </a:lnTo>
                  <a:lnTo>
                    <a:pt x="4410" y="3812"/>
                  </a:lnTo>
                  <a:lnTo>
                    <a:pt x="4426" y="3812"/>
                  </a:lnTo>
                  <a:lnTo>
                    <a:pt x="4428" y="3814"/>
                  </a:lnTo>
                  <a:lnTo>
                    <a:pt x="4422" y="3816"/>
                  </a:lnTo>
                  <a:lnTo>
                    <a:pt x="4422" y="3816"/>
                  </a:lnTo>
                  <a:lnTo>
                    <a:pt x="4420" y="3816"/>
                  </a:lnTo>
                  <a:lnTo>
                    <a:pt x="4422" y="3814"/>
                  </a:lnTo>
                  <a:lnTo>
                    <a:pt x="4424" y="3814"/>
                  </a:lnTo>
                  <a:lnTo>
                    <a:pt x="4422" y="3816"/>
                  </a:lnTo>
                  <a:lnTo>
                    <a:pt x="4422" y="3816"/>
                  </a:lnTo>
                  <a:close/>
                  <a:moveTo>
                    <a:pt x="4478" y="3980"/>
                  </a:moveTo>
                  <a:lnTo>
                    <a:pt x="4478" y="3980"/>
                  </a:lnTo>
                  <a:lnTo>
                    <a:pt x="4484" y="3980"/>
                  </a:lnTo>
                  <a:lnTo>
                    <a:pt x="4488" y="3980"/>
                  </a:lnTo>
                  <a:lnTo>
                    <a:pt x="4490" y="3982"/>
                  </a:lnTo>
                  <a:lnTo>
                    <a:pt x="4490" y="3982"/>
                  </a:lnTo>
                  <a:lnTo>
                    <a:pt x="4490" y="3984"/>
                  </a:lnTo>
                  <a:lnTo>
                    <a:pt x="4486" y="3984"/>
                  </a:lnTo>
                  <a:lnTo>
                    <a:pt x="4482" y="3984"/>
                  </a:lnTo>
                  <a:lnTo>
                    <a:pt x="4478" y="3980"/>
                  </a:lnTo>
                  <a:lnTo>
                    <a:pt x="4478" y="3980"/>
                  </a:lnTo>
                  <a:lnTo>
                    <a:pt x="4480" y="3982"/>
                  </a:lnTo>
                  <a:lnTo>
                    <a:pt x="4478" y="3980"/>
                  </a:lnTo>
                  <a:lnTo>
                    <a:pt x="4478" y="3980"/>
                  </a:lnTo>
                  <a:close/>
                  <a:moveTo>
                    <a:pt x="4492" y="3800"/>
                  </a:moveTo>
                  <a:lnTo>
                    <a:pt x="4492" y="3800"/>
                  </a:lnTo>
                  <a:lnTo>
                    <a:pt x="4490" y="3802"/>
                  </a:lnTo>
                  <a:lnTo>
                    <a:pt x="4492" y="3800"/>
                  </a:lnTo>
                  <a:lnTo>
                    <a:pt x="4496" y="3796"/>
                  </a:lnTo>
                  <a:lnTo>
                    <a:pt x="4492" y="3800"/>
                  </a:lnTo>
                  <a:lnTo>
                    <a:pt x="4492" y="3800"/>
                  </a:lnTo>
                  <a:lnTo>
                    <a:pt x="4492" y="3800"/>
                  </a:lnTo>
                  <a:lnTo>
                    <a:pt x="4492" y="3800"/>
                  </a:lnTo>
                  <a:lnTo>
                    <a:pt x="4492" y="3798"/>
                  </a:lnTo>
                  <a:lnTo>
                    <a:pt x="4492" y="3800"/>
                  </a:lnTo>
                  <a:lnTo>
                    <a:pt x="4492" y="3800"/>
                  </a:lnTo>
                  <a:close/>
                  <a:moveTo>
                    <a:pt x="4516" y="3822"/>
                  </a:moveTo>
                  <a:lnTo>
                    <a:pt x="4516" y="3822"/>
                  </a:lnTo>
                  <a:lnTo>
                    <a:pt x="4504" y="3822"/>
                  </a:lnTo>
                  <a:lnTo>
                    <a:pt x="4500" y="3822"/>
                  </a:lnTo>
                  <a:lnTo>
                    <a:pt x="4500" y="3820"/>
                  </a:lnTo>
                  <a:lnTo>
                    <a:pt x="4502" y="3818"/>
                  </a:lnTo>
                  <a:lnTo>
                    <a:pt x="4508" y="3814"/>
                  </a:lnTo>
                  <a:lnTo>
                    <a:pt x="4516" y="3812"/>
                  </a:lnTo>
                  <a:lnTo>
                    <a:pt x="4520" y="3810"/>
                  </a:lnTo>
                  <a:lnTo>
                    <a:pt x="4522" y="3812"/>
                  </a:lnTo>
                  <a:lnTo>
                    <a:pt x="4522" y="3814"/>
                  </a:lnTo>
                  <a:lnTo>
                    <a:pt x="4516" y="3822"/>
                  </a:lnTo>
                  <a:lnTo>
                    <a:pt x="4516" y="3822"/>
                  </a:lnTo>
                  <a:lnTo>
                    <a:pt x="4516" y="3820"/>
                  </a:lnTo>
                  <a:lnTo>
                    <a:pt x="4516" y="3820"/>
                  </a:lnTo>
                  <a:lnTo>
                    <a:pt x="4518" y="3820"/>
                  </a:lnTo>
                  <a:lnTo>
                    <a:pt x="4516" y="3822"/>
                  </a:lnTo>
                  <a:lnTo>
                    <a:pt x="4516" y="3822"/>
                  </a:lnTo>
                  <a:close/>
                  <a:moveTo>
                    <a:pt x="4522" y="3980"/>
                  </a:moveTo>
                  <a:lnTo>
                    <a:pt x="4522" y="3980"/>
                  </a:lnTo>
                  <a:lnTo>
                    <a:pt x="4524" y="3978"/>
                  </a:lnTo>
                  <a:lnTo>
                    <a:pt x="4522" y="3980"/>
                  </a:lnTo>
                  <a:lnTo>
                    <a:pt x="4522" y="3980"/>
                  </a:lnTo>
                  <a:close/>
                  <a:moveTo>
                    <a:pt x="4532" y="2574"/>
                  </a:moveTo>
                  <a:lnTo>
                    <a:pt x="4532" y="2574"/>
                  </a:lnTo>
                  <a:lnTo>
                    <a:pt x="4514" y="2590"/>
                  </a:lnTo>
                  <a:lnTo>
                    <a:pt x="4494" y="2612"/>
                  </a:lnTo>
                  <a:lnTo>
                    <a:pt x="4474" y="2634"/>
                  </a:lnTo>
                  <a:lnTo>
                    <a:pt x="4454" y="2652"/>
                  </a:lnTo>
                  <a:lnTo>
                    <a:pt x="4444" y="2658"/>
                  </a:lnTo>
                  <a:lnTo>
                    <a:pt x="4434" y="2662"/>
                  </a:lnTo>
                  <a:lnTo>
                    <a:pt x="4424" y="2664"/>
                  </a:lnTo>
                  <a:lnTo>
                    <a:pt x="4414" y="2662"/>
                  </a:lnTo>
                  <a:lnTo>
                    <a:pt x="4406" y="2656"/>
                  </a:lnTo>
                  <a:lnTo>
                    <a:pt x="4396" y="2644"/>
                  </a:lnTo>
                  <a:lnTo>
                    <a:pt x="4388" y="2628"/>
                  </a:lnTo>
                  <a:lnTo>
                    <a:pt x="4380" y="2608"/>
                  </a:lnTo>
                  <a:lnTo>
                    <a:pt x="4380" y="2608"/>
                  </a:lnTo>
                  <a:lnTo>
                    <a:pt x="4396" y="2608"/>
                  </a:lnTo>
                  <a:lnTo>
                    <a:pt x="4398" y="2608"/>
                  </a:lnTo>
                  <a:lnTo>
                    <a:pt x="4396" y="2608"/>
                  </a:lnTo>
                  <a:lnTo>
                    <a:pt x="4386" y="2604"/>
                  </a:lnTo>
                  <a:lnTo>
                    <a:pt x="4384" y="2602"/>
                  </a:lnTo>
                  <a:lnTo>
                    <a:pt x="4382" y="2596"/>
                  </a:lnTo>
                  <a:lnTo>
                    <a:pt x="4382" y="2596"/>
                  </a:lnTo>
                  <a:lnTo>
                    <a:pt x="4390" y="2600"/>
                  </a:lnTo>
                  <a:lnTo>
                    <a:pt x="4396" y="2600"/>
                  </a:lnTo>
                  <a:lnTo>
                    <a:pt x="4400" y="2600"/>
                  </a:lnTo>
                  <a:lnTo>
                    <a:pt x="4404" y="2596"/>
                  </a:lnTo>
                  <a:lnTo>
                    <a:pt x="4408" y="2592"/>
                  </a:lnTo>
                  <a:lnTo>
                    <a:pt x="4410" y="2586"/>
                  </a:lnTo>
                  <a:lnTo>
                    <a:pt x="4412" y="2570"/>
                  </a:lnTo>
                  <a:lnTo>
                    <a:pt x="4412" y="2554"/>
                  </a:lnTo>
                  <a:lnTo>
                    <a:pt x="4410" y="2540"/>
                  </a:lnTo>
                  <a:lnTo>
                    <a:pt x="4408" y="2526"/>
                  </a:lnTo>
                  <a:lnTo>
                    <a:pt x="4404" y="2520"/>
                  </a:lnTo>
                  <a:lnTo>
                    <a:pt x="4404" y="2520"/>
                  </a:lnTo>
                  <a:lnTo>
                    <a:pt x="4434" y="2510"/>
                  </a:lnTo>
                  <a:lnTo>
                    <a:pt x="4446" y="2506"/>
                  </a:lnTo>
                  <a:lnTo>
                    <a:pt x="4448" y="2502"/>
                  </a:lnTo>
                  <a:lnTo>
                    <a:pt x="4444" y="2500"/>
                  </a:lnTo>
                  <a:lnTo>
                    <a:pt x="4444" y="2500"/>
                  </a:lnTo>
                  <a:lnTo>
                    <a:pt x="4458" y="2502"/>
                  </a:lnTo>
                  <a:lnTo>
                    <a:pt x="4474" y="2504"/>
                  </a:lnTo>
                  <a:lnTo>
                    <a:pt x="4488" y="2510"/>
                  </a:lnTo>
                  <a:lnTo>
                    <a:pt x="4504" y="2518"/>
                  </a:lnTo>
                  <a:lnTo>
                    <a:pt x="4516" y="2528"/>
                  </a:lnTo>
                  <a:lnTo>
                    <a:pt x="4526" y="2540"/>
                  </a:lnTo>
                  <a:lnTo>
                    <a:pt x="4530" y="2548"/>
                  </a:lnTo>
                  <a:lnTo>
                    <a:pt x="4532" y="2556"/>
                  </a:lnTo>
                  <a:lnTo>
                    <a:pt x="4532" y="2564"/>
                  </a:lnTo>
                  <a:lnTo>
                    <a:pt x="4532" y="2574"/>
                  </a:lnTo>
                  <a:lnTo>
                    <a:pt x="4532" y="2574"/>
                  </a:lnTo>
                  <a:lnTo>
                    <a:pt x="4532" y="2570"/>
                  </a:lnTo>
                  <a:lnTo>
                    <a:pt x="4532" y="2574"/>
                  </a:lnTo>
                  <a:lnTo>
                    <a:pt x="4532" y="2574"/>
                  </a:lnTo>
                  <a:close/>
                  <a:moveTo>
                    <a:pt x="4578" y="3844"/>
                  </a:moveTo>
                  <a:lnTo>
                    <a:pt x="4578" y="3844"/>
                  </a:lnTo>
                  <a:lnTo>
                    <a:pt x="4578" y="3838"/>
                  </a:lnTo>
                  <a:lnTo>
                    <a:pt x="4580" y="3834"/>
                  </a:lnTo>
                  <a:lnTo>
                    <a:pt x="4584" y="3832"/>
                  </a:lnTo>
                  <a:lnTo>
                    <a:pt x="4588" y="3832"/>
                  </a:lnTo>
                  <a:lnTo>
                    <a:pt x="4600" y="3834"/>
                  </a:lnTo>
                  <a:lnTo>
                    <a:pt x="4608" y="3838"/>
                  </a:lnTo>
                  <a:lnTo>
                    <a:pt x="4608" y="3838"/>
                  </a:lnTo>
                  <a:lnTo>
                    <a:pt x="4604" y="3838"/>
                  </a:lnTo>
                  <a:lnTo>
                    <a:pt x="4604" y="3840"/>
                  </a:lnTo>
                  <a:lnTo>
                    <a:pt x="4608" y="3840"/>
                  </a:lnTo>
                  <a:lnTo>
                    <a:pt x="4608" y="3840"/>
                  </a:lnTo>
                  <a:lnTo>
                    <a:pt x="4600" y="3848"/>
                  </a:lnTo>
                  <a:lnTo>
                    <a:pt x="4594" y="3852"/>
                  </a:lnTo>
                  <a:lnTo>
                    <a:pt x="4586" y="3850"/>
                  </a:lnTo>
                  <a:lnTo>
                    <a:pt x="4578" y="3844"/>
                  </a:lnTo>
                  <a:lnTo>
                    <a:pt x="4578" y="3844"/>
                  </a:lnTo>
                  <a:lnTo>
                    <a:pt x="4578" y="3844"/>
                  </a:lnTo>
                  <a:lnTo>
                    <a:pt x="4578" y="3844"/>
                  </a:lnTo>
                  <a:lnTo>
                    <a:pt x="4578" y="3844"/>
                  </a:lnTo>
                  <a:close/>
                  <a:moveTo>
                    <a:pt x="4608" y="4102"/>
                  </a:moveTo>
                  <a:lnTo>
                    <a:pt x="4608" y="4102"/>
                  </a:lnTo>
                  <a:lnTo>
                    <a:pt x="4606" y="4102"/>
                  </a:lnTo>
                  <a:lnTo>
                    <a:pt x="4604" y="4100"/>
                  </a:lnTo>
                  <a:lnTo>
                    <a:pt x="4594" y="4100"/>
                  </a:lnTo>
                  <a:lnTo>
                    <a:pt x="4592" y="4098"/>
                  </a:lnTo>
                  <a:lnTo>
                    <a:pt x="4592" y="4098"/>
                  </a:lnTo>
                  <a:lnTo>
                    <a:pt x="4602" y="4094"/>
                  </a:lnTo>
                  <a:lnTo>
                    <a:pt x="4602" y="4094"/>
                  </a:lnTo>
                  <a:lnTo>
                    <a:pt x="4606" y="4098"/>
                  </a:lnTo>
                  <a:lnTo>
                    <a:pt x="4608" y="4102"/>
                  </a:lnTo>
                  <a:lnTo>
                    <a:pt x="4608" y="4102"/>
                  </a:lnTo>
                  <a:lnTo>
                    <a:pt x="4608" y="4102"/>
                  </a:lnTo>
                  <a:lnTo>
                    <a:pt x="4608" y="4102"/>
                  </a:lnTo>
                  <a:lnTo>
                    <a:pt x="4608" y="4102"/>
                  </a:lnTo>
                  <a:close/>
                  <a:moveTo>
                    <a:pt x="4630" y="4008"/>
                  </a:moveTo>
                  <a:lnTo>
                    <a:pt x="4630" y="4008"/>
                  </a:lnTo>
                  <a:lnTo>
                    <a:pt x="4626" y="4002"/>
                  </a:lnTo>
                  <a:lnTo>
                    <a:pt x="4628" y="3998"/>
                  </a:lnTo>
                  <a:lnTo>
                    <a:pt x="4634" y="3998"/>
                  </a:lnTo>
                  <a:lnTo>
                    <a:pt x="4640" y="3998"/>
                  </a:lnTo>
                  <a:lnTo>
                    <a:pt x="4660" y="4002"/>
                  </a:lnTo>
                  <a:lnTo>
                    <a:pt x="4660" y="4002"/>
                  </a:lnTo>
                  <a:lnTo>
                    <a:pt x="4652" y="4006"/>
                  </a:lnTo>
                  <a:lnTo>
                    <a:pt x="4646" y="4008"/>
                  </a:lnTo>
                  <a:lnTo>
                    <a:pt x="4638" y="4008"/>
                  </a:lnTo>
                  <a:lnTo>
                    <a:pt x="4630" y="4008"/>
                  </a:lnTo>
                  <a:lnTo>
                    <a:pt x="4630" y="4008"/>
                  </a:lnTo>
                  <a:lnTo>
                    <a:pt x="4628" y="4006"/>
                  </a:lnTo>
                  <a:lnTo>
                    <a:pt x="4630" y="4006"/>
                  </a:lnTo>
                  <a:lnTo>
                    <a:pt x="4632" y="4008"/>
                  </a:lnTo>
                  <a:lnTo>
                    <a:pt x="4634" y="4010"/>
                  </a:lnTo>
                  <a:lnTo>
                    <a:pt x="4630" y="4008"/>
                  </a:lnTo>
                  <a:lnTo>
                    <a:pt x="4630" y="4008"/>
                  </a:lnTo>
                  <a:close/>
                  <a:moveTo>
                    <a:pt x="4710" y="3828"/>
                  </a:moveTo>
                  <a:lnTo>
                    <a:pt x="4710" y="3828"/>
                  </a:lnTo>
                  <a:lnTo>
                    <a:pt x="4706" y="3824"/>
                  </a:lnTo>
                  <a:lnTo>
                    <a:pt x="4706" y="3822"/>
                  </a:lnTo>
                  <a:lnTo>
                    <a:pt x="4706" y="3820"/>
                  </a:lnTo>
                  <a:lnTo>
                    <a:pt x="4708" y="3818"/>
                  </a:lnTo>
                  <a:lnTo>
                    <a:pt x="4712" y="3816"/>
                  </a:lnTo>
                  <a:lnTo>
                    <a:pt x="4720" y="3818"/>
                  </a:lnTo>
                  <a:lnTo>
                    <a:pt x="4726" y="3820"/>
                  </a:lnTo>
                  <a:lnTo>
                    <a:pt x="4728" y="3822"/>
                  </a:lnTo>
                  <a:lnTo>
                    <a:pt x="4728" y="3822"/>
                  </a:lnTo>
                  <a:lnTo>
                    <a:pt x="4726" y="3824"/>
                  </a:lnTo>
                  <a:lnTo>
                    <a:pt x="4724" y="3826"/>
                  </a:lnTo>
                  <a:lnTo>
                    <a:pt x="4710" y="3828"/>
                  </a:lnTo>
                  <a:lnTo>
                    <a:pt x="4710" y="3828"/>
                  </a:lnTo>
                  <a:lnTo>
                    <a:pt x="4712" y="3828"/>
                  </a:lnTo>
                  <a:lnTo>
                    <a:pt x="4710" y="3828"/>
                  </a:lnTo>
                  <a:lnTo>
                    <a:pt x="4710" y="3828"/>
                  </a:lnTo>
                  <a:close/>
                  <a:moveTo>
                    <a:pt x="4812" y="3818"/>
                  </a:moveTo>
                  <a:lnTo>
                    <a:pt x="4812" y="3818"/>
                  </a:lnTo>
                  <a:lnTo>
                    <a:pt x="4810" y="3816"/>
                  </a:lnTo>
                  <a:lnTo>
                    <a:pt x="4812" y="3818"/>
                  </a:lnTo>
                  <a:lnTo>
                    <a:pt x="4812" y="3818"/>
                  </a:lnTo>
                  <a:close/>
                  <a:moveTo>
                    <a:pt x="4826" y="4034"/>
                  </a:moveTo>
                  <a:lnTo>
                    <a:pt x="4826" y="4034"/>
                  </a:lnTo>
                  <a:lnTo>
                    <a:pt x="4818" y="4028"/>
                  </a:lnTo>
                  <a:lnTo>
                    <a:pt x="4818" y="4028"/>
                  </a:lnTo>
                  <a:lnTo>
                    <a:pt x="4820" y="4028"/>
                  </a:lnTo>
                  <a:lnTo>
                    <a:pt x="4824" y="4032"/>
                  </a:lnTo>
                  <a:lnTo>
                    <a:pt x="4826" y="4034"/>
                  </a:lnTo>
                  <a:lnTo>
                    <a:pt x="4826" y="4034"/>
                  </a:lnTo>
                  <a:lnTo>
                    <a:pt x="4826" y="4034"/>
                  </a:lnTo>
                  <a:lnTo>
                    <a:pt x="4824" y="4034"/>
                  </a:lnTo>
                  <a:lnTo>
                    <a:pt x="4824" y="4032"/>
                  </a:lnTo>
                  <a:lnTo>
                    <a:pt x="4826" y="4034"/>
                  </a:lnTo>
                  <a:lnTo>
                    <a:pt x="4826" y="4034"/>
                  </a:lnTo>
                  <a:lnTo>
                    <a:pt x="4826" y="4034"/>
                  </a:lnTo>
                  <a:close/>
                  <a:moveTo>
                    <a:pt x="4832" y="4076"/>
                  </a:moveTo>
                  <a:lnTo>
                    <a:pt x="4832" y="4076"/>
                  </a:lnTo>
                  <a:lnTo>
                    <a:pt x="4830" y="4074"/>
                  </a:lnTo>
                  <a:lnTo>
                    <a:pt x="4830" y="4074"/>
                  </a:lnTo>
                  <a:lnTo>
                    <a:pt x="4832" y="4070"/>
                  </a:lnTo>
                  <a:lnTo>
                    <a:pt x="4832" y="4070"/>
                  </a:lnTo>
                  <a:lnTo>
                    <a:pt x="4834" y="4070"/>
                  </a:lnTo>
                  <a:lnTo>
                    <a:pt x="4832" y="4076"/>
                  </a:lnTo>
                  <a:lnTo>
                    <a:pt x="4832" y="4076"/>
                  </a:lnTo>
                  <a:lnTo>
                    <a:pt x="4830" y="4076"/>
                  </a:lnTo>
                  <a:lnTo>
                    <a:pt x="4830" y="4076"/>
                  </a:lnTo>
                  <a:lnTo>
                    <a:pt x="4832" y="4076"/>
                  </a:lnTo>
                  <a:lnTo>
                    <a:pt x="4832" y="4076"/>
                  </a:lnTo>
                  <a:lnTo>
                    <a:pt x="4832" y="4076"/>
                  </a:lnTo>
                  <a:close/>
                  <a:moveTo>
                    <a:pt x="4832" y="4028"/>
                  </a:moveTo>
                  <a:lnTo>
                    <a:pt x="4832" y="4028"/>
                  </a:lnTo>
                  <a:lnTo>
                    <a:pt x="4830" y="4026"/>
                  </a:lnTo>
                  <a:lnTo>
                    <a:pt x="4832" y="4028"/>
                  </a:lnTo>
                  <a:lnTo>
                    <a:pt x="4836" y="4028"/>
                  </a:lnTo>
                  <a:lnTo>
                    <a:pt x="4832" y="4028"/>
                  </a:lnTo>
                  <a:lnTo>
                    <a:pt x="4832" y="4028"/>
                  </a:lnTo>
                  <a:lnTo>
                    <a:pt x="4832" y="4028"/>
                  </a:lnTo>
                  <a:lnTo>
                    <a:pt x="4832" y="4028"/>
                  </a:lnTo>
                  <a:lnTo>
                    <a:pt x="4832" y="4028"/>
                  </a:lnTo>
                  <a:close/>
                  <a:moveTo>
                    <a:pt x="4816" y="3606"/>
                  </a:moveTo>
                  <a:lnTo>
                    <a:pt x="4816" y="3606"/>
                  </a:lnTo>
                  <a:lnTo>
                    <a:pt x="4780" y="3614"/>
                  </a:lnTo>
                  <a:lnTo>
                    <a:pt x="4746" y="3620"/>
                  </a:lnTo>
                  <a:lnTo>
                    <a:pt x="4718" y="3620"/>
                  </a:lnTo>
                  <a:lnTo>
                    <a:pt x="4690" y="3616"/>
                  </a:lnTo>
                  <a:lnTo>
                    <a:pt x="4664" y="3610"/>
                  </a:lnTo>
                  <a:lnTo>
                    <a:pt x="4636" y="3602"/>
                  </a:lnTo>
                  <a:lnTo>
                    <a:pt x="4576" y="3582"/>
                  </a:lnTo>
                  <a:lnTo>
                    <a:pt x="4576" y="3582"/>
                  </a:lnTo>
                  <a:lnTo>
                    <a:pt x="4582" y="3576"/>
                  </a:lnTo>
                  <a:lnTo>
                    <a:pt x="4584" y="3572"/>
                  </a:lnTo>
                  <a:lnTo>
                    <a:pt x="4584" y="3568"/>
                  </a:lnTo>
                  <a:lnTo>
                    <a:pt x="4582" y="3564"/>
                  </a:lnTo>
                  <a:lnTo>
                    <a:pt x="4570" y="3558"/>
                  </a:lnTo>
                  <a:lnTo>
                    <a:pt x="4556" y="3554"/>
                  </a:lnTo>
                  <a:lnTo>
                    <a:pt x="4556" y="3554"/>
                  </a:lnTo>
                  <a:lnTo>
                    <a:pt x="4574" y="3544"/>
                  </a:lnTo>
                  <a:lnTo>
                    <a:pt x="4574" y="3544"/>
                  </a:lnTo>
                  <a:lnTo>
                    <a:pt x="4554" y="3538"/>
                  </a:lnTo>
                  <a:lnTo>
                    <a:pt x="4532" y="3534"/>
                  </a:lnTo>
                  <a:lnTo>
                    <a:pt x="4532" y="3534"/>
                  </a:lnTo>
                  <a:lnTo>
                    <a:pt x="4540" y="3534"/>
                  </a:lnTo>
                  <a:lnTo>
                    <a:pt x="4548" y="3530"/>
                  </a:lnTo>
                  <a:lnTo>
                    <a:pt x="4556" y="3526"/>
                  </a:lnTo>
                  <a:lnTo>
                    <a:pt x="4564" y="3520"/>
                  </a:lnTo>
                  <a:lnTo>
                    <a:pt x="4602" y="3492"/>
                  </a:lnTo>
                  <a:lnTo>
                    <a:pt x="4622" y="3478"/>
                  </a:lnTo>
                  <a:lnTo>
                    <a:pt x="4632" y="3472"/>
                  </a:lnTo>
                  <a:lnTo>
                    <a:pt x="4644" y="3468"/>
                  </a:lnTo>
                  <a:lnTo>
                    <a:pt x="4654" y="3468"/>
                  </a:lnTo>
                  <a:lnTo>
                    <a:pt x="4666" y="3468"/>
                  </a:lnTo>
                  <a:lnTo>
                    <a:pt x="4676" y="3472"/>
                  </a:lnTo>
                  <a:lnTo>
                    <a:pt x="4688" y="3480"/>
                  </a:lnTo>
                  <a:lnTo>
                    <a:pt x="4688" y="3480"/>
                  </a:lnTo>
                  <a:lnTo>
                    <a:pt x="4710" y="3478"/>
                  </a:lnTo>
                  <a:lnTo>
                    <a:pt x="4728" y="3478"/>
                  </a:lnTo>
                  <a:lnTo>
                    <a:pt x="4746" y="3480"/>
                  </a:lnTo>
                  <a:lnTo>
                    <a:pt x="4764" y="3484"/>
                  </a:lnTo>
                  <a:lnTo>
                    <a:pt x="4778" y="3488"/>
                  </a:lnTo>
                  <a:lnTo>
                    <a:pt x="4792" y="3494"/>
                  </a:lnTo>
                  <a:lnTo>
                    <a:pt x="4802" y="3500"/>
                  </a:lnTo>
                  <a:lnTo>
                    <a:pt x="4812" y="3510"/>
                  </a:lnTo>
                  <a:lnTo>
                    <a:pt x="4820" y="3518"/>
                  </a:lnTo>
                  <a:lnTo>
                    <a:pt x="4826" y="3528"/>
                  </a:lnTo>
                  <a:lnTo>
                    <a:pt x="4830" y="3540"/>
                  </a:lnTo>
                  <a:lnTo>
                    <a:pt x="4832" y="3552"/>
                  </a:lnTo>
                  <a:lnTo>
                    <a:pt x="4832" y="3564"/>
                  </a:lnTo>
                  <a:lnTo>
                    <a:pt x="4828" y="3578"/>
                  </a:lnTo>
                  <a:lnTo>
                    <a:pt x="4824" y="3592"/>
                  </a:lnTo>
                  <a:lnTo>
                    <a:pt x="4816" y="3606"/>
                  </a:lnTo>
                  <a:lnTo>
                    <a:pt x="4816" y="3606"/>
                  </a:lnTo>
                  <a:lnTo>
                    <a:pt x="4814" y="3606"/>
                  </a:lnTo>
                  <a:lnTo>
                    <a:pt x="4812" y="3606"/>
                  </a:lnTo>
                  <a:lnTo>
                    <a:pt x="4816" y="3602"/>
                  </a:lnTo>
                  <a:lnTo>
                    <a:pt x="4818" y="3600"/>
                  </a:lnTo>
                  <a:lnTo>
                    <a:pt x="4818" y="3602"/>
                  </a:lnTo>
                  <a:lnTo>
                    <a:pt x="4816" y="3606"/>
                  </a:lnTo>
                  <a:lnTo>
                    <a:pt x="4816" y="3606"/>
                  </a:lnTo>
                  <a:close/>
                  <a:moveTo>
                    <a:pt x="4872" y="4010"/>
                  </a:moveTo>
                  <a:lnTo>
                    <a:pt x="4872" y="4010"/>
                  </a:lnTo>
                  <a:lnTo>
                    <a:pt x="4866" y="4006"/>
                  </a:lnTo>
                  <a:lnTo>
                    <a:pt x="4864" y="4004"/>
                  </a:lnTo>
                  <a:lnTo>
                    <a:pt x="4866" y="4004"/>
                  </a:lnTo>
                  <a:lnTo>
                    <a:pt x="4870" y="4004"/>
                  </a:lnTo>
                  <a:lnTo>
                    <a:pt x="4876" y="4006"/>
                  </a:lnTo>
                  <a:lnTo>
                    <a:pt x="4876" y="4008"/>
                  </a:lnTo>
                  <a:lnTo>
                    <a:pt x="4872" y="4010"/>
                  </a:lnTo>
                  <a:lnTo>
                    <a:pt x="4872" y="4010"/>
                  </a:lnTo>
                  <a:lnTo>
                    <a:pt x="4872" y="4010"/>
                  </a:lnTo>
                  <a:lnTo>
                    <a:pt x="4874" y="4008"/>
                  </a:lnTo>
                  <a:lnTo>
                    <a:pt x="4874" y="4008"/>
                  </a:lnTo>
                  <a:lnTo>
                    <a:pt x="4872" y="4010"/>
                  </a:lnTo>
                  <a:lnTo>
                    <a:pt x="4872" y="4010"/>
                  </a:lnTo>
                  <a:close/>
                  <a:moveTo>
                    <a:pt x="4874" y="2478"/>
                  </a:moveTo>
                  <a:lnTo>
                    <a:pt x="4874" y="2478"/>
                  </a:lnTo>
                  <a:lnTo>
                    <a:pt x="4870" y="2474"/>
                  </a:lnTo>
                  <a:lnTo>
                    <a:pt x="4868" y="2470"/>
                  </a:lnTo>
                  <a:lnTo>
                    <a:pt x="4868" y="2468"/>
                  </a:lnTo>
                  <a:lnTo>
                    <a:pt x="4868" y="2466"/>
                  </a:lnTo>
                  <a:lnTo>
                    <a:pt x="4874" y="2462"/>
                  </a:lnTo>
                  <a:lnTo>
                    <a:pt x="4882" y="2462"/>
                  </a:lnTo>
                  <a:lnTo>
                    <a:pt x="4888" y="2462"/>
                  </a:lnTo>
                  <a:lnTo>
                    <a:pt x="4890" y="2464"/>
                  </a:lnTo>
                  <a:lnTo>
                    <a:pt x="4890" y="2464"/>
                  </a:lnTo>
                  <a:lnTo>
                    <a:pt x="4888" y="2468"/>
                  </a:lnTo>
                  <a:lnTo>
                    <a:pt x="4886" y="2470"/>
                  </a:lnTo>
                  <a:lnTo>
                    <a:pt x="4874" y="2478"/>
                  </a:lnTo>
                  <a:lnTo>
                    <a:pt x="4874" y="2478"/>
                  </a:lnTo>
                  <a:lnTo>
                    <a:pt x="4872" y="2476"/>
                  </a:lnTo>
                  <a:lnTo>
                    <a:pt x="4872" y="2474"/>
                  </a:lnTo>
                  <a:lnTo>
                    <a:pt x="4874" y="2476"/>
                  </a:lnTo>
                  <a:lnTo>
                    <a:pt x="4874" y="2478"/>
                  </a:lnTo>
                  <a:lnTo>
                    <a:pt x="4874" y="2478"/>
                  </a:lnTo>
                  <a:close/>
                  <a:moveTo>
                    <a:pt x="5196" y="974"/>
                  </a:moveTo>
                  <a:lnTo>
                    <a:pt x="5196" y="974"/>
                  </a:lnTo>
                  <a:lnTo>
                    <a:pt x="5194" y="976"/>
                  </a:lnTo>
                  <a:lnTo>
                    <a:pt x="5196" y="974"/>
                  </a:lnTo>
                  <a:lnTo>
                    <a:pt x="5196" y="974"/>
                  </a:lnTo>
                  <a:close/>
                  <a:moveTo>
                    <a:pt x="5058" y="330"/>
                  </a:moveTo>
                  <a:lnTo>
                    <a:pt x="5058" y="330"/>
                  </a:lnTo>
                  <a:lnTo>
                    <a:pt x="5064" y="332"/>
                  </a:lnTo>
                  <a:lnTo>
                    <a:pt x="5066" y="334"/>
                  </a:lnTo>
                  <a:lnTo>
                    <a:pt x="5062" y="334"/>
                  </a:lnTo>
                  <a:lnTo>
                    <a:pt x="5056" y="332"/>
                  </a:lnTo>
                  <a:lnTo>
                    <a:pt x="5056" y="330"/>
                  </a:lnTo>
                  <a:lnTo>
                    <a:pt x="5058" y="330"/>
                  </a:lnTo>
                  <a:lnTo>
                    <a:pt x="5058" y="330"/>
                  </a:lnTo>
                  <a:lnTo>
                    <a:pt x="5060" y="330"/>
                  </a:lnTo>
                  <a:lnTo>
                    <a:pt x="5058" y="330"/>
                  </a:lnTo>
                  <a:lnTo>
                    <a:pt x="5058" y="330"/>
                  </a:lnTo>
                  <a:lnTo>
                    <a:pt x="5058" y="330"/>
                  </a:lnTo>
                  <a:lnTo>
                    <a:pt x="5058" y="330"/>
                  </a:lnTo>
                  <a:close/>
                  <a:moveTo>
                    <a:pt x="5028" y="312"/>
                  </a:moveTo>
                  <a:lnTo>
                    <a:pt x="5028" y="312"/>
                  </a:lnTo>
                  <a:lnTo>
                    <a:pt x="5034" y="314"/>
                  </a:lnTo>
                  <a:lnTo>
                    <a:pt x="5032" y="316"/>
                  </a:lnTo>
                  <a:lnTo>
                    <a:pt x="5028" y="314"/>
                  </a:lnTo>
                  <a:lnTo>
                    <a:pt x="5028" y="314"/>
                  </a:lnTo>
                  <a:lnTo>
                    <a:pt x="5028" y="312"/>
                  </a:lnTo>
                  <a:lnTo>
                    <a:pt x="5028" y="312"/>
                  </a:lnTo>
                  <a:lnTo>
                    <a:pt x="5026" y="314"/>
                  </a:lnTo>
                  <a:lnTo>
                    <a:pt x="5028" y="312"/>
                  </a:lnTo>
                  <a:lnTo>
                    <a:pt x="5028" y="312"/>
                  </a:lnTo>
                  <a:close/>
                  <a:moveTo>
                    <a:pt x="5032" y="402"/>
                  </a:moveTo>
                  <a:lnTo>
                    <a:pt x="5032" y="402"/>
                  </a:lnTo>
                  <a:lnTo>
                    <a:pt x="5042" y="404"/>
                  </a:lnTo>
                  <a:lnTo>
                    <a:pt x="5044" y="406"/>
                  </a:lnTo>
                  <a:lnTo>
                    <a:pt x="5046" y="406"/>
                  </a:lnTo>
                  <a:lnTo>
                    <a:pt x="5040" y="410"/>
                  </a:lnTo>
                  <a:lnTo>
                    <a:pt x="5034" y="412"/>
                  </a:lnTo>
                  <a:lnTo>
                    <a:pt x="5026" y="414"/>
                  </a:lnTo>
                  <a:lnTo>
                    <a:pt x="5022" y="412"/>
                  </a:lnTo>
                  <a:lnTo>
                    <a:pt x="5020" y="410"/>
                  </a:lnTo>
                  <a:lnTo>
                    <a:pt x="5022" y="408"/>
                  </a:lnTo>
                  <a:lnTo>
                    <a:pt x="5032" y="402"/>
                  </a:lnTo>
                  <a:lnTo>
                    <a:pt x="5032" y="402"/>
                  </a:lnTo>
                  <a:lnTo>
                    <a:pt x="5034" y="402"/>
                  </a:lnTo>
                  <a:lnTo>
                    <a:pt x="5032" y="402"/>
                  </a:lnTo>
                  <a:lnTo>
                    <a:pt x="5030" y="402"/>
                  </a:lnTo>
                  <a:lnTo>
                    <a:pt x="5032" y="402"/>
                  </a:lnTo>
                  <a:lnTo>
                    <a:pt x="5032" y="402"/>
                  </a:lnTo>
                  <a:close/>
                  <a:moveTo>
                    <a:pt x="4982" y="864"/>
                  </a:moveTo>
                  <a:lnTo>
                    <a:pt x="4982" y="864"/>
                  </a:lnTo>
                  <a:lnTo>
                    <a:pt x="4994" y="894"/>
                  </a:lnTo>
                  <a:lnTo>
                    <a:pt x="4994" y="894"/>
                  </a:lnTo>
                  <a:lnTo>
                    <a:pt x="4994" y="896"/>
                  </a:lnTo>
                  <a:lnTo>
                    <a:pt x="4990" y="896"/>
                  </a:lnTo>
                  <a:lnTo>
                    <a:pt x="4986" y="888"/>
                  </a:lnTo>
                  <a:lnTo>
                    <a:pt x="4982" y="874"/>
                  </a:lnTo>
                  <a:lnTo>
                    <a:pt x="4980" y="868"/>
                  </a:lnTo>
                  <a:lnTo>
                    <a:pt x="4982" y="864"/>
                  </a:lnTo>
                  <a:lnTo>
                    <a:pt x="4982" y="864"/>
                  </a:lnTo>
                  <a:lnTo>
                    <a:pt x="4984" y="868"/>
                  </a:lnTo>
                  <a:lnTo>
                    <a:pt x="4982" y="870"/>
                  </a:lnTo>
                  <a:lnTo>
                    <a:pt x="4982" y="868"/>
                  </a:lnTo>
                  <a:lnTo>
                    <a:pt x="4982" y="864"/>
                  </a:lnTo>
                  <a:lnTo>
                    <a:pt x="4982" y="864"/>
                  </a:lnTo>
                  <a:close/>
                  <a:moveTo>
                    <a:pt x="4896" y="3674"/>
                  </a:moveTo>
                  <a:lnTo>
                    <a:pt x="4896" y="3674"/>
                  </a:lnTo>
                  <a:lnTo>
                    <a:pt x="4916" y="3680"/>
                  </a:lnTo>
                  <a:lnTo>
                    <a:pt x="4896" y="3674"/>
                  </a:lnTo>
                  <a:lnTo>
                    <a:pt x="4896" y="3674"/>
                  </a:lnTo>
                  <a:lnTo>
                    <a:pt x="4900" y="3676"/>
                  </a:lnTo>
                  <a:lnTo>
                    <a:pt x="4896" y="3674"/>
                  </a:lnTo>
                  <a:lnTo>
                    <a:pt x="4896" y="3674"/>
                  </a:lnTo>
                  <a:close/>
                  <a:moveTo>
                    <a:pt x="4944" y="3066"/>
                  </a:moveTo>
                  <a:lnTo>
                    <a:pt x="4944" y="3066"/>
                  </a:lnTo>
                  <a:lnTo>
                    <a:pt x="4940" y="3068"/>
                  </a:lnTo>
                  <a:lnTo>
                    <a:pt x="4936" y="3068"/>
                  </a:lnTo>
                  <a:lnTo>
                    <a:pt x="4922" y="3064"/>
                  </a:lnTo>
                  <a:lnTo>
                    <a:pt x="4904" y="3054"/>
                  </a:lnTo>
                  <a:lnTo>
                    <a:pt x="4904" y="3054"/>
                  </a:lnTo>
                  <a:lnTo>
                    <a:pt x="4902" y="3042"/>
                  </a:lnTo>
                  <a:lnTo>
                    <a:pt x="4904" y="3032"/>
                  </a:lnTo>
                  <a:lnTo>
                    <a:pt x="4908" y="3024"/>
                  </a:lnTo>
                  <a:lnTo>
                    <a:pt x="4914" y="3018"/>
                  </a:lnTo>
                  <a:lnTo>
                    <a:pt x="4922" y="3012"/>
                  </a:lnTo>
                  <a:lnTo>
                    <a:pt x="4930" y="3010"/>
                  </a:lnTo>
                  <a:lnTo>
                    <a:pt x="4940" y="3008"/>
                  </a:lnTo>
                  <a:lnTo>
                    <a:pt x="4950" y="3006"/>
                  </a:lnTo>
                  <a:lnTo>
                    <a:pt x="4960" y="3008"/>
                  </a:lnTo>
                  <a:lnTo>
                    <a:pt x="4968" y="3012"/>
                  </a:lnTo>
                  <a:lnTo>
                    <a:pt x="4976" y="3016"/>
                  </a:lnTo>
                  <a:lnTo>
                    <a:pt x="4982" y="3022"/>
                  </a:lnTo>
                  <a:lnTo>
                    <a:pt x="4986" y="3032"/>
                  </a:lnTo>
                  <a:lnTo>
                    <a:pt x="4988" y="3042"/>
                  </a:lnTo>
                  <a:lnTo>
                    <a:pt x="4986" y="3054"/>
                  </a:lnTo>
                  <a:lnTo>
                    <a:pt x="4982" y="3070"/>
                  </a:lnTo>
                  <a:lnTo>
                    <a:pt x="4982" y="3070"/>
                  </a:lnTo>
                  <a:lnTo>
                    <a:pt x="4964" y="3068"/>
                  </a:lnTo>
                  <a:lnTo>
                    <a:pt x="4944" y="3066"/>
                  </a:lnTo>
                  <a:lnTo>
                    <a:pt x="4944" y="3066"/>
                  </a:lnTo>
                  <a:lnTo>
                    <a:pt x="4942" y="3070"/>
                  </a:lnTo>
                  <a:lnTo>
                    <a:pt x="4944" y="3070"/>
                  </a:lnTo>
                  <a:lnTo>
                    <a:pt x="4946" y="3066"/>
                  </a:lnTo>
                  <a:lnTo>
                    <a:pt x="4946" y="3066"/>
                  </a:lnTo>
                  <a:lnTo>
                    <a:pt x="4944" y="3066"/>
                  </a:lnTo>
                  <a:lnTo>
                    <a:pt x="4944" y="3066"/>
                  </a:lnTo>
                  <a:close/>
                  <a:moveTo>
                    <a:pt x="4970" y="3998"/>
                  </a:moveTo>
                  <a:lnTo>
                    <a:pt x="4970" y="3998"/>
                  </a:lnTo>
                  <a:lnTo>
                    <a:pt x="4964" y="3994"/>
                  </a:lnTo>
                  <a:lnTo>
                    <a:pt x="4970" y="3994"/>
                  </a:lnTo>
                  <a:lnTo>
                    <a:pt x="4974" y="3996"/>
                  </a:lnTo>
                  <a:lnTo>
                    <a:pt x="4974" y="3998"/>
                  </a:lnTo>
                  <a:lnTo>
                    <a:pt x="4970" y="3998"/>
                  </a:lnTo>
                  <a:lnTo>
                    <a:pt x="4970" y="3998"/>
                  </a:lnTo>
                  <a:lnTo>
                    <a:pt x="4968" y="3996"/>
                  </a:lnTo>
                  <a:lnTo>
                    <a:pt x="4970" y="3996"/>
                  </a:lnTo>
                  <a:lnTo>
                    <a:pt x="4970" y="3998"/>
                  </a:lnTo>
                  <a:lnTo>
                    <a:pt x="4970" y="3998"/>
                  </a:lnTo>
                  <a:lnTo>
                    <a:pt x="4970" y="3998"/>
                  </a:lnTo>
                  <a:close/>
                  <a:moveTo>
                    <a:pt x="4990" y="3888"/>
                  </a:moveTo>
                  <a:lnTo>
                    <a:pt x="4990" y="3888"/>
                  </a:lnTo>
                  <a:lnTo>
                    <a:pt x="4980" y="3894"/>
                  </a:lnTo>
                  <a:lnTo>
                    <a:pt x="4972" y="3894"/>
                  </a:lnTo>
                  <a:lnTo>
                    <a:pt x="4970" y="3892"/>
                  </a:lnTo>
                  <a:lnTo>
                    <a:pt x="4968" y="3890"/>
                  </a:lnTo>
                  <a:lnTo>
                    <a:pt x="4964" y="3884"/>
                  </a:lnTo>
                  <a:lnTo>
                    <a:pt x="4964" y="3884"/>
                  </a:lnTo>
                  <a:lnTo>
                    <a:pt x="4974" y="3880"/>
                  </a:lnTo>
                  <a:lnTo>
                    <a:pt x="4980" y="3878"/>
                  </a:lnTo>
                  <a:lnTo>
                    <a:pt x="4984" y="3878"/>
                  </a:lnTo>
                  <a:lnTo>
                    <a:pt x="4988" y="3880"/>
                  </a:lnTo>
                  <a:lnTo>
                    <a:pt x="4990" y="3884"/>
                  </a:lnTo>
                  <a:lnTo>
                    <a:pt x="4990" y="3888"/>
                  </a:lnTo>
                  <a:lnTo>
                    <a:pt x="4990" y="3888"/>
                  </a:lnTo>
                  <a:lnTo>
                    <a:pt x="4988" y="3890"/>
                  </a:lnTo>
                  <a:lnTo>
                    <a:pt x="4988" y="3888"/>
                  </a:lnTo>
                  <a:lnTo>
                    <a:pt x="4988" y="3886"/>
                  </a:lnTo>
                  <a:lnTo>
                    <a:pt x="4990" y="3888"/>
                  </a:lnTo>
                  <a:lnTo>
                    <a:pt x="4990" y="3888"/>
                  </a:lnTo>
                  <a:close/>
                  <a:moveTo>
                    <a:pt x="5010" y="3904"/>
                  </a:moveTo>
                  <a:lnTo>
                    <a:pt x="5010" y="3904"/>
                  </a:lnTo>
                  <a:lnTo>
                    <a:pt x="5004" y="3902"/>
                  </a:lnTo>
                  <a:lnTo>
                    <a:pt x="5004" y="3900"/>
                  </a:lnTo>
                  <a:lnTo>
                    <a:pt x="5004" y="3898"/>
                  </a:lnTo>
                  <a:lnTo>
                    <a:pt x="5008" y="3896"/>
                  </a:lnTo>
                  <a:lnTo>
                    <a:pt x="5014" y="3894"/>
                  </a:lnTo>
                  <a:lnTo>
                    <a:pt x="5028" y="3894"/>
                  </a:lnTo>
                  <a:lnTo>
                    <a:pt x="5030" y="3894"/>
                  </a:lnTo>
                  <a:lnTo>
                    <a:pt x="5032" y="3896"/>
                  </a:lnTo>
                  <a:lnTo>
                    <a:pt x="5030" y="3896"/>
                  </a:lnTo>
                  <a:lnTo>
                    <a:pt x="5030" y="3896"/>
                  </a:lnTo>
                  <a:lnTo>
                    <a:pt x="5032" y="3900"/>
                  </a:lnTo>
                  <a:lnTo>
                    <a:pt x="5032" y="3906"/>
                  </a:lnTo>
                  <a:lnTo>
                    <a:pt x="5032" y="3908"/>
                  </a:lnTo>
                  <a:lnTo>
                    <a:pt x="5028" y="3910"/>
                  </a:lnTo>
                  <a:lnTo>
                    <a:pt x="5020" y="3908"/>
                  </a:lnTo>
                  <a:lnTo>
                    <a:pt x="5010" y="3904"/>
                  </a:lnTo>
                  <a:lnTo>
                    <a:pt x="5010" y="3904"/>
                  </a:lnTo>
                  <a:lnTo>
                    <a:pt x="5012" y="3906"/>
                  </a:lnTo>
                  <a:lnTo>
                    <a:pt x="5010" y="3904"/>
                  </a:lnTo>
                  <a:lnTo>
                    <a:pt x="5010" y="3904"/>
                  </a:lnTo>
                  <a:close/>
                  <a:moveTo>
                    <a:pt x="5048" y="3910"/>
                  </a:moveTo>
                  <a:lnTo>
                    <a:pt x="5048" y="3910"/>
                  </a:lnTo>
                  <a:lnTo>
                    <a:pt x="5048" y="3908"/>
                  </a:lnTo>
                  <a:lnTo>
                    <a:pt x="5048" y="3910"/>
                  </a:lnTo>
                  <a:lnTo>
                    <a:pt x="5048" y="3910"/>
                  </a:lnTo>
                  <a:close/>
                  <a:moveTo>
                    <a:pt x="5018" y="3194"/>
                  </a:moveTo>
                  <a:lnTo>
                    <a:pt x="5018" y="3194"/>
                  </a:lnTo>
                  <a:lnTo>
                    <a:pt x="5012" y="3190"/>
                  </a:lnTo>
                  <a:lnTo>
                    <a:pt x="5000" y="3182"/>
                  </a:lnTo>
                  <a:lnTo>
                    <a:pt x="4984" y="3168"/>
                  </a:lnTo>
                  <a:lnTo>
                    <a:pt x="4968" y="3150"/>
                  </a:lnTo>
                  <a:lnTo>
                    <a:pt x="4962" y="3142"/>
                  </a:lnTo>
                  <a:lnTo>
                    <a:pt x="4956" y="3132"/>
                  </a:lnTo>
                  <a:lnTo>
                    <a:pt x="4954" y="3122"/>
                  </a:lnTo>
                  <a:lnTo>
                    <a:pt x="4956" y="3112"/>
                  </a:lnTo>
                  <a:lnTo>
                    <a:pt x="4960" y="3102"/>
                  </a:lnTo>
                  <a:lnTo>
                    <a:pt x="4968" y="3092"/>
                  </a:lnTo>
                  <a:lnTo>
                    <a:pt x="4980" y="3084"/>
                  </a:lnTo>
                  <a:lnTo>
                    <a:pt x="4998" y="3074"/>
                  </a:lnTo>
                  <a:lnTo>
                    <a:pt x="4998" y="3074"/>
                  </a:lnTo>
                  <a:lnTo>
                    <a:pt x="5004" y="3076"/>
                  </a:lnTo>
                  <a:lnTo>
                    <a:pt x="5014" y="3076"/>
                  </a:lnTo>
                  <a:lnTo>
                    <a:pt x="5044" y="3078"/>
                  </a:lnTo>
                  <a:lnTo>
                    <a:pt x="5060" y="3080"/>
                  </a:lnTo>
                  <a:lnTo>
                    <a:pt x="5074" y="3084"/>
                  </a:lnTo>
                  <a:lnTo>
                    <a:pt x="5080" y="3088"/>
                  </a:lnTo>
                  <a:lnTo>
                    <a:pt x="5086" y="3094"/>
                  </a:lnTo>
                  <a:lnTo>
                    <a:pt x="5090" y="3100"/>
                  </a:lnTo>
                  <a:lnTo>
                    <a:pt x="5092" y="3108"/>
                  </a:lnTo>
                  <a:lnTo>
                    <a:pt x="5092" y="3108"/>
                  </a:lnTo>
                  <a:lnTo>
                    <a:pt x="5096" y="3136"/>
                  </a:lnTo>
                  <a:lnTo>
                    <a:pt x="5096" y="3156"/>
                  </a:lnTo>
                  <a:lnTo>
                    <a:pt x="5094" y="3162"/>
                  </a:lnTo>
                  <a:lnTo>
                    <a:pt x="5092" y="3166"/>
                  </a:lnTo>
                  <a:lnTo>
                    <a:pt x="5088" y="3170"/>
                  </a:lnTo>
                  <a:lnTo>
                    <a:pt x="5084" y="3172"/>
                  </a:lnTo>
                  <a:lnTo>
                    <a:pt x="5072" y="3176"/>
                  </a:lnTo>
                  <a:lnTo>
                    <a:pt x="5056" y="3178"/>
                  </a:lnTo>
                  <a:lnTo>
                    <a:pt x="5038" y="3184"/>
                  </a:lnTo>
                  <a:lnTo>
                    <a:pt x="5018" y="3194"/>
                  </a:lnTo>
                  <a:lnTo>
                    <a:pt x="5018" y="3194"/>
                  </a:lnTo>
                  <a:lnTo>
                    <a:pt x="5020" y="3188"/>
                  </a:lnTo>
                  <a:lnTo>
                    <a:pt x="5024" y="3188"/>
                  </a:lnTo>
                  <a:lnTo>
                    <a:pt x="5024" y="3188"/>
                  </a:lnTo>
                  <a:lnTo>
                    <a:pt x="5018" y="3194"/>
                  </a:lnTo>
                  <a:lnTo>
                    <a:pt x="5018" y="3194"/>
                  </a:lnTo>
                  <a:close/>
                  <a:moveTo>
                    <a:pt x="5102" y="3918"/>
                  </a:moveTo>
                  <a:lnTo>
                    <a:pt x="5102" y="3918"/>
                  </a:lnTo>
                  <a:lnTo>
                    <a:pt x="5094" y="3922"/>
                  </a:lnTo>
                  <a:lnTo>
                    <a:pt x="5088" y="3922"/>
                  </a:lnTo>
                  <a:lnTo>
                    <a:pt x="5082" y="3922"/>
                  </a:lnTo>
                  <a:lnTo>
                    <a:pt x="5080" y="3922"/>
                  </a:lnTo>
                  <a:lnTo>
                    <a:pt x="5078" y="3920"/>
                  </a:lnTo>
                  <a:lnTo>
                    <a:pt x="5082" y="3918"/>
                  </a:lnTo>
                  <a:lnTo>
                    <a:pt x="5090" y="3918"/>
                  </a:lnTo>
                  <a:lnTo>
                    <a:pt x="5102" y="3918"/>
                  </a:lnTo>
                  <a:lnTo>
                    <a:pt x="5102" y="3918"/>
                  </a:lnTo>
                  <a:lnTo>
                    <a:pt x="5098" y="3920"/>
                  </a:lnTo>
                  <a:lnTo>
                    <a:pt x="5102" y="3918"/>
                  </a:lnTo>
                  <a:lnTo>
                    <a:pt x="5102" y="3918"/>
                  </a:lnTo>
                  <a:close/>
                  <a:moveTo>
                    <a:pt x="5112" y="3984"/>
                  </a:moveTo>
                  <a:lnTo>
                    <a:pt x="5112" y="3984"/>
                  </a:lnTo>
                  <a:lnTo>
                    <a:pt x="5104" y="3988"/>
                  </a:lnTo>
                  <a:lnTo>
                    <a:pt x="5092" y="3994"/>
                  </a:lnTo>
                  <a:lnTo>
                    <a:pt x="5086" y="3996"/>
                  </a:lnTo>
                  <a:lnTo>
                    <a:pt x="5078" y="3994"/>
                  </a:lnTo>
                  <a:lnTo>
                    <a:pt x="5070" y="3990"/>
                  </a:lnTo>
                  <a:lnTo>
                    <a:pt x="5064" y="3984"/>
                  </a:lnTo>
                  <a:lnTo>
                    <a:pt x="5064" y="3984"/>
                  </a:lnTo>
                  <a:lnTo>
                    <a:pt x="5062" y="3978"/>
                  </a:lnTo>
                  <a:lnTo>
                    <a:pt x="5064" y="3974"/>
                  </a:lnTo>
                  <a:lnTo>
                    <a:pt x="5066" y="3970"/>
                  </a:lnTo>
                  <a:lnTo>
                    <a:pt x="5070" y="3970"/>
                  </a:lnTo>
                  <a:lnTo>
                    <a:pt x="5078" y="3970"/>
                  </a:lnTo>
                  <a:lnTo>
                    <a:pt x="5088" y="3972"/>
                  </a:lnTo>
                  <a:lnTo>
                    <a:pt x="5108" y="3980"/>
                  </a:lnTo>
                  <a:lnTo>
                    <a:pt x="5112" y="3984"/>
                  </a:lnTo>
                  <a:lnTo>
                    <a:pt x="5114" y="3984"/>
                  </a:lnTo>
                  <a:lnTo>
                    <a:pt x="5112" y="3984"/>
                  </a:lnTo>
                  <a:lnTo>
                    <a:pt x="5112" y="3984"/>
                  </a:lnTo>
                  <a:lnTo>
                    <a:pt x="5110" y="3984"/>
                  </a:lnTo>
                  <a:lnTo>
                    <a:pt x="5112" y="3984"/>
                  </a:lnTo>
                  <a:lnTo>
                    <a:pt x="5112" y="3984"/>
                  </a:lnTo>
                  <a:close/>
                  <a:moveTo>
                    <a:pt x="5114" y="50"/>
                  </a:moveTo>
                  <a:lnTo>
                    <a:pt x="5114" y="50"/>
                  </a:lnTo>
                  <a:lnTo>
                    <a:pt x="5128" y="48"/>
                  </a:lnTo>
                  <a:lnTo>
                    <a:pt x="5142" y="46"/>
                  </a:lnTo>
                  <a:lnTo>
                    <a:pt x="5156" y="48"/>
                  </a:lnTo>
                  <a:lnTo>
                    <a:pt x="5170" y="50"/>
                  </a:lnTo>
                  <a:lnTo>
                    <a:pt x="5170" y="50"/>
                  </a:lnTo>
                  <a:lnTo>
                    <a:pt x="5114" y="50"/>
                  </a:lnTo>
                  <a:lnTo>
                    <a:pt x="5114" y="50"/>
                  </a:lnTo>
                  <a:lnTo>
                    <a:pt x="5116" y="50"/>
                  </a:lnTo>
                  <a:lnTo>
                    <a:pt x="5114" y="50"/>
                  </a:lnTo>
                  <a:lnTo>
                    <a:pt x="5114" y="50"/>
                  </a:lnTo>
                  <a:close/>
                  <a:moveTo>
                    <a:pt x="5186" y="3964"/>
                  </a:moveTo>
                  <a:lnTo>
                    <a:pt x="5186" y="3964"/>
                  </a:lnTo>
                  <a:lnTo>
                    <a:pt x="5178" y="3962"/>
                  </a:lnTo>
                  <a:lnTo>
                    <a:pt x="5176" y="3958"/>
                  </a:lnTo>
                  <a:lnTo>
                    <a:pt x="5178" y="3956"/>
                  </a:lnTo>
                  <a:lnTo>
                    <a:pt x="5182" y="3954"/>
                  </a:lnTo>
                  <a:lnTo>
                    <a:pt x="5194" y="3952"/>
                  </a:lnTo>
                  <a:lnTo>
                    <a:pt x="5204" y="3952"/>
                  </a:lnTo>
                  <a:lnTo>
                    <a:pt x="5204" y="3952"/>
                  </a:lnTo>
                  <a:lnTo>
                    <a:pt x="5202" y="3954"/>
                  </a:lnTo>
                  <a:lnTo>
                    <a:pt x="5204" y="3954"/>
                  </a:lnTo>
                  <a:lnTo>
                    <a:pt x="5208" y="3958"/>
                  </a:lnTo>
                  <a:lnTo>
                    <a:pt x="5222" y="3966"/>
                  </a:lnTo>
                  <a:lnTo>
                    <a:pt x="5224" y="3968"/>
                  </a:lnTo>
                  <a:lnTo>
                    <a:pt x="5222" y="3970"/>
                  </a:lnTo>
                  <a:lnTo>
                    <a:pt x="5186" y="3964"/>
                  </a:lnTo>
                  <a:lnTo>
                    <a:pt x="5186" y="3964"/>
                  </a:lnTo>
                  <a:lnTo>
                    <a:pt x="5188" y="3964"/>
                  </a:lnTo>
                  <a:lnTo>
                    <a:pt x="5186" y="3964"/>
                  </a:lnTo>
                  <a:lnTo>
                    <a:pt x="5186" y="3964"/>
                  </a:lnTo>
                  <a:close/>
                  <a:moveTo>
                    <a:pt x="5202" y="1088"/>
                  </a:moveTo>
                  <a:lnTo>
                    <a:pt x="5202" y="1088"/>
                  </a:lnTo>
                  <a:lnTo>
                    <a:pt x="5214" y="1084"/>
                  </a:lnTo>
                  <a:lnTo>
                    <a:pt x="5202" y="1088"/>
                  </a:lnTo>
                  <a:lnTo>
                    <a:pt x="5202" y="1088"/>
                  </a:lnTo>
                  <a:close/>
                  <a:moveTo>
                    <a:pt x="5568" y="400"/>
                  </a:moveTo>
                  <a:lnTo>
                    <a:pt x="5568" y="400"/>
                  </a:lnTo>
                  <a:lnTo>
                    <a:pt x="5570" y="396"/>
                  </a:lnTo>
                  <a:lnTo>
                    <a:pt x="5568" y="400"/>
                  </a:lnTo>
                  <a:lnTo>
                    <a:pt x="5568" y="400"/>
                  </a:lnTo>
                  <a:lnTo>
                    <a:pt x="5568" y="400"/>
                  </a:lnTo>
                  <a:lnTo>
                    <a:pt x="5568" y="400"/>
                  </a:lnTo>
                  <a:lnTo>
                    <a:pt x="5568" y="400"/>
                  </a:lnTo>
                  <a:close/>
                  <a:moveTo>
                    <a:pt x="5590" y="858"/>
                  </a:moveTo>
                  <a:lnTo>
                    <a:pt x="5590" y="858"/>
                  </a:lnTo>
                  <a:lnTo>
                    <a:pt x="5590" y="858"/>
                  </a:lnTo>
                  <a:lnTo>
                    <a:pt x="5590" y="858"/>
                  </a:lnTo>
                  <a:lnTo>
                    <a:pt x="5590" y="858"/>
                  </a:lnTo>
                  <a:lnTo>
                    <a:pt x="5590" y="858"/>
                  </a:lnTo>
                  <a:close/>
                  <a:moveTo>
                    <a:pt x="5590" y="782"/>
                  </a:moveTo>
                  <a:lnTo>
                    <a:pt x="5590" y="782"/>
                  </a:lnTo>
                  <a:lnTo>
                    <a:pt x="5586" y="774"/>
                  </a:lnTo>
                  <a:lnTo>
                    <a:pt x="5586" y="768"/>
                  </a:lnTo>
                  <a:lnTo>
                    <a:pt x="5586" y="768"/>
                  </a:lnTo>
                  <a:lnTo>
                    <a:pt x="5588" y="770"/>
                  </a:lnTo>
                  <a:lnTo>
                    <a:pt x="5590" y="782"/>
                  </a:lnTo>
                  <a:lnTo>
                    <a:pt x="5590" y="782"/>
                  </a:lnTo>
                  <a:lnTo>
                    <a:pt x="5588" y="782"/>
                  </a:lnTo>
                  <a:lnTo>
                    <a:pt x="5590" y="782"/>
                  </a:lnTo>
                  <a:lnTo>
                    <a:pt x="5590" y="782"/>
                  </a:lnTo>
                  <a:close/>
                  <a:moveTo>
                    <a:pt x="5584" y="788"/>
                  </a:moveTo>
                  <a:lnTo>
                    <a:pt x="5584" y="788"/>
                  </a:lnTo>
                  <a:lnTo>
                    <a:pt x="5578" y="784"/>
                  </a:lnTo>
                  <a:lnTo>
                    <a:pt x="5578" y="780"/>
                  </a:lnTo>
                  <a:lnTo>
                    <a:pt x="5578" y="780"/>
                  </a:lnTo>
                  <a:lnTo>
                    <a:pt x="5580" y="780"/>
                  </a:lnTo>
                  <a:lnTo>
                    <a:pt x="5584" y="782"/>
                  </a:lnTo>
                  <a:lnTo>
                    <a:pt x="5586" y="784"/>
                  </a:lnTo>
                  <a:lnTo>
                    <a:pt x="5584" y="788"/>
                  </a:lnTo>
                  <a:lnTo>
                    <a:pt x="5584" y="788"/>
                  </a:lnTo>
                  <a:lnTo>
                    <a:pt x="5582" y="786"/>
                  </a:lnTo>
                  <a:lnTo>
                    <a:pt x="5584" y="786"/>
                  </a:lnTo>
                  <a:lnTo>
                    <a:pt x="5584" y="786"/>
                  </a:lnTo>
                  <a:lnTo>
                    <a:pt x="5584" y="788"/>
                  </a:lnTo>
                  <a:lnTo>
                    <a:pt x="5584" y="788"/>
                  </a:lnTo>
                  <a:close/>
                  <a:moveTo>
                    <a:pt x="5528" y="788"/>
                  </a:moveTo>
                  <a:lnTo>
                    <a:pt x="5528" y="788"/>
                  </a:lnTo>
                  <a:lnTo>
                    <a:pt x="5528" y="782"/>
                  </a:lnTo>
                  <a:lnTo>
                    <a:pt x="5528" y="782"/>
                  </a:lnTo>
                  <a:lnTo>
                    <a:pt x="5534" y="788"/>
                  </a:lnTo>
                  <a:lnTo>
                    <a:pt x="5536" y="790"/>
                  </a:lnTo>
                  <a:lnTo>
                    <a:pt x="5536" y="794"/>
                  </a:lnTo>
                  <a:lnTo>
                    <a:pt x="5534" y="792"/>
                  </a:lnTo>
                  <a:lnTo>
                    <a:pt x="5528" y="788"/>
                  </a:lnTo>
                  <a:lnTo>
                    <a:pt x="5528" y="788"/>
                  </a:lnTo>
                  <a:lnTo>
                    <a:pt x="5528" y="786"/>
                  </a:lnTo>
                  <a:lnTo>
                    <a:pt x="5528" y="788"/>
                  </a:lnTo>
                  <a:lnTo>
                    <a:pt x="5528" y="788"/>
                  </a:lnTo>
                  <a:lnTo>
                    <a:pt x="5528" y="788"/>
                  </a:lnTo>
                  <a:lnTo>
                    <a:pt x="5528" y="788"/>
                  </a:lnTo>
                  <a:close/>
                  <a:moveTo>
                    <a:pt x="5532" y="910"/>
                  </a:moveTo>
                  <a:lnTo>
                    <a:pt x="5532" y="910"/>
                  </a:lnTo>
                  <a:lnTo>
                    <a:pt x="5532" y="914"/>
                  </a:lnTo>
                  <a:lnTo>
                    <a:pt x="5530" y="914"/>
                  </a:lnTo>
                  <a:lnTo>
                    <a:pt x="5524" y="910"/>
                  </a:lnTo>
                  <a:lnTo>
                    <a:pt x="5524" y="908"/>
                  </a:lnTo>
                  <a:lnTo>
                    <a:pt x="5524" y="908"/>
                  </a:lnTo>
                  <a:lnTo>
                    <a:pt x="5528" y="908"/>
                  </a:lnTo>
                  <a:lnTo>
                    <a:pt x="5532" y="910"/>
                  </a:lnTo>
                  <a:lnTo>
                    <a:pt x="5532" y="910"/>
                  </a:lnTo>
                  <a:lnTo>
                    <a:pt x="5532" y="912"/>
                  </a:lnTo>
                  <a:lnTo>
                    <a:pt x="5532" y="912"/>
                  </a:lnTo>
                  <a:lnTo>
                    <a:pt x="5532" y="910"/>
                  </a:lnTo>
                  <a:lnTo>
                    <a:pt x="5532" y="910"/>
                  </a:lnTo>
                  <a:lnTo>
                    <a:pt x="5532" y="910"/>
                  </a:lnTo>
                  <a:close/>
                  <a:moveTo>
                    <a:pt x="5474" y="940"/>
                  </a:moveTo>
                  <a:lnTo>
                    <a:pt x="5474" y="940"/>
                  </a:lnTo>
                  <a:lnTo>
                    <a:pt x="5478" y="920"/>
                  </a:lnTo>
                  <a:lnTo>
                    <a:pt x="5478" y="920"/>
                  </a:lnTo>
                  <a:lnTo>
                    <a:pt x="5478" y="924"/>
                  </a:lnTo>
                  <a:lnTo>
                    <a:pt x="5476" y="934"/>
                  </a:lnTo>
                  <a:lnTo>
                    <a:pt x="5474" y="938"/>
                  </a:lnTo>
                  <a:lnTo>
                    <a:pt x="5474" y="940"/>
                  </a:lnTo>
                  <a:lnTo>
                    <a:pt x="5474" y="940"/>
                  </a:lnTo>
                  <a:lnTo>
                    <a:pt x="5474" y="938"/>
                  </a:lnTo>
                  <a:lnTo>
                    <a:pt x="5476" y="938"/>
                  </a:lnTo>
                  <a:lnTo>
                    <a:pt x="5478" y="938"/>
                  </a:lnTo>
                  <a:lnTo>
                    <a:pt x="5478" y="940"/>
                  </a:lnTo>
                  <a:lnTo>
                    <a:pt x="5474" y="940"/>
                  </a:lnTo>
                  <a:lnTo>
                    <a:pt x="5474" y="940"/>
                  </a:lnTo>
                  <a:close/>
                  <a:moveTo>
                    <a:pt x="5468" y="914"/>
                  </a:moveTo>
                  <a:lnTo>
                    <a:pt x="5468" y="914"/>
                  </a:lnTo>
                  <a:lnTo>
                    <a:pt x="5468" y="914"/>
                  </a:lnTo>
                  <a:lnTo>
                    <a:pt x="5468" y="914"/>
                  </a:lnTo>
                  <a:lnTo>
                    <a:pt x="5468" y="914"/>
                  </a:lnTo>
                  <a:lnTo>
                    <a:pt x="5468" y="914"/>
                  </a:lnTo>
                  <a:lnTo>
                    <a:pt x="5468" y="914"/>
                  </a:lnTo>
                  <a:lnTo>
                    <a:pt x="5468" y="914"/>
                  </a:lnTo>
                  <a:close/>
                  <a:moveTo>
                    <a:pt x="5442" y="146"/>
                  </a:moveTo>
                  <a:lnTo>
                    <a:pt x="5442" y="142"/>
                  </a:lnTo>
                  <a:lnTo>
                    <a:pt x="5442" y="142"/>
                  </a:lnTo>
                  <a:lnTo>
                    <a:pt x="5442" y="144"/>
                  </a:lnTo>
                  <a:lnTo>
                    <a:pt x="5442" y="146"/>
                  </a:lnTo>
                  <a:lnTo>
                    <a:pt x="5442" y="146"/>
                  </a:lnTo>
                  <a:close/>
                  <a:moveTo>
                    <a:pt x="5438" y="860"/>
                  </a:moveTo>
                  <a:lnTo>
                    <a:pt x="5438" y="860"/>
                  </a:lnTo>
                  <a:lnTo>
                    <a:pt x="5434" y="868"/>
                  </a:lnTo>
                  <a:lnTo>
                    <a:pt x="5432" y="870"/>
                  </a:lnTo>
                  <a:lnTo>
                    <a:pt x="5430" y="868"/>
                  </a:lnTo>
                  <a:lnTo>
                    <a:pt x="5428" y="864"/>
                  </a:lnTo>
                  <a:lnTo>
                    <a:pt x="5428" y="858"/>
                  </a:lnTo>
                  <a:lnTo>
                    <a:pt x="5430" y="854"/>
                  </a:lnTo>
                  <a:lnTo>
                    <a:pt x="5430" y="854"/>
                  </a:lnTo>
                  <a:lnTo>
                    <a:pt x="5432" y="854"/>
                  </a:lnTo>
                  <a:lnTo>
                    <a:pt x="5438" y="860"/>
                  </a:lnTo>
                  <a:lnTo>
                    <a:pt x="5438" y="860"/>
                  </a:lnTo>
                  <a:lnTo>
                    <a:pt x="5436" y="860"/>
                  </a:lnTo>
                  <a:lnTo>
                    <a:pt x="5436" y="858"/>
                  </a:lnTo>
                  <a:lnTo>
                    <a:pt x="5436" y="856"/>
                  </a:lnTo>
                  <a:lnTo>
                    <a:pt x="5438" y="860"/>
                  </a:lnTo>
                  <a:lnTo>
                    <a:pt x="5438" y="860"/>
                  </a:lnTo>
                  <a:close/>
                  <a:moveTo>
                    <a:pt x="5420" y="150"/>
                  </a:moveTo>
                  <a:lnTo>
                    <a:pt x="5420" y="150"/>
                  </a:lnTo>
                  <a:lnTo>
                    <a:pt x="5412" y="126"/>
                  </a:lnTo>
                  <a:lnTo>
                    <a:pt x="5420" y="150"/>
                  </a:lnTo>
                  <a:lnTo>
                    <a:pt x="5420" y="150"/>
                  </a:lnTo>
                  <a:lnTo>
                    <a:pt x="5420" y="150"/>
                  </a:lnTo>
                  <a:lnTo>
                    <a:pt x="5420" y="150"/>
                  </a:lnTo>
                  <a:lnTo>
                    <a:pt x="5420" y="150"/>
                  </a:lnTo>
                  <a:close/>
                  <a:moveTo>
                    <a:pt x="5400" y="728"/>
                  </a:moveTo>
                  <a:lnTo>
                    <a:pt x="5400" y="728"/>
                  </a:lnTo>
                  <a:lnTo>
                    <a:pt x="5396" y="736"/>
                  </a:lnTo>
                  <a:lnTo>
                    <a:pt x="5396" y="736"/>
                  </a:lnTo>
                  <a:lnTo>
                    <a:pt x="5396" y="730"/>
                  </a:lnTo>
                  <a:lnTo>
                    <a:pt x="5398" y="722"/>
                  </a:lnTo>
                  <a:lnTo>
                    <a:pt x="5398" y="722"/>
                  </a:lnTo>
                  <a:lnTo>
                    <a:pt x="5400" y="728"/>
                  </a:lnTo>
                  <a:lnTo>
                    <a:pt x="5400" y="728"/>
                  </a:lnTo>
                  <a:lnTo>
                    <a:pt x="5398" y="730"/>
                  </a:lnTo>
                  <a:lnTo>
                    <a:pt x="5398" y="728"/>
                  </a:lnTo>
                  <a:lnTo>
                    <a:pt x="5398" y="726"/>
                  </a:lnTo>
                  <a:lnTo>
                    <a:pt x="5400" y="728"/>
                  </a:lnTo>
                  <a:lnTo>
                    <a:pt x="5400" y="728"/>
                  </a:lnTo>
                  <a:close/>
                  <a:moveTo>
                    <a:pt x="5380" y="114"/>
                  </a:moveTo>
                  <a:lnTo>
                    <a:pt x="5380" y="114"/>
                  </a:lnTo>
                  <a:lnTo>
                    <a:pt x="5378" y="124"/>
                  </a:lnTo>
                  <a:lnTo>
                    <a:pt x="5376" y="126"/>
                  </a:lnTo>
                  <a:lnTo>
                    <a:pt x="5376" y="126"/>
                  </a:lnTo>
                  <a:lnTo>
                    <a:pt x="5374" y="118"/>
                  </a:lnTo>
                  <a:lnTo>
                    <a:pt x="5372" y="110"/>
                  </a:lnTo>
                  <a:lnTo>
                    <a:pt x="5372" y="100"/>
                  </a:lnTo>
                  <a:lnTo>
                    <a:pt x="5374" y="96"/>
                  </a:lnTo>
                  <a:lnTo>
                    <a:pt x="5374" y="96"/>
                  </a:lnTo>
                  <a:lnTo>
                    <a:pt x="5376" y="100"/>
                  </a:lnTo>
                  <a:lnTo>
                    <a:pt x="5380" y="114"/>
                  </a:lnTo>
                  <a:lnTo>
                    <a:pt x="5380" y="114"/>
                  </a:lnTo>
                  <a:lnTo>
                    <a:pt x="5380" y="114"/>
                  </a:lnTo>
                  <a:lnTo>
                    <a:pt x="5380" y="114"/>
                  </a:lnTo>
                  <a:lnTo>
                    <a:pt x="5380" y="112"/>
                  </a:lnTo>
                  <a:lnTo>
                    <a:pt x="5380" y="114"/>
                  </a:lnTo>
                  <a:lnTo>
                    <a:pt x="5380" y="114"/>
                  </a:lnTo>
                  <a:close/>
                  <a:moveTo>
                    <a:pt x="5334" y="562"/>
                  </a:moveTo>
                  <a:lnTo>
                    <a:pt x="5334" y="562"/>
                  </a:lnTo>
                  <a:lnTo>
                    <a:pt x="5334" y="556"/>
                  </a:lnTo>
                  <a:lnTo>
                    <a:pt x="5336" y="550"/>
                  </a:lnTo>
                  <a:lnTo>
                    <a:pt x="5340" y="548"/>
                  </a:lnTo>
                  <a:lnTo>
                    <a:pt x="5344" y="546"/>
                  </a:lnTo>
                  <a:lnTo>
                    <a:pt x="5352" y="546"/>
                  </a:lnTo>
                  <a:lnTo>
                    <a:pt x="5362" y="548"/>
                  </a:lnTo>
                  <a:lnTo>
                    <a:pt x="5362" y="548"/>
                  </a:lnTo>
                  <a:lnTo>
                    <a:pt x="5366" y="562"/>
                  </a:lnTo>
                  <a:lnTo>
                    <a:pt x="5366" y="578"/>
                  </a:lnTo>
                  <a:lnTo>
                    <a:pt x="5364" y="592"/>
                  </a:lnTo>
                  <a:lnTo>
                    <a:pt x="5358" y="608"/>
                  </a:lnTo>
                  <a:lnTo>
                    <a:pt x="5358" y="608"/>
                  </a:lnTo>
                  <a:lnTo>
                    <a:pt x="5352" y="608"/>
                  </a:lnTo>
                  <a:lnTo>
                    <a:pt x="5346" y="604"/>
                  </a:lnTo>
                  <a:lnTo>
                    <a:pt x="5342" y="598"/>
                  </a:lnTo>
                  <a:lnTo>
                    <a:pt x="5338" y="590"/>
                  </a:lnTo>
                  <a:lnTo>
                    <a:pt x="5334" y="574"/>
                  </a:lnTo>
                  <a:lnTo>
                    <a:pt x="5332" y="566"/>
                  </a:lnTo>
                  <a:lnTo>
                    <a:pt x="5334" y="562"/>
                  </a:lnTo>
                  <a:lnTo>
                    <a:pt x="5334" y="562"/>
                  </a:lnTo>
                  <a:lnTo>
                    <a:pt x="5332" y="566"/>
                  </a:lnTo>
                  <a:lnTo>
                    <a:pt x="5334" y="562"/>
                  </a:lnTo>
                  <a:lnTo>
                    <a:pt x="5334" y="562"/>
                  </a:lnTo>
                  <a:close/>
                  <a:moveTo>
                    <a:pt x="5292" y="418"/>
                  </a:moveTo>
                  <a:lnTo>
                    <a:pt x="5292" y="418"/>
                  </a:lnTo>
                  <a:lnTo>
                    <a:pt x="5302" y="432"/>
                  </a:lnTo>
                  <a:lnTo>
                    <a:pt x="5304" y="438"/>
                  </a:lnTo>
                  <a:lnTo>
                    <a:pt x="5306" y="444"/>
                  </a:lnTo>
                  <a:lnTo>
                    <a:pt x="5306" y="450"/>
                  </a:lnTo>
                  <a:lnTo>
                    <a:pt x="5304" y="456"/>
                  </a:lnTo>
                  <a:lnTo>
                    <a:pt x="5302" y="462"/>
                  </a:lnTo>
                  <a:lnTo>
                    <a:pt x="5298" y="468"/>
                  </a:lnTo>
                  <a:lnTo>
                    <a:pt x="5298" y="468"/>
                  </a:lnTo>
                  <a:lnTo>
                    <a:pt x="5288" y="464"/>
                  </a:lnTo>
                  <a:lnTo>
                    <a:pt x="5284" y="458"/>
                  </a:lnTo>
                  <a:lnTo>
                    <a:pt x="5282" y="450"/>
                  </a:lnTo>
                  <a:lnTo>
                    <a:pt x="5284" y="444"/>
                  </a:lnTo>
                  <a:lnTo>
                    <a:pt x="5292" y="430"/>
                  </a:lnTo>
                  <a:lnTo>
                    <a:pt x="5294" y="424"/>
                  </a:lnTo>
                  <a:lnTo>
                    <a:pt x="5292" y="418"/>
                  </a:lnTo>
                  <a:lnTo>
                    <a:pt x="5292" y="418"/>
                  </a:lnTo>
                  <a:lnTo>
                    <a:pt x="5298" y="426"/>
                  </a:lnTo>
                  <a:lnTo>
                    <a:pt x="5292" y="418"/>
                  </a:lnTo>
                  <a:lnTo>
                    <a:pt x="5292" y="418"/>
                  </a:lnTo>
                  <a:close/>
                  <a:moveTo>
                    <a:pt x="5302" y="400"/>
                  </a:moveTo>
                  <a:lnTo>
                    <a:pt x="5302" y="400"/>
                  </a:lnTo>
                  <a:lnTo>
                    <a:pt x="5308" y="406"/>
                  </a:lnTo>
                  <a:lnTo>
                    <a:pt x="5302" y="400"/>
                  </a:lnTo>
                  <a:lnTo>
                    <a:pt x="5302" y="400"/>
                  </a:lnTo>
                  <a:close/>
                  <a:moveTo>
                    <a:pt x="5254" y="670"/>
                  </a:moveTo>
                  <a:lnTo>
                    <a:pt x="5254" y="670"/>
                  </a:lnTo>
                  <a:lnTo>
                    <a:pt x="5256" y="672"/>
                  </a:lnTo>
                  <a:lnTo>
                    <a:pt x="5264" y="678"/>
                  </a:lnTo>
                  <a:lnTo>
                    <a:pt x="5266" y="682"/>
                  </a:lnTo>
                  <a:lnTo>
                    <a:pt x="5268" y="688"/>
                  </a:lnTo>
                  <a:lnTo>
                    <a:pt x="5268" y="696"/>
                  </a:lnTo>
                  <a:lnTo>
                    <a:pt x="5266" y="704"/>
                  </a:lnTo>
                  <a:lnTo>
                    <a:pt x="5266" y="704"/>
                  </a:lnTo>
                  <a:lnTo>
                    <a:pt x="5260" y="704"/>
                  </a:lnTo>
                  <a:lnTo>
                    <a:pt x="5256" y="702"/>
                  </a:lnTo>
                  <a:lnTo>
                    <a:pt x="5254" y="696"/>
                  </a:lnTo>
                  <a:lnTo>
                    <a:pt x="5254" y="690"/>
                  </a:lnTo>
                  <a:lnTo>
                    <a:pt x="5254" y="678"/>
                  </a:lnTo>
                  <a:lnTo>
                    <a:pt x="5254" y="670"/>
                  </a:lnTo>
                  <a:lnTo>
                    <a:pt x="5254" y="670"/>
                  </a:lnTo>
                  <a:lnTo>
                    <a:pt x="5252" y="670"/>
                  </a:lnTo>
                  <a:lnTo>
                    <a:pt x="5254" y="670"/>
                  </a:lnTo>
                  <a:lnTo>
                    <a:pt x="5254" y="670"/>
                  </a:lnTo>
                  <a:close/>
                  <a:moveTo>
                    <a:pt x="5264" y="648"/>
                  </a:moveTo>
                  <a:lnTo>
                    <a:pt x="5264" y="648"/>
                  </a:lnTo>
                  <a:lnTo>
                    <a:pt x="5266" y="644"/>
                  </a:lnTo>
                  <a:lnTo>
                    <a:pt x="5264" y="648"/>
                  </a:lnTo>
                  <a:lnTo>
                    <a:pt x="5264" y="648"/>
                  </a:lnTo>
                  <a:close/>
                  <a:moveTo>
                    <a:pt x="5260" y="588"/>
                  </a:moveTo>
                  <a:lnTo>
                    <a:pt x="5260" y="588"/>
                  </a:lnTo>
                  <a:lnTo>
                    <a:pt x="5256" y="584"/>
                  </a:lnTo>
                  <a:lnTo>
                    <a:pt x="5256" y="588"/>
                  </a:lnTo>
                  <a:lnTo>
                    <a:pt x="5260" y="600"/>
                  </a:lnTo>
                  <a:lnTo>
                    <a:pt x="5262" y="606"/>
                  </a:lnTo>
                  <a:lnTo>
                    <a:pt x="5264" y="608"/>
                  </a:lnTo>
                  <a:lnTo>
                    <a:pt x="5264" y="602"/>
                  </a:lnTo>
                  <a:lnTo>
                    <a:pt x="5260" y="588"/>
                  </a:lnTo>
                  <a:lnTo>
                    <a:pt x="5260" y="588"/>
                  </a:lnTo>
                  <a:lnTo>
                    <a:pt x="5260" y="590"/>
                  </a:lnTo>
                  <a:lnTo>
                    <a:pt x="5260" y="588"/>
                  </a:lnTo>
                  <a:lnTo>
                    <a:pt x="5260" y="588"/>
                  </a:lnTo>
                  <a:close/>
                  <a:moveTo>
                    <a:pt x="5226" y="3972"/>
                  </a:moveTo>
                  <a:lnTo>
                    <a:pt x="5226" y="3972"/>
                  </a:lnTo>
                  <a:lnTo>
                    <a:pt x="5224" y="3970"/>
                  </a:lnTo>
                  <a:lnTo>
                    <a:pt x="5226" y="3972"/>
                  </a:lnTo>
                  <a:lnTo>
                    <a:pt x="5226" y="3972"/>
                  </a:lnTo>
                  <a:close/>
                  <a:moveTo>
                    <a:pt x="5244" y="718"/>
                  </a:moveTo>
                  <a:lnTo>
                    <a:pt x="5244" y="718"/>
                  </a:lnTo>
                  <a:lnTo>
                    <a:pt x="5250" y="720"/>
                  </a:lnTo>
                  <a:lnTo>
                    <a:pt x="5254" y="726"/>
                  </a:lnTo>
                  <a:lnTo>
                    <a:pt x="5256" y="734"/>
                  </a:lnTo>
                  <a:lnTo>
                    <a:pt x="5258" y="744"/>
                  </a:lnTo>
                  <a:lnTo>
                    <a:pt x="5258" y="752"/>
                  </a:lnTo>
                  <a:lnTo>
                    <a:pt x="5258" y="758"/>
                  </a:lnTo>
                  <a:lnTo>
                    <a:pt x="5256" y="762"/>
                  </a:lnTo>
                  <a:lnTo>
                    <a:pt x="5252" y="760"/>
                  </a:lnTo>
                  <a:lnTo>
                    <a:pt x="5252" y="760"/>
                  </a:lnTo>
                  <a:lnTo>
                    <a:pt x="5246" y="750"/>
                  </a:lnTo>
                  <a:lnTo>
                    <a:pt x="5242" y="740"/>
                  </a:lnTo>
                  <a:lnTo>
                    <a:pt x="5242" y="730"/>
                  </a:lnTo>
                  <a:lnTo>
                    <a:pt x="5244" y="718"/>
                  </a:lnTo>
                  <a:lnTo>
                    <a:pt x="5244" y="718"/>
                  </a:lnTo>
                  <a:lnTo>
                    <a:pt x="5246" y="720"/>
                  </a:lnTo>
                  <a:lnTo>
                    <a:pt x="5246" y="720"/>
                  </a:lnTo>
                  <a:lnTo>
                    <a:pt x="5244" y="720"/>
                  </a:lnTo>
                  <a:lnTo>
                    <a:pt x="5244" y="718"/>
                  </a:lnTo>
                  <a:lnTo>
                    <a:pt x="5244" y="718"/>
                  </a:lnTo>
                  <a:close/>
                  <a:moveTo>
                    <a:pt x="5250" y="3772"/>
                  </a:moveTo>
                  <a:lnTo>
                    <a:pt x="5250" y="3772"/>
                  </a:lnTo>
                  <a:lnTo>
                    <a:pt x="5246" y="3764"/>
                  </a:lnTo>
                  <a:lnTo>
                    <a:pt x="5246" y="3762"/>
                  </a:lnTo>
                  <a:lnTo>
                    <a:pt x="5248" y="3760"/>
                  </a:lnTo>
                  <a:lnTo>
                    <a:pt x="5252" y="3762"/>
                  </a:lnTo>
                  <a:lnTo>
                    <a:pt x="5256" y="3764"/>
                  </a:lnTo>
                  <a:lnTo>
                    <a:pt x="5262" y="3770"/>
                  </a:lnTo>
                  <a:lnTo>
                    <a:pt x="5262" y="3772"/>
                  </a:lnTo>
                  <a:lnTo>
                    <a:pt x="5262" y="3774"/>
                  </a:lnTo>
                  <a:lnTo>
                    <a:pt x="5260" y="3774"/>
                  </a:lnTo>
                  <a:lnTo>
                    <a:pt x="5250" y="3772"/>
                  </a:lnTo>
                  <a:lnTo>
                    <a:pt x="5250" y="3772"/>
                  </a:lnTo>
                  <a:lnTo>
                    <a:pt x="5250" y="3770"/>
                  </a:lnTo>
                  <a:lnTo>
                    <a:pt x="5250" y="3770"/>
                  </a:lnTo>
                  <a:lnTo>
                    <a:pt x="5252" y="3772"/>
                  </a:lnTo>
                  <a:lnTo>
                    <a:pt x="5250" y="3772"/>
                  </a:lnTo>
                  <a:lnTo>
                    <a:pt x="5250" y="3772"/>
                  </a:lnTo>
                  <a:close/>
                  <a:moveTo>
                    <a:pt x="5308" y="3798"/>
                  </a:moveTo>
                  <a:lnTo>
                    <a:pt x="5308" y="3798"/>
                  </a:lnTo>
                  <a:lnTo>
                    <a:pt x="5310" y="3800"/>
                  </a:lnTo>
                  <a:lnTo>
                    <a:pt x="5308" y="3798"/>
                  </a:lnTo>
                  <a:lnTo>
                    <a:pt x="5308" y="3798"/>
                  </a:lnTo>
                  <a:lnTo>
                    <a:pt x="5308" y="3798"/>
                  </a:lnTo>
                  <a:lnTo>
                    <a:pt x="5308" y="3798"/>
                  </a:lnTo>
                  <a:lnTo>
                    <a:pt x="5308" y="3798"/>
                  </a:lnTo>
                  <a:close/>
                  <a:moveTo>
                    <a:pt x="5322" y="3780"/>
                  </a:moveTo>
                  <a:lnTo>
                    <a:pt x="5322" y="3780"/>
                  </a:lnTo>
                  <a:lnTo>
                    <a:pt x="5320" y="3772"/>
                  </a:lnTo>
                  <a:lnTo>
                    <a:pt x="5320" y="3770"/>
                  </a:lnTo>
                  <a:lnTo>
                    <a:pt x="5320" y="3770"/>
                  </a:lnTo>
                  <a:lnTo>
                    <a:pt x="5326" y="3778"/>
                  </a:lnTo>
                  <a:lnTo>
                    <a:pt x="5332" y="3786"/>
                  </a:lnTo>
                  <a:lnTo>
                    <a:pt x="5330" y="3788"/>
                  </a:lnTo>
                  <a:lnTo>
                    <a:pt x="5328" y="3786"/>
                  </a:lnTo>
                  <a:lnTo>
                    <a:pt x="5322" y="3780"/>
                  </a:lnTo>
                  <a:lnTo>
                    <a:pt x="5322" y="3780"/>
                  </a:lnTo>
                  <a:lnTo>
                    <a:pt x="5322" y="3780"/>
                  </a:lnTo>
                  <a:lnTo>
                    <a:pt x="5322" y="3780"/>
                  </a:lnTo>
                  <a:lnTo>
                    <a:pt x="5324" y="3780"/>
                  </a:lnTo>
                  <a:lnTo>
                    <a:pt x="5322" y="3780"/>
                  </a:lnTo>
                  <a:lnTo>
                    <a:pt x="5322" y="3780"/>
                  </a:lnTo>
                  <a:close/>
                  <a:moveTo>
                    <a:pt x="5410" y="4102"/>
                  </a:moveTo>
                  <a:lnTo>
                    <a:pt x="5414" y="4102"/>
                  </a:lnTo>
                  <a:lnTo>
                    <a:pt x="5414" y="4102"/>
                  </a:lnTo>
                  <a:lnTo>
                    <a:pt x="5412" y="4102"/>
                  </a:lnTo>
                  <a:lnTo>
                    <a:pt x="5410" y="4102"/>
                  </a:lnTo>
                  <a:lnTo>
                    <a:pt x="5410" y="4102"/>
                  </a:lnTo>
                  <a:close/>
                  <a:moveTo>
                    <a:pt x="5412" y="4086"/>
                  </a:moveTo>
                  <a:lnTo>
                    <a:pt x="5412" y="4086"/>
                  </a:lnTo>
                  <a:lnTo>
                    <a:pt x="5408" y="4086"/>
                  </a:lnTo>
                  <a:lnTo>
                    <a:pt x="5410" y="4086"/>
                  </a:lnTo>
                  <a:lnTo>
                    <a:pt x="5424" y="4090"/>
                  </a:lnTo>
                  <a:lnTo>
                    <a:pt x="5432" y="4090"/>
                  </a:lnTo>
                  <a:lnTo>
                    <a:pt x="5412" y="4086"/>
                  </a:lnTo>
                  <a:lnTo>
                    <a:pt x="5412" y="4086"/>
                  </a:lnTo>
                  <a:lnTo>
                    <a:pt x="5414" y="4086"/>
                  </a:lnTo>
                  <a:lnTo>
                    <a:pt x="5412" y="4086"/>
                  </a:lnTo>
                  <a:lnTo>
                    <a:pt x="5412" y="4086"/>
                  </a:lnTo>
                  <a:close/>
                  <a:moveTo>
                    <a:pt x="5444" y="4058"/>
                  </a:moveTo>
                  <a:lnTo>
                    <a:pt x="5444" y="4058"/>
                  </a:lnTo>
                  <a:lnTo>
                    <a:pt x="5434" y="4056"/>
                  </a:lnTo>
                  <a:lnTo>
                    <a:pt x="5434" y="4054"/>
                  </a:lnTo>
                  <a:lnTo>
                    <a:pt x="5434" y="4054"/>
                  </a:lnTo>
                  <a:lnTo>
                    <a:pt x="5448" y="4052"/>
                  </a:lnTo>
                  <a:lnTo>
                    <a:pt x="5454" y="4054"/>
                  </a:lnTo>
                  <a:lnTo>
                    <a:pt x="5458" y="4054"/>
                  </a:lnTo>
                  <a:lnTo>
                    <a:pt x="5456" y="4056"/>
                  </a:lnTo>
                  <a:lnTo>
                    <a:pt x="5444" y="4058"/>
                  </a:lnTo>
                  <a:lnTo>
                    <a:pt x="5444" y="4058"/>
                  </a:lnTo>
                  <a:lnTo>
                    <a:pt x="5442" y="4058"/>
                  </a:lnTo>
                  <a:lnTo>
                    <a:pt x="5444" y="4058"/>
                  </a:lnTo>
                  <a:lnTo>
                    <a:pt x="5444" y="4058"/>
                  </a:lnTo>
                  <a:lnTo>
                    <a:pt x="5444" y="4058"/>
                  </a:lnTo>
                  <a:lnTo>
                    <a:pt x="5444" y="4058"/>
                  </a:lnTo>
                  <a:close/>
                  <a:moveTo>
                    <a:pt x="5524" y="4062"/>
                  </a:moveTo>
                  <a:lnTo>
                    <a:pt x="5524" y="4062"/>
                  </a:lnTo>
                  <a:lnTo>
                    <a:pt x="5528" y="4062"/>
                  </a:lnTo>
                  <a:lnTo>
                    <a:pt x="5524" y="4062"/>
                  </a:lnTo>
                  <a:lnTo>
                    <a:pt x="5492" y="4066"/>
                  </a:lnTo>
                  <a:lnTo>
                    <a:pt x="5492" y="4066"/>
                  </a:lnTo>
                  <a:lnTo>
                    <a:pt x="5492" y="4062"/>
                  </a:lnTo>
                  <a:lnTo>
                    <a:pt x="5496" y="4060"/>
                  </a:lnTo>
                  <a:lnTo>
                    <a:pt x="5508" y="4060"/>
                  </a:lnTo>
                  <a:lnTo>
                    <a:pt x="5524" y="4062"/>
                  </a:lnTo>
                  <a:lnTo>
                    <a:pt x="5524" y="4062"/>
                  </a:lnTo>
                  <a:lnTo>
                    <a:pt x="5522" y="4062"/>
                  </a:lnTo>
                  <a:lnTo>
                    <a:pt x="5524" y="4062"/>
                  </a:lnTo>
                  <a:lnTo>
                    <a:pt x="5524" y="4062"/>
                  </a:lnTo>
                  <a:close/>
                  <a:moveTo>
                    <a:pt x="5528" y="3258"/>
                  </a:moveTo>
                  <a:lnTo>
                    <a:pt x="5528" y="3258"/>
                  </a:lnTo>
                  <a:lnTo>
                    <a:pt x="5530" y="3268"/>
                  </a:lnTo>
                  <a:lnTo>
                    <a:pt x="5532" y="3276"/>
                  </a:lnTo>
                  <a:lnTo>
                    <a:pt x="5532" y="3276"/>
                  </a:lnTo>
                  <a:lnTo>
                    <a:pt x="5530" y="3276"/>
                  </a:lnTo>
                  <a:lnTo>
                    <a:pt x="5520" y="3264"/>
                  </a:lnTo>
                  <a:lnTo>
                    <a:pt x="5520" y="3264"/>
                  </a:lnTo>
                  <a:lnTo>
                    <a:pt x="5510" y="3272"/>
                  </a:lnTo>
                  <a:lnTo>
                    <a:pt x="5502" y="3278"/>
                  </a:lnTo>
                  <a:lnTo>
                    <a:pt x="5492" y="3292"/>
                  </a:lnTo>
                  <a:lnTo>
                    <a:pt x="5488" y="3298"/>
                  </a:lnTo>
                  <a:lnTo>
                    <a:pt x="5482" y="3304"/>
                  </a:lnTo>
                  <a:lnTo>
                    <a:pt x="5472" y="3310"/>
                  </a:lnTo>
                  <a:lnTo>
                    <a:pt x="5460" y="3316"/>
                  </a:lnTo>
                  <a:lnTo>
                    <a:pt x="5460" y="3316"/>
                  </a:lnTo>
                  <a:lnTo>
                    <a:pt x="5438" y="3322"/>
                  </a:lnTo>
                  <a:lnTo>
                    <a:pt x="5418" y="3330"/>
                  </a:lnTo>
                  <a:lnTo>
                    <a:pt x="5396" y="3340"/>
                  </a:lnTo>
                  <a:lnTo>
                    <a:pt x="5374" y="3348"/>
                  </a:lnTo>
                  <a:lnTo>
                    <a:pt x="5374" y="3348"/>
                  </a:lnTo>
                  <a:lnTo>
                    <a:pt x="5362" y="3330"/>
                  </a:lnTo>
                  <a:lnTo>
                    <a:pt x="5358" y="3322"/>
                  </a:lnTo>
                  <a:lnTo>
                    <a:pt x="5352" y="3318"/>
                  </a:lnTo>
                  <a:lnTo>
                    <a:pt x="5348" y="3316"/>
                  </a:lnTo>
                  <a:lnTo>
                    <a:pt x="5340" y="3312"/>
                  </a:lnTo>
                  <a:lnTo>
                    <a:pt x="5318" y="3310"/>
                  </a:lnTo>
                  <a:lnTo>
                    <a:pt x="5318" y="3310"/>
                  </a:lnTo>
                  <a:lnTo>
                    <a:pt x="5314" y="3300"/>
                  </a:lnTo>
                  <a:lnTo>
                    <a:pt x="5306" y="3292"/>
                  </a:lnTo>
                  <a:lnTo>
                    <a:pt x="5296" y="3286"/>
                  </a:lnTo>
                  <a:lnTo>
                    <a:pt x="5282" y="3282"/>
                  </a:lnTo>
                  <a:lnTo>
                    <a:pt x="5282" y="3282"/>
                  </a:lnTo>
                  <a:lnTo>
                    <a:pt x="5288" y="3274"/>
                  </a:lnTo>
                  <a:lnTo>
                    <a:pt x="5288" y="3268"/>
                  </a:lnTo>
                  <a:lnTo>
                    <a:pt x="5286" y="3262"/>
                  </a:lnTo>
                  <a:lnTo>
                    <a:pt x="5282" y="3260"/>
                  </a:lnTo>
                  <a:lnTo>
                    <a:pt x="5270" y="3254"/>
                  </a:lnTo>
                  <a:lnTo>
                    <a:pt x="5262" y="3250"/>
                  </a:lnTo>
                  <a:lnTo>
                    <a:pt x="5258" y="3246"/>
                  </a:lnTo>
                  <a:lnTo>
                    <a:pt x="5258" y="3246"/>
                  </a:lnTo>
                  <a:lnTo>
                    <a:pt x="5266" y="3242"/>
                  </a:lnTo>
                  <a:lnTo>
                    <a:pt x="5272" y="3236"/>
                  </a:lnTo>
                  <a:lnTo>
                    <a:pt x="5276" y="3228"/>
                  </a:lnTo>
                  <a:lnTo>
                    <a:pt x="5278" y="3222"/>
                  </a:lnTo>
                  <a:lnTo>
                    <a:pt x="5276" y="3216"/>
                  </a:lnTo>
                  <a:lnTo>
                    <a:pt x="5272" y="3210"/>
                  </a:lnTo>
                  <a:lnTo>
                    <a:pt x="5268" y="3206"/>
                  </a:lnTo>
                  <a:lnTo>
                    <a:pt x="5260" y="3204"/>
                  </a:lnTo>
                  <a:lnTo>
                    <a:pt x="5260" y="3204"/>
                  </a:lnTo>
                  <a:lnTo>
                    <a:pt x="5274" y="3174"/>
                  </a:lnTo>
                  <a:lnTo>
                    <a:pt x="5292" y="3144"/>
                  </a:lnTo>
                  <a:lnTo>
                    <a:pt x="5312" y="3112"/>
                  </a:lnTo>
                  <a:lnTo>
                    <a:pt x="5322" y="3098"/>
                  </a:lnTo>
                  <a:lnTo>
                    <a:pt x="5334" y="3086"/>
                  </a:lnTo>
                  <a:lnTo>
                    <a:pt x="5346" y="3076"/>
                  </a:lnTo>
                  <a:lnTo>
                    <a:pt x="5356" y="3070"/>
                  </a:lnTo>
                  <a:lnTo>
                    <a:pt x="5366" y="3068"/>
                  </a:lnTo>
                  <a:lnTo>
                    <a:pt x="5372" y="3068"/>
                  </a:lnTo>
                  <a:lnTo>
                    <a:pt x="5376" y="3070"/>
                  </a:lnTo>
                  <a:lnTo>
                    <a:pt x="5382" y="3074"/>
                  </a:lnTo>
                  <a:lnTo>
                    <a:pt x="5386" y="3080"/>
                  </a:lnTo>
                  <a:lnTo>
                    <a:pt x="5394" y="3096"/>
                  </a:lnTo>
                  <a:lnTo>
                    <a:pt x="5394" y="3096"/>
                  </a:lnTo>
                  <a:lnTo>
                    <a:pt x="5396" y="3090"/>
                  </a:lnTo>
                  <a:lnTo>
                    <a:pt x="5398" y="3082"/>
                  </a:lnTo>
                  <a:lnTo>
                    <a:pt x="5400" y="3076"/>
                  </a:lnTo>
                  <a:lnTo>
                    <a:pt x="5398" y="3068"/>
                  </a:lnTo>
                  <a:lnTo>
                    <a:pt x="5398" y="3068"/>
                  </a:lnTo>
                  <a:lnTo>
                    <a:pt x="5432" y="3098"/>
                  </a:lnTo>
                  <a:lnTo>
                    <a:pt x="5476" y="3132"/>
                  </a:lnTo>
                  <a:lnTo>
                    <a:pt x="5520" y="3164"/>
                  </a:lnTo>
                  <a:lnTo>
                    <a:pt x="5552" y="3186"/>
                  </a:lnTo>
                  <a:lnTo>
                    <a:pt x="5552" y="3186"/>
                  </a:lnTo>
                  <a:lnTo>
                    <a:pt x="5548" y="3202"/>
                  </a:lnTo>
                  <a:lnTo>
                    <a:pt x="5540" y="3228"/>
                  </a:lnTo>
                  <a:lnTo>
                    <a:pt x="5528" y="3258"/>
                  </a:lnTo>
                  <a:lnTo>
                    <a:pt x="5528" y="3258"/>
                  </a:lnTo>
                  <a:lnTo>
                    <a:pt x="5528" y="3250"/>
                  </a:lnTo>
                  <a:lnTo>
                    <a:pt x="5528" y="3258"/>
                  </a:lnTo>
                  <a:lnTo>
                    <a:pt x="5528" y="3258"/>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44" name="Google Shape;2744;p388"/>
          <p:cNvGrpSpPr/>
          <p:nvPr/>
        </p:nvGrpSpPr>
        <p:grpSpPr>
          <a:xfrm>
            <a:off x="3175" y="457200"/>
            <a:ext cx="8302625" cy="2840831"/>
            <a:chOff x="3175" y="609600"/>
            <a:chExt cx="8302625" cy="3787775"/>
          </a:xfrm>
        </p:grpSpPr>
        <p:sp>
          <p:nvSpPr>
            <p:cNvPr id="2745" name="Google Shape;2745;p388"/>
            <p:cNvSpPr/>
            <p:nvPr/>
          </p:nvSpPr>
          <p:spPr>
            <a:xfrm>
              <a:off x="5470525" y="609600"/>
              <a:ext cx="654050" cy="314325"/>
            </a:xfrm>
            <a:custGeom>
              <a:rect b="b" l="l" r="r" t="t"/>
              <a:pathLst>
                <a:path extrusionOk="0" h="198" w="412">
                  <a:moveTo>
                    <a:pt x="96" y="154"/>
                  </a:moveTo>
                  <a:lnTo>
                    <a:pt x="96" y="154"/>
                  </a:lnTo>
                  <a:lnTo>
                    <a:pt x="132" y="146"/>
                  </a:lnTo>
                  <a:lnTo>
                    <a:pt x="166" y="136"/>
                  </a:lnTo>
                  <a:lnTo>
                    <a:pt x="166" y="136"/>
                  </a:lnTo>
                  <a:lnTo>
                    <a:pt x="198" y="124"/>
                  </a:lnTo>
                  <a:lnTo>
                    <a:pt x="230" y="112"/>
                  </a:lnTo>
                  <a:lnTo>
                    <a:pt x="290" y="86"/>
                  </a:lnTo>
                  <a:lnTo>
                    <a:pt x="352" y="60"/>
                  </a:lnTo>
                  <a:lnTo>
                    <a:pt x="412" y="36"/>
                  </a:lnTo>
                  <a:lnTo>
                    <a:pt x="402" y="0"/>
                  </a:lnTo>
                  <a:lnTo>
                    <a:pt x="402" y="0"/>
                  </a:lnTo>
                  <a:lnTo>
                    <a:pt x="296" y="46"/>
                  </a:lnTo>
                  <a:lnTo>
                    <a:pt x="194" y="96"/>
                  </a:lnTo>
                  <a:lnTo>
                    <a:pt x="94" y="146"/>
                  </a:lnTo>
                  <a:lnTo>
                    <a:pt x="46" y="172"/>
                  </a:lnTo>
                  <a:lnTo>
                    <a:pt x="0" y="198"/>
                  </a:lnTo>
                  <a:lnTo>
                    <a:pt x="0" y="198"/>
                  </a:lnTo>
                  <a:lnTo>
                    <a:pt x="114" y="156"/>
                  </a:lnTo>
                  <a:lnTo>
                    <a:pt x="96" y="154"/>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6" name="Google Shape;2746;p388"/>
            <p:cNvSpPr/>
            <p:nvPr/>
          </p:nvSpPr>
          <p:spPr>
            <a:xfrm>
              <a:off x="5959475" y="717550"/>
              <a:ext cx="225425" cy="95250"/>
            </a:xfrm>
            <a:custGeom>
              <a:rect b="b" l="l" r="r" t="t"/>
              <a:pathLst>
                <a:path extrusionOk="0" h="60" w="142">
                  <a:moveTo>
                    <a:pt x="142" y="2"/>
                  </a:moveTo>
                  <a:lnTo>
                    <a:pt x="122" y="0"/>
                  </a:lnTo>
                  <a:lnTo>
                    <a:pt x="122" y="0"/>
                  </a:lnTo>
                  <a:lnTo>
                    <a:pt x="0" y="60"/>
                  </a:lnTo>
                  <a:lnTo>
                    <a:pt x="0" y="60"/>
                  </a:lnTo>
                  <a:lnTo>
                    <a:pt x="142" y="2"/>
                  </a:lnTo>
                  <a:lnTo>
                    <a:pt x="142" y="2"/>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7" name="Google Shape;2747;p388"/>
            <p:cNvSpPr/>
            <p:nvPr/>
          </p:nvSpPr>
          <p:spPr>
            <a:xfrm>
              <a:off x="4775200" y="2952750"/>
              <a:ext cx="60325" cy="15875"/>
            </a:xfrm>
            <a:custGeom>
              <a:rect b="b" l="l" r="r" t="t"/>
              <a:pathLst>
                <a:path extrusionOk="0" h="10" w="38">
                  <a:moveTo>
                    <a:pt x="34" y="8"/>
                  </a:moveTo>
                  <a:lnTo>
                    <a:pt x="38" y="0"/>
                  </a:lnTo>
                  <a:lnTo>
                    <a:pt x="0" y="10"/>
                  </a:lnTo>
                  <a:lnTo>
                    <a:pt x="34" y="8"/>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8" name="Google Shape;2748;p388"/>
            <p:cNvSpPr/>
            <p:nvPr/>
          </p:nvSpPr>
          <p:spPr>
            <a:xfrm>
              <a:off x="6705600" y="622300"/>
              <a:ext cx="1600200" cy="771525"/>
            </a:xfrm>
            <a:custGeom>
              <a:rect b="b" l="l" r="r" t="t"/>
              <a:pathLst>
                <a:path extrusionOk="0" h="486" w="1008">
                  <a:moveTo>
                    <a:pt x="990" y="466"/>
                  </a:moveTo>
                  <a:lnTo>
                    <a:pt x="990" y="466"/>
                  </a:lnTo>
                  <a:lnTo>
                    <a:pt x="966" y="434"/>
                  </a:lnTo>
                  <a:lnTo>
                    <a:pt x="940" y="404"/>
                  </a:lnTo>
                  <a:lnTo>
                    <a:pt x="940" y="404"/>
                  </a:lnTo>
                  <a:lnTo>
                    <a:pt x="914" y="372"/>
                  </a:lnTo>
                  <a:lnTo>
                    <a:pt x="914" y="372"/>
                  </a:lnTo>
                  <a:lnTo>
                    <a:pt x="886" y="344"/>
                  </a:lnTo>
                  <a:lnTo>
                    <a:pt x="886" y="344"/>
                  </a:lnTo>
                  <a:lnTo>
                    <a:pt x="828" y="286"/>
                  </a:lnTo>
                  <a:lnTo>
                    <a:pt x="798" y="258"/>
                  </a:lnTo>
                  <a:lnTo>
                    <a:pt x="766" y="230"/>
                  </a:lnTo>
                  <a:lnTo>
                    <a:pt x="766" y="230"/>
                  </a:lnTo>
                  <a:lnTo>
                    <a:pt x="730" y="202"/>
                  </a:lnTo>
                  <a:lnTo>
                    <a:pt x="694" y="176"/>
                  </a:lnTo>
                  <a:lnTo>
                    <a:pt x="656" y="150"/>
                  </a:lnTo>
                  <a:lnTo>
                    <a:pt x="616" y="128"/>
                  </a:lnTo>
                  <a:lnTo>
                    <a:pt x="606" y="120"/>
                  </a:lnTo>
                  <a:lnTo>
                    <a:pt x="606" y="120"/>
                  </a:lnTo>
                  <a:lnTo>
                    <a:pt x="574" y="104"/>
                  </a:lnTo>
                  <a:lnTo>
                    <a:pt x="544" y="88"/>
                  </a:lnTo>
                  <a:lnTo>
                    <a:pt x="510" y="74"/>
                  </a:lnTo>
                  <a:lnTo>
                    <a:pt x="478" y="62"/>
                  </a:lnTo>
                  <a:lnTo>
                    <a:pt x="444" y="50"/>
                  </a:lnTo>
                  <a:lnTo>
                    <a:pt x="410" y="40"/>
                  </a:lnTo>
                  <a:lnTo>
                    <a:pt x="374" y="30"/>
                  </a:lnTo>
                  <a:lnTo>
                    <a:pt x="338" y="22"/>
                  </a:lnTo>
                  <a:lnTo>
                    <a:pt x="338" y="22"/>
                  </a:lnTo>
                  <a:lnTo>
                    <a:pt x="302" y="14"/>
                  </a:lnTo>
                  <a:lnTo>
                    <a:pt x="264" y="10"/>
                  </a:lnTo>
                  <a:lnTo>
                    <a:pt x="226" y="4"/>
                  </a:lnTo>
                  <a:lnTo>
                    <a:pt x="186" y="2"/>
                  </a:lnTo>
                  <a:lnTo>
                    <a:pt x="148" y="0"/>
                  </a:lnTo>
                  <a:lnTo>
                    <a:pt x="108" y="0"/>
                  </a:lnTo>
                  <a:lnTo>
                    <a:pt x="68" y="2"/>
                  </a:lnTo>
                  <a:lnTo>
                    <a:pt x="28" y="4"/>
                  </a:lnTo>
                  <a:lnTo>
                    <a:pt x="28" y="4"/>
                  </a:lnTo>
                  <a:lnTo>
                    <a:pt x="0" y="28"/>
                  </a:lnTo>
                  <a:lnTo>
                    <a:pt x="0" y="28"/>
                  </a:lnTo>
                  <a:lnTo>
                    <a:pt x="72" y="20"/>
                  </a:lnTo>
                  <a:lnTo>
                    <a:pt x="144" y="14"/>
                  </a:lnTo>
                  <a:lnTo>
                    <a:pt x="214" y="12"/>
                  </a:lnTo>
                  <a:lnTo>
                    <a:pt x="286" y="14"/>
                  </a:lnTo>
                  <a:lnTo>
                    <a:pt x="286" y="14"/>
                  </a:lnTo>
                  <a:lnTo>
                    <a:pt x="242" y="18"/>
                  </a:lnTo>
                  <a:lnTo>
                    <a:pt x="200" y="24"/>
                  </a:lnTo>
                  <a:lnTo>
                    <a:pt x="200" y="24"/>
                  </a:lnTo>
                  <a:lnTo>
                    <a:pt x="124" y="40"/>
                  </a:lnTo>
                  <a:lnTo>
                    <a:pt x="48" y="62"/>
                  </a:lnTo>
                  <a:lnTo>
                    <a:pt x="48" y="62"/>
                  </a:lnTo>
                  <a:lnTo>
                    <a:pt x="92" y="52"/>
                  </a:lnTo>
                  <a:lnTo>
                    <a:pt x="138" y="44"/>
                  </a:lnTo>
                  <a:lnTo>
                    <a:pt x="182" y="36"/>
                  </a:lnTo>
                  <a:lnTo>
                    <a:pt x="228" y="30"/>
                  </a:lnTo>
                  <a:lnTo>
                    <a:pt x="228" y="30"/>
                  </a:lnTo>
                  <a:lnTo>
                    <a:pt x="298" y="40"/>
                  </a:lnTo>
                  <a:lnTo>
                    <a:pt x="366" y="54"/>
                  </a:lnTo>
                  <a:lnTo>
                    <a:pt x="434" y="72"/>
                  </a:lnTo>
                  <a:lnTo>
                    <a:pt x="500" y="92"/>
                  </a:lnTo>
                  <a:lnTo>
                    <a:pt x="500" y="92"/>
                  </a:lnTo>
                  <a:lnTo>
                    <a:pt x="556" y="122"/>
                  </a:lnTo>
                  <a:lnTo>
                    <a:pt x="610" y="154"/>
                  </a:lnTo>
                  <a:lnTo>
                    <a:pt x="610" y="154"/>
                  </a:lnTo>
                  <a:lnTo>
                    <a:pt x="582" y="150"/>
                  </a:lnTo>
                  <a:lnTo>
                    <a:pt x="582" y="150"/>
                  </a:lnTo>
                  <a:lnTo>
                    <a:pt x="618" y="168"/>
                  </a:lnTo>
                  <a:lnTo>
                    <a:pt x="654" y="186"/>
                  </a:lnTo>
                  <a:lnTo>
                    <a:pt x="654" y="186"/>
                  </a:lnTo>
                  <a:lnTo>
                    <a:pt x="712" y="224"/>
                  </a:lnTo>
                  <a:lnTo>
                    <a:pt x="766" y="266"/>
                  </a:lnTo>
                  <a:lnTo>
                    <a:pt x="816" y="308"/>
                  </a:lnTo>
                  <a:lnTo>
                    <a:pt x="866" y="354"/>
                  </a:lnTo>
                  <a:lnTo>
                    <a:pt x="866" y="354"/>
                  </a:lnTo>
                  <a:lnTo>
                    <a:pt x="816" y="310"/>
                  </a:lnTo>
                  <a:lnTo>
                    <a:pt x="764" y="270"/>
                  </a:lnTo>
                  <a:lnTo>
                    <a:pt x="764" y="270"/>
                  </a:lnTo>
                  <a:lnTo>
                    <a:pt x="810" y="322"/>
                  </a:lnTo>
                  <a:lnTo>
                    <a:pt x="810" y="322"/>
                  </a:lnTo>
                  <a:lnTo>
                    <a:pt x="748" y="274"/>
                  </a:lnTo>
                  <a:lnTo>
                    <a:pt x="748" y="274"/>
                  </a:lnTo>
                  <a:lnTo>
                    <a:pt x="794" y="312"/>
                  </a:lnTo>
                  <a:lnTo>
                    <a:pt x="838" y="352"/>
                  </a:lnTo>
                  <a:lnTo>
                    <a:pt x="838" y="352"/>
                  </a:lnTo>
                  <a:lnTo>
                    <a:pt x="898" y="392"/>
                  </a:lnTo>
                  <a:lnTo>
                    <a:pt x="898" y="392"/>
                  </a:lnTo>
                  <a:lnTo>
                    <a:pt x="924" y="416"/>
                  </a:lnTo>
                  <a:lnTo>
                    <a:pt x="924" y="416"/>
                  </a:lnTo>
                  <a:lnTo>
                    <a:pt x="954" y="438"/>
                  </a:lnTo>
                  <a:lnTo>
                    <a:pt x="978" y="462"/>
                  </a:lnTo>
                  <a:lnTo>
                    <a:pt x="970" y="452"/>
                  </a:lnTo>
                  <a:lnTo>
                    <a:pt x="970" y="452"/>
                  </a:lnTo>
                  <a:lnTo>
                    <a:pt x="1008" y="486"/>
                  </a:lnTo>
                  <a:lnTo>
                    <a:pt x="990" y="466"/>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9" name="Google Shape;2749;p388"/>
            <p:cNvSpPr/>
            <p:nvPr/>
          </p:nvSpPr>
          <p:spPr>
            <a:xfrm>
              <a:off x="6604000" y="2200275"/>
              <a:ext cx="200025" cy="15875"/>
            </a:xfrm>
            <a:custGeom>
              <a:rect b="b" l="l" r="r" t="t"/>
              <a:pathLst>
                <a:path extrusionOk="0" h="10" w="126">
                  <a:moveTo>
                    <a:pt x="98" y="2"/>
                  </a:moveTo>
                  <a:lnTo>
                    <a:pt x="98" y="2"/>
                  </a:lnTo>
                  <a:lnTo>
                    <a:pt x="66" y="0"/>
                  </a:lnTo>
                  <a:lnTo>
                    <a:pt x="66" y="0"/>
                  </a:lnTo>
                  <a:lnTo>
                    <a:pt x="0" y="0"/>
                  </a:lnTo>
                  <a:lnTo>
                    <a:pt x="60" y="4"/>
                  </a:lnTo>
                  <a:lnTo>
                    <a:pt x="60" y="4"/>
                  </a:lnTo>
                  <a:lnTo>
                    <a:pt x="90" y="6"/>
                  </a:lnTo>
                  <a:lnTo>
                    <a:pt x="116" y="10"/>
                  </a:lnTo>
                  <a:lnTo>
                    <a:pt x="126" y="4"/>
                  </a:lnTo>
                  <a:lnTo>
                    <a:pt x="112" y="2"/>
                  </a:lnTo>
                  <a:lnTo>
                    <a:pt x="98" y="2"/>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0" name="Google Shape;2750;p388"/>
            <p:cNvSpPr/>
            <p:nvPr/>
          </p:nvSpPr>
          <p:spPr>
            <a:xfrm>
              <a:off x="6530975" y="2206625"/>
              <a:ext cx="228600" cy="53975"/>
            </a:xfrm>
            <a:custGeom>
              <a:rect b="b" l="l" r="r" t="t"/>
              <a:pathLst>
                <a:path extrusionOk="0" h="34" w="144">
                  <a:moveTo>
                    <a:pt x="118" y="34"/>
                  </a:moveTo>
                  <a:lnTo>
                    <a:pt x="144" y="18"/>
                  </a:lnTo>
                  <a:lnTo>
                    <a:pt x="144" y="18"/>
                  </a:lnTo>
                  <a:lnTo>
                    <a:pt x="72" y="8"/>
                  </a:lnTo>
                  <a:lnTo>
                    <a:pt x="0" y="0"/>
                  </a:lnTo>
                  <a:lnTo>
                    <a:pt x="0" y="0"/>
                  </a:lnTo>
                  <a:lnTo>
                    <a:pt x="118" y="34"/>
                  </a:lnTo>
                  <a:lnTo>
                    <a:pt x="118" y="34"/>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1" name="Google Shape;2751;p388"/>
            <p:cNvSpPr/>
            <p:nvPr/>
          </p:nvSpPr>
          <p:spPr>
            <a:xfrm>
              <a:off x="6200775" y="2482850"/>
              <a:ext cx="444500" cy="66675"/>
            </a:xfrm>
            <a:custGeom>
              <a:rect b="b" l="l" r="r" t="t"/>
              <a:pathLst>
                <a:path extrusionOk="0" h="42" w="280">
                  <a:moveTo>
                    <a:pt x="140" y="14"/>
                  </a:moveTo>
                  <a:lnTo>
                    <a:pt x="140" y="14"/>
                  </a:lnTo>
                  <a:lnTo>
                    <a:pt x="0" y="40"/>
                  </a:lnTo>
                  <a:lnTo>
                    <a:pt x="0" y="40"/>
                  </a:lnTo>
                  <a:lnTo>
                    <a:pt x="34" y="42"/>
                  </a:lnTo>
                  <a:lnTo>
                    <a:pt x="68" y="42"/>
                  </a:lnTo>
                  <a:lnTo>
                    <a:pt x="102" y="38"/>
                  </a:lnTo>
                  <a:lnTo>
                    <a:pt x="136" y="32"/>
                  </a:lnTo>
                  <a:lnTo>
                    <a:pt x="208" y="18"/>
                  </a:lnTo>
                  <a:lnTo>
                    <a:pt x="280" y="0"/>
                  </a:lnTo>
                  <a:lnTo>
                    <a:pt x="280" y="0"/>
                  </a:lnTo>
                  <a:lnTo>
                    <a:pt x="140" y="14"/>
                  </a:lnTo>
                  <a:lnTo>
                    <a:pt x="140" y="14"/>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2" name="Google Shape;2752;p388"/>
            <p:cNvSpPr/>
            <p:nvPr/>
          </p:nvSpPr>
          <p:spPr>
            <a:xfrm>
              <a:off x="6610350" y="2260600"/>
              <a:ext cx="107950" cy="19050"/>
            </a:xfrm>
            <a:custGeom>
              <a:rect b="b" l="l" r="r" t="t"/>
              <a:pathLst>
                <a:path extrusionOk="0" h="12" w="68">
                  <a:moveTo>
                    <a:pt x="40" y="12"/>
                  </a:moveTo>
                  <a:lnTo>
                    <a:pt x="68" y="0"/>
                  </a:lnTo>
                  <a:lnTo>
                    <a:pt x="68" y="0"/>
                  </a:lnTo>
                  <a:lnTo>
                    <a:pt x="0" y="2"/>
                  </a:lnTo>
                  <a:lnTo>
                    <a:pt x="40" y="12"/>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3" name="Google Shape;2753;p388"/>
            <p:cNvSpPr/>
            <p:nvPr/>
          </p:nvSpPr>
          <p:spPr>
            <a:xfrm>
              <a:off x="6880225" y="2025650"/>
              <a:ext cx="180975" cy="95250"/>
            </a:xfrm>
            <a:custGeom>
              <a:rect b="b" l="l" r="r" t="t"/>
              <a:pathLst>
                <a:path extrusionOk="0" h="60" w="114">
                  <a:moveTo>
                    <a:pt x="108" y="44"/>
                  </a:moveTo>
                  <a:lnTo>
                    <a:pt x="108" y="44"/>
                  </a:lnTo>
                  <a:lnTo>
                    <a:pt x="98" y="12"/>
                  </a:lnTo>
                  <a:lnTo>
                    <a:pt x="98" y="12"/>
                  </a:lnTo>
                  <a:lnTo>
                    <a:pt x="50" y="4"/>
                  </a:lnTo>
                  <a:lnTo>
                    <a:pt x="0" y="0"/>
                  </a:lnTo>
                  <a:lnTo>
                    <a:pt x="0" y="0"/>
                  </a:lnTo>
                  <a:lnTo>
                    <a:pt x="40" y="14"/>
                  </a:lnTo>
                  <a:lnTo>
                    <a:pt x="78" y="32"/>
                  </a:lnTo>
                  <a:lnTo>
                    <a:pt x="78" y="32"/>
                  </a:lnTo>
                  <a:lnTo>
                    <a:pt x="30" y="26"/>
                  </a:lnTo>
                  <a:lnTo>
                    <a:pt x="30" y="26"/>
                  </a:lnTo>
                  <a:lnTo>
                    <a:pt x="72" y="42"/>
                  </a:lnTo>
                  <a:lnTo>
                    <a:pt x="114" y="60"/>
                  </a:lnTo>
                  <a:lnTo>
                    <a:pt x="108" y="48"/>
                  </a:lnTo>
                  <a:lnTo>
                    <a:pt x="108" y="44"/>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4" name="Google Shape;2754;p388"/>
            <p:cNvSpPr/>
            <p:nvPr/>
          </p:nvSpPr>
          <p:spPr>
            <a:xfrm>
              <a:off x="6581775" y="1924050"/>
              <a:ext cx="533400" cy="104775"/>
            </a:xfrm>
            <a:custGeom>
              <a:rect b="b" l="l" r="r" t="t"/>
              <a:pathLst>
                <a:path extrusionOk="0" h="66" w="336">
                  <a:moveTo>
                    <a:pt x="126" y="22"/>
                  </a:moveTo>
                  <a:lnTo>
                    <a:pt x="126" y="22"/>
                  </a:lnTo>
                  <a:lnTo>
                    <a:pt x="96" y="30"/>
                  </a:lnTo>
                  <a:lnTo>
                    <a:pt x="64" y="40"/>
                  </a:lnTo>
                  <a:lnTo>
                    <a:pt x="64" y="40"/>
                  </a:lnTo>
                  <a:lnTo>
                    <a:pt x="32" y="52"/>
                  </a:lnTo>
                  <a:lnTo>
                    <a:pt x="0" y="66"/>
                  </a:lnTo>
                  <a:lnTo>
                    <a:pt x="0" y="66"/>
                  </a:lnTo>
                  <a:lnTo>
                    <a:pt x="34" y="64"/>
                  </a:lnTo>
                  <a:lnTo>
                    <a:pt x="66" y="60"/>
                  </a:lnTo>
                  <a:lnTo>
                    <a:pt x="130" y="54"/>
                  </a:lnTo>
                  <a:lnTo>
                    <a:pt x="130" y="54"/>
                  </a:lnTo>
                  <a:lnTo>
                    <a:pt x="190" y="48"/>
                  </a:lnTo>
                  <a:lnTo>
                    <a:pt x="218" y="46"/>
                  </a:lnTo>
                  <a:lnTo>
                    <a:pt x="246" y="44"/>
                  </a:lnTo>
                  <a:lnTo>
                    <a:pt x="246" y="44"/>
                  </a:lnTo>
                  <a:lnTo>
                    <a:pt x="286" y="56"/>
                  </a:lnTo>
                  <a:lnTo>
                    <a:pt x="286" y="48"/>
                  </a:lnTo>
                  <a:lnTo>
                    <a:pt x="286" y="40"/>
                  </a:lnTo>
                  <a:lnTo>
                    <a:pt x="286" y="40"/>
                  </a:lnTo>
                  <a:lnTo>
                    <a:pt x="310" y="20"/>
                  </a:lnTo>
                  <a:lnTo>
                    <a:pt x="336" y="0"/>
                  </a:lnTo>
                  <a:lnTo>
                    <a:pt x="336" y="0"/>
                  </a:lnTo>
                  <a:lnTo>
                    <a:pt x="284" y="0"/>
                  </a:lnTo>
                  <a:lnTo>
                    <a:pt x="230" y="4"/>
                  </a:lnTo>
                  <a:lnTo>
                    <a:pt x="178" y="12"/>
                  </a:lnTo>
                  <a:lnTo>
                    <a:pt x="126" y="22"/>
                  </a:lnTo>
                  <a:lnTo>
                    <a:pt x="126" y="22"/>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5" name="Google Shape;2755;p388"/>
            <p:cNvSpPr/>
            <p:nvPr/>
          </p:nvSpPr>
          <p:spPr>
            <a:xfrm>
              <a:off x="6661150" y="1730375"/>
              <a:ext cx="815975" cy="257175"/>
            </a:xfrm>
            <a:custGeom>
              <a:rect b="b" l="l" r="r" t="t"/>
              <a:pathLst>
                <a:path extrusionOk="0" h="162" w="514">
                  <a:moveTo>
                    <a:pt x="372" y="50"/>
                  </a:moveTo>
                  <a:lnTo>
                    <a:pt x="372" y="50"/>
                  </a:lnTo>
                  <a:lnTo>
                    <a:pt x="352" y="40"/>
                  </a:lnTo>
                  <a:lnTo>
                    <a:pt x="330" y="32"/>
                  </a:lnTo>
                  <a:lnTo>
                    <a:pt x="308" y="24"/>
                  </a:lnTo>
                  <a:lnTo>
                    <a:pt x="286" y="18"/>
                  </a:lnTo>
                  <a:lnTo>
                    <a:pt x="240" y="8"/>
                  </a:lnTo>
                  <a:lnTo>
                    <a:pt x="192" y="0"/>
                  </a:lnTo>
                  <a:lnTo>
                    <a:pt x="192" y="0"/>
                  </a:lnTo>
                  <a:lnTo>
                    <a:pt x="260" y="18"/>
                  </a:lnTo>
                  <a:lnTo>
                    <a:pt x="296" y="30"/>
                  </a:lnTo>
                  <a:lnTo>
                    <a:pt x="332" y="44"/>
                  </a:lnTo>
                  <a:lnTo>
                    <a:pt x="332" y="44"/>
                  </a:lnTo>
                  <a:lnTo>
                    <a:pt x="366" y="60"/>
                  </a:lnTo>
                  <a:lnTo>
                    <a:pt x="398" y="78"/>
                  </a:lnTo>
                  <a:lnTo>
                    <a:pt x="428" y="100"/>
                  </a:lnTo>
                  <a:lnTo>
                    <a:pt x="452" y="122"/>
                  </a:lnTo>
                  <a:lnTo>
                    <a:pt x="440" y="118"/>
                  </a:lnTo>
                  <a:lnTo>
                    <a:pt x="440" y="118"/>
                  </a:lnTo>
                  <a:lnTo>
                    <a:pt x="388" y="100"/>
                  </a:lnTo>
                  <a:lnTo>
                    <a:pt x="338" y="84"/>
                  </a:lnTo>
                  <a:lnTo>
                    <a:pt x="288" y="72"/>
                  </a:lnTo>
                  <a:lnTo>
                    <a:pt x="240" y="62"/>
                  </a:lnTo>
                  <a:lnTo>
                    <a:pt x="240" y="62"/>
                  </a:lnTo>
                  <a:lnTo>
                    <a:pt x="190" y="54"/>
                  </a:lnTo>
                  <a:lnTo>
                    <a:pt x="164" y="54"/>
                  </a:lnTo>
                  <a:lnTo>
                    <a:pt x="138" y="52"/>
                  </a:lnTo>
                  <a:lnTo>
                    <a:pt x="110" y="54"/>
                  </a:lnTo>
                  <a:lnTo>
                    <a:pt x="84" y="56"/>
                  </a:lnTo>
                  <a:lnTo>
                    <a:pt x="54" y="62"/>
                  </a:lnTo>
                  <a:lnTo>
                    <a:pt x="26" y="68"/>
                  </a:lnTo>
                  <a:lnTo>
                    <a:pt x="26" y="68"/>
                  </a:lnTo>
                  <a:lnTo>
                    <a:pt x="0" y="74"/>
                  </a:lnTo>
                  <a:lnTo>
                    <a:pt x="0" y="74"/>
                  </a:lnTo>
                  <a:lnTo>
                    <a:pt x="38" y="84"/>
                  </a:lnTo>
                  <a:lnTo>
                    <a:pt x="78" y="90"/>
                  </a:lnTo>
                  <a:lnTo>
                    <a:pt x="118" y="92"/>
                  </a:lnTo>
                  <a:lnTo>
                    <a:pt x="158" y="94"/>
                  </a:lnTo>
                  <a:lnTo>
                    <a:pt x="158" y="94"/>
                  </a:lnTo>
                  <a:lnTo>
                    <a:pt x="200" y="96"/>
                  </a:lnTo>
                  <a:lnTo>
                    <a:pt x="242" y="100"/>
                  </a:lnTo>
                  <a:lnTo>
                    <a:pt x="282" y="106"/>
                  </a:lnTo>
                  <a:lnTo>
                    <a:pt x="302" y="110"/>
                  </a:lnTo>
                  <a:lnTo>
                    <a:pt x="322" y="116"/>
                  </a:lnTo>
                  <a:lnTo>
                    <a:pt x="322" y="116"/>
                  </a:lnTo>
                  <a:lnTo>
                    <a:pt x="346" y="116"/>
                  </a:lnTo>
                  <a:lnTo>
                    <a:pt x="372" y="118"/>
                  </a:lnTo>
                  <a:lnTo>
                    <a:pt x="396" y="124"/>
                  </a:lnTo>
                  <a:lnTo>
                    <a:pt x="420" y="128"/>
                  </a:lnTo>
                  <a:lnTo>
                    <a:pt x="420" y="128"/>
                  </a:lnTo>
                  <a:lnTo>
                    <a:pt x="444" y="136"/>
                  </a:lnTo>
                  <a:lnTo>
                    <a:pt x="468" y="144"/>
                  </a:lnTo>
                  <a:lnTo>
                    <a:pt x="514" y="162"/>
                  </a:lnTo>
                  <a:lnTo>
                    <a:pt x="514" y="162"/>
                  </a:lnTo>
                  <a:lnTo>
                    <a:pt x="482" y="130"/>
                  </a:lnTo>
                  <a:lnTo>
                    <a:pt x="448" y="100"/>
                  </a:lnTo>
                  <a:lnTo>
                    <a:pt x="412" y="74"/>
                  </a:lnTo>
                  <a:lnTo>
                    <a:pt x="392" y="62"/>
                  </a:lnTo>
                  <a:lnTo>
                    <a:pt x="372" y="50"/>
                  </a:lnTo>
                  <a:lnTo>
                    <a:pt x="372" y="50"/>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6" name="Google Shape;2756;p388"/>
            <p:cNvSpPr/>
            <p:nvPr/>
          </p:nvSpPr>
          <p:spPr>
            <a:xfrm>
              <a:off x="3733800" y="3667125"/>
              <a:ext cx="139700" cy="31750"/>
            </a:xfrm>
            <a:custGeom>
              <a:rect b="b" l="l" r="r" t="t"/>
              <a:pathLst>
                <a:path extrusionOk="0" h="20" w="88">
                  <a:moveTo>
                    <a:pt x="0" y="18"/>
                  </a:moveTo>
                  <a:lnTo>
                    <a:pt x="0" y="18"/>
                  </a:lnTo>
                  <a:lnTo>
                    <a:pt x="88" y="20"/>
                  </a:lnTo>
                  <a:lnTo>
                    <a:pt x="88" y="20"/>
                  </a:lnTo>
                  <a:lnTo>
                    <a:pt x="24" y="0"/>
                  </a:lnTo>
                  <a:lnTo>
                    <a:pt x="0" y="18"/>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7" name="Google Shape;2757;p388"/>
            <p:cNvSpPr/>
            <p:nvPr/>
          </p:nvSpPr>
          <p:spPr>
            <a:xfrm>
              <a:off x="3175" y="812800"/>
              <a:ext cx="6886575" cy="3584575"/>
            </a:xfrm>
            <a:custGeom>
              <a:rect b="b" l="l" r="r" t="t"/>
              <a:pathLst>
                <a:path extrusionOk="0" h="2258" w="4338">
                  <a:moveTo>
                    <a:pt x="4154" y="556"/>
                  </a:moveTo>
                  <a:lnTo>
                    <a:pt x="4154" y="556"/>
                  </a:lnTo>
                  <a:lnTo>
                    <a:pt x="4248" y="572"/>
                  </a:lnTo>
                  <a:lnTo>
                    <a:pt x="4248" y="572"/>
                  </a:lnTo>
                  <a:lnTo>
                    <a:pt x="4294" y="580"/>
                  </a:lnTo>
                  <a:lnTo>
                    <a:pt x="4338" y="590"/>
                  </a:lnTo>
                  <a:lnTo>
                    <a:pt x="4338" y="590"/>
                  </a:lnTo>
                  <a:lnTo>
                    <a:pt x="4286" y="570"/>
                  </a:lnTo>
                  <a:lnTo>
                    <a:pt x="4232" y="552"/>
                  </a:lnTo>
                  <a:lnTo>
                    <a:pt x="4232" y="552"/>
                  </a:lnTo>
                  <a:lnTo>
                    <a:pt x="4190" y="546"/>
                  </a:lnTo>
                  <a:lnTo>
                    <a:pt x="4148" y="542"/>
                  </a:lnTo>
                  <a:lnTo>
                    <a:pt x="4148" y="542"/>
                  </a:lnTo>
                  <a:lnTo>
                    <a:pt x="4066" y="532"/>
                  </a:lnTo>
                  <a:lnTo>
                    <a:pt x="4066" y="532"/>
                  </a:lnTo>
                  <a:lnTo>
                    <a:pt x="3984" y="522"/>
                  </a:lnTo>
                  <a:lnTo>
                    <a:pt x="3944" y="516"/>
                  </a:lnTo>
                  <a:lnTo>
                    <a:pt x="3906" y="508"/>
                  </a:lnTo>
                  <a:lnTo>
                    <a:pt x="3852" y="496"/>
                  </a:lnTo>
                  <a:lnTo>
                    <a:pt x="3774" y="470"/>
                  </a:lnTo>
                  <a:lnTo>
                    <a:pt x="3790" y="440"/>
                  </a:lnTo>
                  <a:lnTo>
                    <a:pt x="3790" y="440"/>
                  </a:lnTo>
                  <a:lnTo>
                    <a:pt x="3886" y="356"/>
                  </a:lnTo>
                  <a:lnTo>
                    <a:pt x="3850" y="296"/>
                  </a:lnTo>
                  <a:lnTo>
                    <a:pt x="3850" y="296"/>
                  </a:lnTo>
                  <a:lnTo>
                    <a:pt x="3818" y="286"/>
                  </a:lnTo>
                  <a:lnTo>
                    <a:pt x="3782" y="280"/>
                  </a:lnTo>
                  <a:lnTo>
                    <a:pt x="3742" y="278"/>
                  </a:lnTo>
                  <a:lnTo>
                    <a:pt x="3700" y="278"/>
                  </a:lnTo>
                  <a:lnTo>
                    <a:pt x="3656" y="282"/>
                  </a:lnTo>
                  <a:lnTo>
                    <a:pt x="3610" y="290"/>
                  </a:lnTo>
                  <a:lnTo>
                    <a:pt x="3562" y="302"/>
                  </a:lnTo>
                  <a:lnTo>
                    <a:pt x="3512" y="318"/>
                  </a:lnTo>
                  <a:lnTo>
                    <a:pt x="3512" y="318"/>
                  </a:lnTo>
                  <a:lnTo>
                    <a:pt x="3490" y="326"/>
                  </a:lnTo>
                  <a:lnTo>
                    <a:pt x="3518" y="380"/>
                  </a:lnTo>
                  <a:lnTo>
                    <a:pt x="3464" y="356"/>
                  </a:lnTo>
                  <a:lnTo>
                    <a:pt x="3464" y="356"/>
                  </a:lnTo>
                  <a:lnTo>
                    <a:pt x="3410" y="424"/>
                  </a:lnTo>
                  <a:lnTo>
                    <a:pt x="3338" y="442"/>
                  </a:lnTo>
                  <a:lnTo>
                    <a:pt x="3338" y="442"/>
                  </a:lnTo>
                  <a:lnTo>
                    <a:pt x="3326" y="458"/>
                  </a:lnTo>
                  <a:lnTo>
                    <a:pt x="3314" y="474"/>
                  </a:lnTo>
                  <a:lnTo>
                    <a:pt x="3300" y="488"/>
                  </a:lnTo>
                  <a:lnTo>
                    <a:pt x="3286" y="500"/>
                  </a:lnTo>
                  <a:lnTo>
                    <a:pt x="3268" y="512"/>
                  </a:lnTo>
                  <a:lnTo>
                    <a:pt x="3252" y="522"/>
                  </a:lnTo>
                  <a:lnTo>
                    <a:pt x="3214" y="540"/>
                  </a:lnTo>
                  <a:lnTo>
                    <a:pt x="3214" y="540"/>
                  </a:lnTo>
                  <a:lnTo>
                    <a:pt x="3172" y="554"/>
                  </a:lnTo>
                  <a:lnTo>
                    <a:pt x="3130" y="566"/>
                  </a:lnTo>
                  <a:lnTo>
                    <a:pt x="3088" y="578"/>
                  </a:lnTo>
                  <a:lnTo>
                    <a:pt x="3046" y="592"/>
                  </a:lnTo>
                  <a:lnTo>
                    <a:pt x="3098" y="592"/>
                  </a:lnTo>
                  <a:lnTo>
                    <a:pt x="3098" y="592"/>
                  </a:lnTo>
                  <a:lnTo>
                    <a:pt x="3092" y="604"/>
                  </a:lnTo>
                  <a:lnTo>
                    <a:pt x="3086" y="614"/>
                  </a:lnTo>
                  <a:lnTo>
                    <a:pt x="3078" y="624"/>
                  </a:lnTo>
                  <a:lnTo>
                    <a:pt x="3070" y="632"/>
                  </a:lnTo>
                  <a:lnTo>
                    <a:pt x="3050" y="646"/>
                  </a:lnTo>
                  <a:lnTo>
                    <a:pt x="3030" y="658"/>
                  </a:lnTo>
                  <a:lnTo>
                    <a:pt x="3030" y="658"/>
                  </a:lnTo>
                  <a:lnTo>
                    <a:pt x="3012" y="664"/>
                  </a:lnTo>
                  <a:lnTo>
                    <a:pt x="2994" y="668"/>
                  </a:lnTo>
                  <a:lnTo>
                    <a:pt x="2958" y="676"/>
                  </a:lnTo>
                  <a:lnTo>
                    <a:pt x="2920" y="682"/>
                  </a:lnTo>
                  <a:lnTo>
                    <a:pt x="2886" y="688"/>
                  </a:lnTo>
                  <a:lnTo>
                    <a:pt x="2860" y="690"/>
                  </a:lnTo>
                  <a:lnTo>
                    <a:pt x="2834" y="692"/>
                  </a:lnTo>
                  <a:lnTo>
                    <a:pt x="2782" y="694"/>
                  </a:lnTo>
                  <a:lnTo>
                    <a:pt x="2782" y="694"/>
                  </a:lnTo>
                  <a:lnTo>
                    <a:pt x="2818" y="676"/>
                  </a:lnTo>
                  <a:lnTo>
                    <a:pt x="2818" y="676"/>
                  </a:lnTo>
                  <a:lnTo>
                    <a:pt x="2856" y="656"/>
                  </a:lnTo>
                  <a:lnTo>
                    <a:pt x="2856" y="656"/>
                  </a:lnTo>
                  <a:lnTo>
                    <a:pt x="2924" y="614"/>
                  </a:lnTo>
                  <a:lnTo>
                    <a:pt x="2924" y="614"/>
                  </a:lnTo>
                  <a:lnTo>
                    <a:pt x="2990" y="570"/>
                  </a:lnTo>
                  <a:lnTo>
                    <a:pt x="3058" y="524"/>
                  </a:lnTo>
                  <a:lnTo>
                    <a:pt x="3058" y="524"/>
                  </a:lnTo>
                  <a:lnTo>
                    <a:pt x="3126" y="480"/>
                  </a:lnTo>
                  <a:lnTo>
                    <a:pt x="3200" y="436"/>
                  </a:lnTo>
                  <a:lnTo>
                    <a:pt x="3238" y="416"/>
                  </a:lnTo>
                  <a:lnTo>
                    <a:pt x="3276" y="396"/>
                  </a:lnTo>
                  <a:lnTo>
                    <a:pt x="3318" y="378"/>
                  </a:lnTo>
                  <a:lnTo>
                    <a:pt x="3360" y="360"/>
                  </a:lnTo>
                  <a:lnTo>
                    <a:pt x="3376" y="354"/>
                  </a:lnTo>
                  <a:lnTo>
                    <a:pt x="3376" y="354"/>
                  </a:lnTo>
                  <a:lnTo>
                    <a:pt x="3448" y="294"/>
                  </a:lnTo>
                  <a:lnTo>
                    <a:pt x="3520" y="236"/>
                  </a:lnTo>
                  <a:lnTo>
                    <a:pt x="3520" y="236"/>
                  </a:lnTo>
                  <a:lnTo>
                    <a:pt x="3478" y="248"/>
                  </a:lnTo>
                  <a:lnTo>
                    <a:pt x="3436" y="262"/>
                  </a:lnTo>
                  <a:lnTo>
                    <a:pt x="3436" y="262"/>
                  </a:lnTo>
                  <a:lnTo>
                    <a:pt x="3386" y="282"/>
                  </a:lnTo>
                  <a:lnTo>
                    <a:pt x="3336" y="302"/>
                  </a:lnTo>
                  <a:lnTo>
                    <a:pt x="3288" y="324"/>
                  </a:lnTo>
                  <a:lnTo>
                    <a:pt x="3242" y="348"/>
                  </a:lnTo>
                  <a:lnTo>
                    <a:pt x="3198" y="374"/>
                  </a:lnTo>
                  <a:lnTo>
                    <a:pt x="3154" y="400"/>
                  </a:lnTo>
                  <a:lnTo>
                    <a:pt x="3112" y="428"/>
                  </a:lnTo>
                  <a:lnTo>
                    <a:pt x="3070" y="456"/>
                  </a:lnTo>
                  <a:lnTo>
                    <a:pt x="3070" y="456"/>
                  </a:lnTo>
                  <a:lnTo>
                    <a:pt x="3004" y="510"/>
                  </a:lnTo>
                  <a:lnTo>
                    <a:pt x="2936" y="562"/>
                  </a:lnTo>
                  <a:lnTo>
                    <a:pt x="2936" y="562"/>
                  </a:lnTo>
                  <a:lnTo>
                    <a:pt x="2868" y="612"/>
                  </a:lnTo>
                  <a:lnTo>
                    <a:pt x="2794" y="664"/>
                  </a:lnTo>
                  <a:lnTo>
                    <a:pt x="2776" y="696"/>
                  </a:lnTo>
                  <a:lnTo>
                    <a:pt x="2772" y="696"/>
                  </a:lnTo>
                  <a:lnTo>
                    <a:pt x="2640" y="742"/>
                  </a:lnTo>
                  <a:lnTo>
                    <a:pt x="2566" y="748"/>
                  </a:lnTo>
                  <a:lnTo>
                    <a:pt x="2614" y="740"/>
                  </a:lnTo>
                  <a:lnTo>
                    <a:pt x="2568" y="734"/>
                  </a:lnTo>
                  <a:lnTo>
                    <a:pt x="2648" y="720"/>
                  </a:lnTo>
                  <a:lnTo>
                    <a:pt x="2648" y="720"/>
                  </a:lnTo>
                  <a:lnTo>
                    <a:pt x="2484" y="738"/>
                  </a:lnTo>
                  <a:lnTo>
                    <a:pt x="2432" y="748"/>
                  </a:lnTo>
                  <a:lnTo>
                    <a:pt x="2444" y="738"/>
                  </a:lnTo>
                  <a:lnTo>
                    <a:pt x="2444" y="738"/>
                  </a:lnTo>
                  <a:lnTo>
                    <a:pt x="2370" y="738"/>
                  </a:lnTo>
                  <a:lnTo>
                    <a:pt x="2370" y="738"/>
                  </a:lnTo>
                  <a:lnTo>
                    <a:pt x="2298" y="744"/>
                  </a:lnTo>
                  <a:lnTo>
                    <a:pt x="2228" y="750"/>
                  </a:lnTo>
                  <a:lnTo>
                    <a:pt x="2228" y="750"/>
                  </a:lnTo>
                  <a:lnTo>
                    <a:pt x="2152" y="794"/>
                  </a:lnTo>
                  <a:lnTo>
                    <a:pt x="2152" y="794"/>
                  </a:lnTo>
                  <a:lnTo>
                    <a:pt x="2214" y="752"/>
                  </a:lnTo>
                  <a:lnTo>
                    <a:pt x="2248" y="728"/>
                  </a:lnTo>
                  <a:lnTo>
                    <a:pt x="2248" y="728"/>
                  </a:lnTo>
                  <a:lnTo>
                    <a:pt x="2184" y="750"/>
                  </a:lnTo>
                  <a:lnTo>
                    <a:pt x="2120" y="768"/>
                  </a:lnTo>
                  <a:lnTo>
                    <a:pt x="2120" y="746"/>
                  </a:lnTo>
                  <a:lnTo>
                    <a:pt x="2120" y="746"/>
                  </a:lnTo>
                  <a:lnTo>
                    <a:pt x="2078" y="754"/>
                  </a:lnTo>
                  <a:lnTo>
                    <a:pt x="2036" y="762"/>
                  </a:lnTo>
                  <a:lnTo>
                    <a:pt x="1952" y="780"/>
                  </a:lnTo>
                  <a:lnTo>
                    <a:pt x="1948" y="780"/>
                  </a:lnTo>
                  <a:lnTo>
                    <a:pt x="1948" y="780"/>
                  </a:lnTo>
                  <a:lnTo>
                    <a:pt x="1864" y="820"/>
                  </a:lnTo>
                  <a:lnTo>
                    <a:pt x="1864" y="820"/>
                  </a:lnTo>
                  <a:lnTo>
                    <a:pt x="1934" y="776"/>
                  </a:lnTo>
                  <a:lnTo>
                    <a:pt x="1920" y="744"/>
                  </a:lnTo>
                  <a:lnTo>
                    <a:pt x="1920" y="744"/>
                  </a:lnTo>
                  <a:lnTo>
                    <a:pt x="1884" y="758"/>
                  </a:lnTo>
                  <a:lnTo>
                    <a:pt x="1848" y="776"/>
                  </a:lnTo>
                  <a:lnTo>
                    <a:pt x="1814" y="790"/>
                  </a:lnTo>
                  <a:lnTo>
                    <a:pt x="1796" y="796"/>
                  </a:lnTo>
                  <a:lnTo>
                    <a:pt x="1780" y="800"/>
                  </a:lnTo>
                  <a:lnTo>
                    <a:pt x="1780" y="800"/>
                  </a:lnTo>
                  <a:lnTo>
                    <a:pt x="1762" y="802"/>
                  </a:lnTo>
                  <a:lnTo>
                    <a:pt x="1744" y="800"/>
                  </a:lnTo>
                  <a:lnTo>
                    <a:pt x="1744" y="800"/>
                  </a:lnTo>
                  <a:lnTo>
                    <a:pt x="1754" y="808"/>
                  </a:lnTo>
                  <a:lnTo>
                    <a:pt x="1754" y="808"/>
                  </a:lnTo>
                  <a:lnTo>
                    <a:pt x="1722" y="812"/>
                  </a:lnTo>
                  <a:lnTo>
                    <a:pt x="1692" y="818"/>
                  </a:lnTo>
                  <a:lnTo>
                    <a:pt x="1692" y="818"/>
                  </a:lnTo>
                  <a:lnTo>
                    <a:pt x="1636" y="844"/>
                  </a:lnTo>
                  <a:lnTo>
                    <a:pt x="1578" y="868"/>
                  </a:lnTo>
                  <a:lnTo>
                    <a:pt x="1578" y="868"/>
                  </a:lnTo>
                  <a:lnTo>
                    <a:pt x="1524" y="888"/>
                  </a:lnTo>
                  <a:lnTo>
                    <a:pt x="1470" y="908"/>
                  </a:lnTo>
                  <a:lnTo>
                    <a:pt x="1358" y="948"/>
                  </a:lnTo>
                  <a:lnTo>
                    <a:pt x="1358" y="948"/>
                  </a:lnTo>
                  <a:lnTo>
                    <a:pt x="1244" y="984"/>
                  </a:lnTo>
                  <a:lnTo>
                    <a:pt x="1188" y="1004"/>
                  </a:lnTo>
                  <a:lnTo>
                    <a:pt x="1132" y="1024"/>
                  </a:lnTo>
                  <a:lnTo>
                    <a:pt x="1132" y="1024"/>
                  </a:lnTo>
                  <a:lnTo>
                    <a:pt x="1198" y="1032"/>
                  </a:lnTo>
                  <a:lnTo>
                    <a:pt x="1230" y="1032"/>
                  </a:lnTo>
                  <a:lnTo>
                    <a:pt x="1262" y="1032"/>
                  </a:lnTo>
                  <a:lnTo>
                    <a:pt x="1294" y="1032"/>
                  </a:lnTo>
                  <a:lnTo>
                    <a:pt x="1324" y="1028"/>
                  </a:lnTo>
                  <a:lnTo>
                    <a:pt x="1354" y="1024"/>
                  </a:lnTo>
                  <a:lnTo>
                    <a:pt x="1382" y="1018"/>
                  </a:lnTo>
                  <a:lnTo>
                    <a:pt x="1382" y="1018"/>
                  </a:lnTo>
                  <a:lnTo>
                    <a:pt x="1460" y="1008"/>
                  </a:lnTo>
                  <a:lnTo>
                    <a:pt x="1536" y="1002"/>
                  </a:lnTo>
                  <a:lnTo>
                    <a:pt x="1610" y="996"/>
                  </a:lnTo>
                  <a:lnTo>
                    <a:pt x="1684" y="994"/>
                  </a:lnTo>
                  <a:lnTo>
                    <a:pt x="1716" y="992"/>
                  </a:lnTo>
                  <a:lnTo>
                    <a:pt x="1716" y="992"/>
                  </a:lnTo>
                  <a:lnTo>
                    <a:pt x="1690" y="1010"/>
                  </a:lnTo>
                  <a:lnTo>
                    <a:pt x="1690" y="1010"/>
                  </a:lnTo>
                  <a:lnTo>
                    <a:pt x="1662" y="1026"/>
                  </a:lnTo>
                  <a:lnTo>
                    <a:pt x="1662" y="1026"/>
                  </a:lnTo>
                  <a:lnTo>
                    <a:pt x="1604" y="1058"/>
                  </a:lnTo>
                  <a:lnTo>
                    <a:pt x="1608" y="1058"/>
                  </a:lnTo>
                  <a:lnTo>
                    <a:pt x="1608" y="1058"/>
                  </a:lnTo>
                  <a:lnTo>
                    <a:pt x="1580" y="1080"/>
                  </a:lnTo>
                  <a:lnTo>
                    <a:pt x="1580" y="1080"/>
                  </a:lnTo>
                  <a:lnTo>
                    <a:pt x="1604" y="1058"/>
                  </a:lnTo>
                  <a:lnTo>
                    <a:pt x="1604" y="1058"/>
                  </a:lnTo>
                  <a:lnTo>
                    <a:pt x="1538" y="1058"/>
                  </a:lnTo>
                  <a:lnTo>
                    <a:pt x="1474" y="1060"/>
                  </a:lnTo>
                  <a:lnTo>
                    <a:pt x="1474" y="1060"/>
                  </a:lnTo>
                  <a:lnTo>
                    <a:pt x="1412" y="1064"/>
                  </a:lnTo>
                  <a:lnTo>
                    <a:pt x="1348" y="1068"/>
                  </a:lnTo>
                  <a:lnTo>
                    <a:pt x="1348" y="1068"/>
                  </a:lnTo>
                  <a:lnTo>
                    <a:pt x="1286" y="1068"/>
                  </a:lnTo>
                  <a:lnTo>
                    <a:pt x="1254" y="1066"/>
                  </a:lnTo>
                  <a:lnTo>
                    <a:pt x="1222" y="1064"/>
                  </a:lnTo>
                  <a:lnTo>
                    <a:pt x="1190" y="1058"/>
                  </a:lnTo>
                  <a:lnTo>
                    <a:pt x="1158" y="1052"/>
                  </a:lnTo>
                  <a:lnTo>
                    <a:pt x="1126" y="1042"/>
                  </a:lnTo>
                  <a:lnTo>
                    <a:pt x="1096" y="1030"/>
                  </a:lnTo>
                  <a:lnTo>
                    <a:pt x="1096" y="1030"/>
                  </a:lnTo>
                  <a:lnTo>
                    <a:pt x="1132" y="1024"/>
                  </a:lnTo>
                  <a:lnTo>
                    <a:pt x="1132" y="1024"/>
                  </a:lnTo>
                  <a:lnTo>
                    <a:pt x="1052" y="1008"/>
                  </a:lnTo>
                  <a:lnTo>
                    <a:pt x="972" y="986"/>
                  </a:lnTo>
                  <a:lnTo>
                    <a:pt x="892" y="960"/>
                  </a:lnTo>
                  <a:lnTo>
                    <a:pt x="814" y="930"/>
                  </a:lnTo>
                  <a:lnTo>
                    <a:pt x="814" y="930"/>
                  </a:lnTo>
                  <a:lnTo>
                    <a:pt x="730" y="902"/>
                  </a:lnTo>
                  <a:lnTo>
                    <a:pt x="730" y="902"/>
                  </a:lnTo>
                  <a:lnTo>
                    <a:pt x="690" y="886"/>
                  </a:lnTo>
                  <a:lnTo>
                    <a:pt x="650" y="870"/>
                  </a:lnTo>
                  <a:lnTo>
                    <a:pt x="650" y="870"/>
                  </a:lnTo>
                  <a:lnTo>
                    <a:pt x="638" y="864"/>
                  </a:lnTo>
                  <a:lnTo>
                    <a:pt x="638" y="864"/>
                  </a:lnTo>
                  <a:lnTo>
                    <a:pt x="582" y="840"/>
                  </a:lnTo>
                  <a:lnTo>
                    <a:pt x="582" y="840"/>
                  </a:lnTo>
                  <a:lnTo>
                    <a:pt x="626" y="848"/>
                  </a:lnTo>
                  <a:lnTo>
                    <a:pt x="640" y="824"/>
                  </a:lnTo>
                  <a:lnTo>
                    <a:pt x="640" y="824"/>
                  </a:lnTo>
                  <a:lnTo>
                    <a:pt x="628" y="766"/>
                  </a:lnTo>
                  <a:lnTo>
                    <a:pt x="628" y="766"/>
                  </a:lnTo>
                  <a:lnTo>
                    <a:pt x="622" y="736"/>
                  </a:lnTo>
                  <a:lnTo>
                    <a:pt x="614" y="706"/>
                  </a:lnTo>
                  <a:lnTo>
                    <a:pt x="594" y="644"/>
                  </a:lnTo>
                  <a:lnTo>
                    <a:pt x="594" y="644"/>
                  </a:lnTo>
                  <a:lnTo>
                    <a:pt x="570" y="576"/>
                  </a:lnTo>
                  <a:lnTo>
                    <a:pt x="538" y="502"/>
                  </a:lnTo>
                  <a:lnTo>
                    <a:pt x="538" y="502"/>
                  </a:lnTo>
                  <a:lnTo>
                    <a:pt x="498" y="420"/>
                  </a:lnTo>
                  <a:lnTo>
                    <a:pt x="448" y="330"/>
                  </a:lnTo>
                  <a:lnTo>
                    <a:pt x="448" y="330"/>
                  </a:lnTo>
                  <a:lnTo>
                    <a:pt x="422" y="284"/>
                  </a:lnTo>
                  <a:lnTo>
                    <a:pt x="392" y="236"/>
                  </a:lnTo>
                  <a:lnTo>
                    <a:pt x="332" y="144"/>
                  </a:lnTo>
                  <a:lnTo>
                    <a:pt x="332" y="144"/>
                  </a:lnTo>
                  <a:lnTo>
                    <a:pt x="324" y="136"/>
                  </a:lnTo>
                  <a:lnTo>
                    <a:pt x="312" y="126"/>
                  </a:lnTo>
                  <a:lnTo>
                    <a:pt x="294" y="118"/>
                  </a:lnTo>
                  <a:lnTo>
                    <a:pt x="274" y="108"/>
                  </a:lnTo>
                  <a:lnTo>
                    <a:pt x="224" y="90"/>
                  </a:lnTo>
                  <a:lnTo>
                    <a:pt x="168" y="72"/>
                  </a:lnTo>
                  <a:lnTo>
                    <a:pt x="112" y="54"/>
                  </a:lnTo>
                  <a:lnTo>
                    <a:pt x="62" y="36"/>
                  </a:lnTo>
                  <a:lnTo>
                    <a:pt x="40" y="28"/>
                  </a:lnTo>
                  <a:lnTo>
                    <a:pt x="24" y="18"/>
                  </a:lnTo>
                  <a:lnTo>
                    <a:pt x="10" y="10"/>
                  </a:lnTo>
                  <a:lnTo>
                    <a:pt x="0" y="0"/>
                  </a:lnTo>
                  <a:lnTo>
                    <a:pt x="0" y="0"/>
                  </a:lnTo>
                  <a:lnTo>
                    <a:pt x="4" y="26"/>
                  </a:lnTo>
                  <a:lnTo>
                    <a:pt x="6" y="50"/>
                  </a:lnTo>
                  <a:lnTo>
                    <a:pt x="8" y="76"/>
                  </a:lnTo>
                  <a:lnTo>
                    <a:pt x="10" y="100"/>
                  </a:lnTo>
                  <a:lnTo>
                    <a:pt x="10" y="100"/>
                  </a:lnTo>
                  <a:lnTo>
                    <a:pt x="10" y="354"/>
                  </a:lnTo>
                  <a:lnTo>
                    <a:pt x="10" y="354"/>
                  </a:lnTo>
                  <a:lnTo>
                    <a:pt x="10" y="450"/>
                  </a:lnTo>
                  <a:lnTo>
                    <a:pt x="8" y="534"/>
                  </a:lnTo>
                  <a:lnTo>
                    <a:pt x="10" y="674"/>
                  </a:lnTo>
                  <a:lnTo>
                    <a:pt x="10" y="674"/>
                  </a:lnTo>
                  <a:lnTo>
                    <a:pt x="12" y="680"/>
                  </a:lnTo>
                  <a:lnTo>
                    <a:pt x="14" y="692"/>
                  </a:lnTo>
                  <a:lnTo>
                    <a:pt x="10" y="720"/>
                  </a:lnTo>
                  <a:lnTo>
                    <a:pt x="6" y="748"/>
                  </a:lnTo>
                  <a:lnTo>
                    <a:pt x="6" y="760"/>
                  </a:lnTo>
                  <a:lnTo>
                    <a:pt x="8" y="768"/>
                  </a:lnTo>
                  <a:lnTo>
                    <a:pt x="8" y="768"/>
                  </a:lnTo>
                  <a:lnTo>
                    <a:pt x="8" y="814"/>
                  </a:lnTo>
                  <a:lnTo>
                    <a:pt x="8" y="860"/>
                  </a:lnTo>
                  <a:lnTo>
                    <a:pt x="10" y="944"/>
                  </a:lnTo>
                  <a:lnTo>
                    <a:pt x="10" y="944"/>
                  </a:lnTo>
                  <a:lnTo>
                    <a:pt x="10" y="1276"/>
                  </a:lnTo>
                  <a:lnTo>
                    <a:pt x="10" y="1276"/>
                  </a:lnTo>
                  <a:lnTo>
                    <a:pt x="68" y="1320"/>
                  </a:lnTo>
                  <a:lnTo>
                    <a:pt x="96" y="1342"/>
                  </a:lnTo>
                  <a:lnTo>
                    <a:pt x="136" y="1368"/>
                  </a:lnTo>
                  <a:lnTo>
                    <a:pt x="184" y="1398"/>
                  </a:lnTo>
                  <a:lnTo>
                    <a:pt x="196" y="1406"/>
                  </a:lnTo>
                  <a:lnTo>
                    <a:pt x="208" y="1414"/>
                  </a:lnTo>
                  <a:lnTo>
                    <a:pt x="232" y="1428"/>
                  </a:lnTo>
                  <a:lnTo>
                    <a:pt x="232" y="1428"/>
                  </a:lnTo>
                  <a:lnTo>
                    <a:pt x="322" y="1484"/>
                  </a:lnTo>
                  <a:lnTo>
                    <a:pt x="322" y="1484"/>
                  </a:lnTo>
                  <a:lnTo>
                    <a:pt x="388" y="1528"/>
                  </a:lnTo>
                  <a:lnTo>
                    <a:pt x="388" y="1528"/>
                  </a:lnTo>
                  <a:lnTo>
                    <a:pt x="420" y="1550"/>
                  </a:lnTo>
                  <a:lnTo>
                    <a:pt x="450" y="1574"/>
                  </a:lnTo>
                  <a:lnTo>
                    <a:pt x="480" y="1598"/>
                  </a:lnTo>
                  <a:lnTo>
                    <a:pt x="506" y="1624"/>
                  </a:lnTo>
                  <a:lnTo>
                    <a:pt x="532" y="1650"/>
                  </a:lnTo>
                  <a:lnTo>
                    <a:pt x="556" y="1678"/>
                  </a:lnTo>
                  <a:lnTo>
                    <a:pt x="576" y="1706"/>
                  </a:lnTo>
                  <a:lnTo>
                    <a:pt x="594" y="1738"/>
                  </a:lnTo>
                  <a:lnTo>
                    <a:pt x="594" y="1738"/>
                  </a:lnTo>
                  <a:lnTo>
                    <a:pt x="604" y="1720"/>
                  </a:lnTo>
                  <a:lnTo>
                    <a:pt x="608" y="1702"/>
                  </a:lnTo>
                  <a:lnTo>
                    <a:pt x="608" y="1684"/>
                  </a:lnTo>
                  <a:lnTo>
                    <a:pt x="606" y="1662"/>
                  </a:lnTo>
                  <a:lnTo>
                    <a:pt x="600" y="1640"/>
                  </a:lnTo>
                  <a:lnTo>
                    <a:pt x="592" y="1618"/>
                  </a:lnTo>
                  <a:lnTo>
                    <a:pt x="582" y="1596"/>
                  </a:lnTo>
                  <a:lnTo>
                    <a:pt x="570" y="1572"/>
                  </a:lnTo>
                  <a:lnTo>
                    <a:pt x="570" y="1572"/>
                  </a:lnTo>
                  <a:lnTo>
                    <a:pt x="540" y="1520"/>
                  </a:lnTo>
                  <a:lnTo>
                    <a:pt x="508" y="1468"/>
                  </a:lnTo>
                  <a:lnTo>
                    <a:pt x="472" y="1414"/>
                  </a:lnTo>
                  <a:lnTo>
                    <a:pt x="438" y="1360"/>
                  </a:lnTo>
                  <a:lnTo>
                    <a:pt x="438" y="1360"/>
                  </a:lnTo>
                  <a:lnTo>
                    <a:pt x="502" y="1368"/>
                  </a:lnTo>
                  <a:lnTo>
                    <a:pt x="564" y="1376"/>
                  </a:lnTo>
                  <a:lnTo>
                    <a:pt x="564" y="1376"/>
                  </a:lnTo>
                  <a:lnTo>
                    <a:pt x="602" y="1412"/>
                  </a:lnTo>
                  <a:lnTo>
                    <a:pt x="642" y="1448"/>
                  </a:lnTo>
                  <a:lnTo>
                    <a:pt x="682" y="1482"/>
                  </a:lnTo>
                  <a:lnTo>
                    <a:pt x="724" y="1516"/>
                  </a:lnTo>
                  <a:lnTo>
                    <a:pt x="724" y="1516"/>
                  </a:lnTo>
                  <a:lnTo>
                    <a:pt x="720" y="1520"/>
                  </a:lnTo>
                  <a:lnTo>
                    <a:pt x="718" y="1524"/>
                  </a:lnTo>
                  <a:lnTo>
                    <a:pt x="718" y="1534"/>
                  </a:lnTo>
                  <a:lnTo>
                    <a:pt x="722" y="1544"/>
                  </a:lnTo>
                  <a:lnTo>
                    <a:pt x="728" y="1554"/>
                  </a:lnTo>
                  <a:lnTo>
                    <a:pt x="738" y="1564"/>
                  </a:lnTo>
                  <a:lnTo>
                    <a:pt x="750" y="1576"/>
                  </a:lnTo>
                  <a:lnTo>
                    <a:pt x="776" y="1598"/>
                  </a:lnTo>
                  <a:lnTo>
                    <a:pt x="776" y="1598"/>
                  </a:lnTo>
                  <a:lnTo>
                    <a:pt x="800" y="1618"/>
                  </a:lnTo>
                  <a:lnTo>
                    <a:pt x="810" y="1628"/>
                  </a:lnTo>
                  <a:lnTo>
                    <a:pt x="816" y="1638"/>
                  </a:lnTo>
                  <a:lnTo>
                    <a:pt x="820" y="1648"/>
                  </a:lnTo>
                  <a:lnTo>
                    <a:pt x="820" y="1652"/>
                  </a:lnTo>
                  <a:lnTo>
                    <a:pt x="818" y="1656"/>
                  </a:lnTo>
                  <a:lnTo>
                    <a:pt x="816" y="1660"/>
                  </a:lnTo>
                  <a:lnTo>
                    <a:pt x="812" y="1662"/>
                  </a:lnTo>
                  <a:lnTo>
                    <a:pt x="800" y="1670"/>
                  </a:lnTo>
                  <a:lnTo>
                    <a:pt x="800" y="1670"/>
                  </a:lnTo>
                  <a:lnTo>
                    <a:pt x="850" y="1714"/>
                  </a:lnTo>
                  <a:lnTo>
                    <a:pt x="904" y="1756"/>
                  </a:lnTo>
                  <a:lnTo>
                    <a:pt x="904" y="1756"/>
                  </a:lnTo>
                  <a:lnTo>
                    <a:pt x="924" y="1816"/>
                  </a:lnTo>
                  <a:lnTo>
                    <a:pt x="924" y="1840"/>
                  </a:lnTo>
                  <a:lnTo>
                    <a:pt x="924" y="1840"/>
                  </a:lnTo>
                  <a:lnTo>
                    <a:pt x="920" y="1866"/>
                  </a:lnTo>
                  <a:lnTo>
                    <a:pt x="910" y="1890"/>
                  </a:lnTo>
                  <a:lnTo>
                    <a:pt x="898" y="1912"/>
                  </a:lnTo>
                  <a:lnTo>
                    <a:pt x="884" y="1936"/>
                  </a:lnTo>
                  <a:lnTo>
                    <a:pt x="884" y="1936"/>
                  </a:lnTo>
                  <a:lnTo>
                    <a:pt x="852" y="1980"/>
                  </a:lnTo>
                  <a:lnTo>
                    <a:pt x="838" y="2002"/>
                  </a:lnTo>
                  <a:lnTo>
                    <a:pt x="824" y="2024"/>
                  </a:lnTo>
                  <a:lnTo>
                    <a:pt x="824" y="2024"/>
                  </a:lnTo>
                  <a:lnTo>
                    <a:pt x="812" y="2048"/>
                  </a:lnTo>
                  <a:lnTo>
                    <a:pt x="806" y="2074"/>
                  </a:lnTo>
                  <a:lnTo>
                    <a:pt x="804" y="2086"/>
                  </a:lnTo>
                  <a:lnTo>
                    <a:pt x="804" y="2100"/>
                  </a:lnTo>
                  <a:lnTo>
                    <a:pt x="804" y="2112"/>
                  </a:lnTo>
                  <a:lnTo>
                    <a:pt x="808" y="2128"/>
                  </a:lnTo>
                  <a:lnTo>
                    <a:pt x="808" y="2128"/>
                  </a:lnTo>
                  <a:lnTo>
                    <a:pt x="812" y="2142"/>
                  </a:lnTo>
                  <a:lnTo>
                    <a:pt x="820" y="2156"/>
                  </a:lnTo>
                  <a:lnTo>
                    <a:pt x="828" y="2172"/>
                  </a:lnTo>
                  <a:lnTo>
                    <a:pt x="840" y="2188"/>
                  </a:lnTo>
                  <a:lnTo>
                    <a:pt x="854" y="2204"/>
                  </a:lnTo>
                  <a:lnTo>
                    <a:pt x="870" y="2222"/>
                  </a:lnTo>
                  <a:lnTo>
                    <a:pt x="890" y="2240"/>
                  </a:lnTo>
                  <a:lnTo>
                    <a:pt x="912" y="2258"/>
                  </a:lnTo>
                  <a:lnTo>
                    <a:pt x="912" y="2258"/>
                  </a:lnTo>
                  <a:lnTo>
                    <a:pt x="918" y="2252"/>
                  </a:lnTo>
                  <a:lnTo>
                    <a:pt x="922" y="2246"/>
                  </a:lnTo>
                  <a:lnTo>
                    <a:pt x="924" y="2238"/>
                  </a:lnTo>
                  <a:lnTo>
                    <a:pt x="924" y="2230"/>
                  </a:lnTo>
                  <a:lnTo>
                    <a:pt x="922" y="2212"/>
                  </a:lnTo>
                  <a:lnTo>
                    <a:pt x="918" y="2194"/>
                  </a:lnTo>
                  <a:lnTo>
                    <a:pt x="918" y="2194"/>
                  </a:lnTo>
                  <a:lnTo>
                    <a:pt x="918" y="2186"/>
                  </a:lnTo>
                  <a:lnTo>
                    <a:pt x="920" y="2178"/>
                  </a:lnTo>
                  <a:lnTo>
                    <a:pt x="924" y="2172"/>
                  </a:lnTo>
                  <a:lnTo>
                    <a:pt x="930" y="2166"/>
                  </a:lnTo>
                  <a:lnTo>
                    <a:pt x="938" y="2162"/>
                  </a:lnTo>
                  <a:lnTo>
                    <a:pt x="950" y="2160"/>
                  </a:lnTo>
                  <a:lnTo>
                    <a:pt x="966" y="2158"/>
                  </a:lnTo>
                  <a:lnTo>
                    <a:pt x="988" y="2160"/>
                  </a:lnTo>
                  <a:lnTo>
                    <a:pt x="988" y="2160"/>
                  </a:lnTo>
                  <a:lnTo>
                    <a:pt x="1048" y="2196"/>
                  </a:lnTo>
                  <a:lnTo>
                    <a:pt x="1048" y="2196"/>
                  </a:lnTo>
                  <a:lnTo>
                    <a:pt x="1028" y="2168"/>
                  </a:lnTo>
                  <a:lnTo>
                    <a:pt x="1014" y="2142"/>
                  </a:lnTo>
                  <a:lnTo>
                    <a:pt x="1002" y="2116"/>
                  </a:lnTo>
                  <a:lnTo>
                    <a:pt x="996" y="2092"/>
                  </a:lnTo>
                  <a:lnTo>
                    <a:pt x="994" y="2068"/>
                  </a:lnTo>
                  <a:lnTo>
                    <a:pt x="996" y="2046"/>
                  </a:lnTo>
                  <a:lnTo>
                    <a:pt x="1000" y="2036"/>
                  </a:lnTo>
                  <a:lnTo>
                    <a:pt x="1004" y="2026"/>
                  </a:lnTo>
                  <a:lnTo>
                    <a:pt x="1008" y="2018"/>
                  </a:lnTo>
                  <a:lnTo>
                    <a:pt x="1014" y="2010"/>
                  </a:lnTo>
                  <a:lnTo>
                    <a:pt x="1014" y="2010"/>
                  </a:lnTo>
                  <a:lnTo>
                    <a:pt x="1022" y="2002"/>
                  </a:lnTo>
                  <a:lnTo>
                    <a:pt x="1030" y="1994"/>
                  </a:lnTo>
                  <a:lnTo>
                    <a:pt x="1040" y="1988"/>
                  </a:lnTo>
                  <a:lnTo>
                    <a:pt x="1052" y="1982"/>
                  </a:lnTo>
                  <a:lnTo>
                    <a:pt x="1076" y="1974"/>
                  </a:lnTo>
                  <a:lnTo>
                    <a:pt x="1108" y="1968"/>
                  </a:lnTo>
                  <a:lnTo>
                    <a:pt x="1108" y="1968"/>
                  </a:lnTo>
                  <a:lnTo>
                    <a:pt x="1144" y="1966"/>
                  </a:lnTo>
                  <a:lnTo>
                    <a:pt x="1186" y="1968"/>
                  </a:lnTo>
                  <a:lnTo>
                    <a:pt x="1232" y="1972"/>
                  </a:lnTo>
                  <a:lnTo>
                    <a:pt x="1288" y="1980"/>
                  </a:lnTo>
                  <a:lnTo>
                    <a:pt x="1300" y="1982"/>
                  </a:lnTo>
                  <a:lnTo>
                    <a:pt x="1308" y="1984"/>
                  </a:lnTo>
                  <a:lnTo>
                    <a:pt x="1308" y="1984"/>
                  </a:lnTo>
                  <a:lnTo>
                    <a:pt x="1338" y="1990"/>
                  </a:lnTo>
                  <a:lnTo>
                    <a:pt x="1364" y="1998"/>
                  </a:lnTo>
                  <a:lnTo>
                    <a:pt x="1390" y="2008"/>
                  </a:lnTo>
                  <a:lnTo>
                    <a:pt x="1410" y="2020"/>
                  </a:lnTo>
                  <a:lnTo>
                    <a:pt x="1430" y="2032"/>
                  </a:lnTo>
                  <a:lnTo>
                    <a:pt x="1450" y="2046"/>
                  </a:lnTo>
                  <a:lnTo>
                    <a:pt x="1484" y="2078"/>
                  </a:lnTo>
                  <a:lnTo>
                    <a:pt x="1484" y="2078"/>
                  </a:lnTo>
                  <a:lnTo>
                    <a:pt x="1518" y="2112"/>
                  </a:lnTo>
                  <a:lnTo>
                    <a:pt x="1536" y="2128"/>
                  </a:lnTo>
                  <a:lnTo>
                    <a:pt x="1556" y="2144"/>
                  </a:lnTo>
                  <a:lnTo>
                    <a:pt x="1576" y="2160"/>
                  </a:lnTo>
                  <a:lnTo>
                    <a:pt x="1600" y="2174"/>
                  </a:lnTo>
                  <a:lnTo>
                    <a:pt x="1626" y="2188"/>
                  </a:lnTo>
                  <a:lnTo>
                    <a:pt x="1656" y="2198"/>
                  </a:lnTo>
                  <a:lnTo>
                    <a:pt x="1656" y="2198"/>
                  </a:lnTo>
                  <a:lnTo>
                    <a:pt x="1640" y="2186"/>
                  </a:lnTo>
                  <a:lnTo>
                    <a:pt x="1620" y="2172"/>
                  </a:lnTo>
                  <a:lnTo>
                    <a:pt x="1576" y="2144"/>
                  </a:lnTo>
                  <a:lnTo>
                    <a:pt x="1576" y="2144"/>
                  </a:lnTo>
                  <a:lnTo>
                    <a:pt x="1554" y="2130"/>
                  </a:lnTo>
                  <a:lnTo>
                    <a:pt x="1538" y="2116"/>
                  </a:lnTo>
                  <a:lnTo>
                    <a:pt x="1530" y="2108"/>
                  </a:lnTo>
                  <a:lnTo>
                    <a:pt x="1524" y="2100"/>
                  </a:lnTo>
                  <a:lnTo>
                    <a:pt x="1520" y="2092"/>
                  </a:lnTo>
                  <a:lnTo>
                    <a:pt x="1518" y="2084"/>
                  </a:lnTo>
                  <a:lnTo>
                    <a:pt x="1518" y="2084"/>
                  </a:lnTo>
                  <a:lnTo>
                    <a:pt x="1564" y="2102"/>
                  </a:lnTo>
                  <a:lnTo>
                    <a:pt x="1612" y="2118"/>
                  </a:lnTo>
                  <a:lnTo>
                    <a:pt x="1660" y="2134"/>
                  </a:lnTo>
                  <a:lnTo>
                    <a:pt x="1710" y="2150"/>
                  </a:lnTo>
                  <a:lnTo>
                    <a:pt x="1710" y="2150"/>
                  </a:lnTo>
                  <a:lnTo>
                    <a:pt x="1696" y="2138"/>
                  </a:lnTo>
                  <a:lnTo>
                    <a:pt x="1680" y="2126"/>
                  </a:lnTo>
                  <a:lnTo>
                    <a:pt x="1644" y="2106"/>
                  </a:lnTo>
                  <a:lnTo>
                    <a:pt x="1606" y="2086"/>
                  </a:lnTo>
                  <a:lnTo>
                    <a:pt x="1564" y="2066"/>
                  </a:lnTo>
                  <a:lnTo>
                    <a:pt x="1564" y="2066"/>
                  </a:lnTo>
                  <a:lnTo>
                    <a:pt x="1522" y="2044"/>
                  </a:lnTo>
                  <a:lnTo>
                    <a:pt x="1484" y="2022"/>
                  </a:lnTo>
                  <a:lnTo>
                    <a:pt x="1466" y="2010"/>
                  </a:lnTo>
                  <a:lnTo>
                    <a:pt x="1450" y="1998"/>
                  </a:lnTo>
                  <a:lnTo>
                    <a:pt x="1436" y="1984"/>
                  </a:lnTo>
                  <a:lnTo>
                    <a:pt x="1422" y="1972"/>
                  </a:lnTo>
                  <a:lnTo>
                    <a:pt x="1422" y="1972"/>
                  </a:lnTo>
                  <a:lnTo>
                    <a:pt x="1482" y="2000"/>
                  </a:lnTo>
                  <a:lnTo>
                    <a:pt x="1504" y="1966"/>
                  </a:lnTo>
                  <a:lnTo>
                    <a:pt x="1504" y="1966"/>
                  </a:lnTo>
                  <a:lnTo>
                    <a:pt x="1606" y="1982"/>
                  </a:lnTo>
                  <a:lnTo>
                    <a:pt x="1700" y="2000"/>
                  </a:lnTo>
                  <a:lnTo>
                    <a:pt x="1700" y="2000"/>
                  </a:lnTo>
                  <a:lnTo>
                    <a:pt x="1874" y="2036"/>
                  </a:lnTo>
                  <a:lnTo>
                    <a:pt x="1874" y="2036"/>
                  </a:lnTo>
                  <a:lnTo>
                    <a:pt x="1956" y="2054"/>
                  </a:lnTo>
                  <a:lnTo>
                    <a:pt x="2036" y="2070"/>
                  </a:lnTo>
                  <a:lnTo>
                    <a:pt x="2118" y="2082"/>
                  </a:lnTo>
                  <a:lnTo>
                    <a:pt x="2158" y="2086"/>
                  </a:lnTo>
                  <a:lnTo>
                    <a:pt x="2200" y="2088"/>
                  </a:lnTo>
                  <a:lnTo>
                    <a:pt x="2200" y="2088"/>
                  </a:lnTo>
                  <a:lnTo>
                    <a:pt x="2168" y="2084"/>
                  </a:lnTo>
                  <a:lnTo>
                    <a:pt x="2138" y="2080"/>
                  </a:lnTo>
                  <a:lnTo>
                    <a:pt x="2108" y="2074"/>
                  </a:lnTo>
                  <a:lnTo>
                    <a:pt x="2080" y="2068"/>
                  </a:lnTo>
                  <a:lnTo>
                    <a:pt x="2026" y="2052"/>
                  </a:lnTo>
                  <a:lnTo>
                    <a:pt x="1978" y="2032"/>
                  </a:lnTo>
                  <a:lnTo>
                    <a:pt x="1978" y="2032"/>
                  </a:lnTo>
                  <a:lnTo>
                    <a:pt x="1934" y="2010"/>
                  </a:lnTo>
                  <a:lnTo>
                    <a:pt x="1894" y="1988"/>
                  </a:lnTo>
                  <a:lnTo>
                    <a:pt x="1856" y="1966"/>
                  </a:lnTo>
                  <a:lnTo>
                    <a:pt x="1822" y="1942"/>
                  </a:lnTo>
                  <a:lnTo>
                    <a:pt x="1822" y="1942"/>
                  </a:lnTo>
                  <a:lnTo>
                    <a:pt x="1860" y="1918"/>
                  </a:lnTo>
                  <a:lnTo>
                    <a:pt x="1896" y="1894"/>
                  </a:lnTo>
                  <a:lnTo>
                    <a:pt x="1896" y="1894"/>
                  </a:lnTo>
                  <a:lnTo>
                    <a:pt x="1954" y="1900"/>
                  </a:lnTo>
                  <a:lnTo>
                    <a:pt x="2012" y="1904"/>
                  </a:lnTo>
                  <a:lnTo>
                    <a:pt x="2068" y="1906"/>
                  </a:lnTo>
                  <a:lnTo>
                    <a:pt x="2126" y="1908"/>
                  </a:lnTo>
                  <a:lnTo>
                    <a:pt x="2126" y="1908"/>
                  </a:lnTo>
                  <a:lnTo>
                    <a:pt x="2062" y="1882"/>
                  </a:lnTo>
                  <a:lnTo>
                    <a:pt x="1998" y="1854"/>
                  </a:lnTo>
                  <a:lnTo>
                    <a:pt x="1998" y="1854"/>
                  </a:lnTo>
                  <a:lnTo>
                    <a:pt x="2022" y="1828"/>
                  </a:lnTo>
                  <a:lnTo>
                    <a:pt x="2022" y="1828"/>
                  </a:lnTo>
                  <a:lnTo>
                    <a:pt x="2098" y="1814"/>
                  </a:lnTo>
                  <a:lnTo>
                    <a:pt x="2174" y="1798"/>
                  </a:lnTo>
                  <a:lnTo>
                    <a:pt x="2174" y="1798"/>
                  </a:lnTo>
                  <a:lnTo>
                    <a:pt x="2108" y="1790"/>
                  </a:lnTo>
                  <a:lnTo>
                    <a:pt x="2040" y="1780"/>
                  </a:lnTo>
                  <a:lnTo>
                    <a:pt x="2040" y="1780"/>
                  </a:lnTo>
                  <a:lnTo>
                    <a:pt x="1984" y="1770"/>
                  </a:lnTo>
                  <a:lnTo>
                    <a:pt x="1930" y="1758"/>
                  </a:lnTo>
                  <a:lnTo>
                    <a:pt x="1876" y="1744"/>
                  </a:lnTo>
                  <a:lnTo>
                    <a:pt x="1822" y="1730"/>
                  </a:lnTo>
                  <a:lnTo>
                    <a:pt x="1836" y="1692"/>
                  </a:lnTo>
                  <a:lnTo>
                    <a:pt x="1836" y="1692"/>
                  </a:lnTo>
                  <a:lnTo>
                    <a:pt x="1910" y="1686"/>
                  </a:lnTo>
                  <a:lnTo>
                    <a:pt x="1982" y="1678"/>
                  </a:lnTo>
                  <a:lnTo>
                    <a:pt x="2000" y="1674"/>
                  </a:lnTo>
                  <a:lnTo>
                    <a:pt x="2000" y="1674"/>
                  </a:lnTo>
                  <a:lnTo>
                    <a:pt x="1946" y="1664"/>
                  </a:lnTo>
                  <a:lnTo>
                    <a:pt x="1946" y="1664"/>
                  </a:lnTo>
                  <a:lnTo>
                    <a:pt x="2024" y="1664"/>
                  </a:lnTo>
                  <a:lnTo>
                    <a:pt x="2024" y="1664"/>
                  </a:lnTo>
                  <a:lnTo>
                    <a:pt x="1960" y="1646"/>
                  </a:lnTo>
                  <a:lnTo>
                    <a:pt x="1896" y="1624"/>
                  </a:lnTo>
                  <a:lnTo>
                    <a:pt x="1896" y="1624"/>
                  </a:lnTo>
                  <a:lnTo>
                    <a:pt x="1976" y="1638"/>
                  </a:lnTo>
                  <a:lnTo>
                    <a:pt x="2056" y="1650"/>
                  </a:lnTo>
                  <a:lnTo>
                    <a:pt x="2080" y="1636"/>
                  </a:lnTo>
                  <a:lnTo>
                    <a:pt x="2080" y="1636"/>
                  </a:lnTo>
                  <a:lnTo>
                    <a:pt x="2012" y="1630"/>
                  </a:lnTo>
                  <a:lnTo>
                    <a:pt x="1946" y="1624"/>
                  </a:lnTo>
                  <a:lnTo>
                    <a:pt x="1946" y="1624"/>
                  </a:lnTo>
                  <a:lnTo>
                    <a:pt x="2020" y="1626"/>
                  </a:lnTo>
                  <a:lnTo>
                    <a:pt x="2094" y="1628"/>
                  </a:lnTo>
                  <a:lnTo>
                    <a:pt x="2094" y="1628"/>
                  </a:lnTo>
                  <a:lnTo>
                    <a:pt x="2124" y="1604"/>
                  </a:lnTo>
                  <a:lnTo>
                    <a:pt x="2124" y="1604"/>
                  </a:lnTo>
                  <a:lnTo>
                    <a:pt x="2192" y="1614"/>
                  </a:lnTo>
                  <a:lnTo>
                    <a:pt x="2260" y="1622"/>
                  </a:lnTo>
                  <a:lnTo>
                    <a:pt x="2290" y="1604"/>
                  </a:lnTo>
                  <a:lnTo>
                    <a:pt x="2290" y="1604"/>
                  </a:lnTo>
                  <a:lnTo>
                    <a:pt x="2322" y="1568"/>
                  </a:lnTo>
                  <a:lnTo>
                    <a:pt x="2318" y="1534"/>
                  </a:lnTo>
                  <a:lnTo>
                    <a:pt x="2318" y="1534"/>
                  </a:lnTo>
                  <a:lnTo>
                    <a:pt x="2258" y="1532"/>
                  </a:lnTo>
                  <a:lnTo>
                    <a:pt x="2196" y="1528"/>
                  </a:lnTo>
                  <a:lnTo>
                    <a:pt x="2196" y="1528"/>
                  </a:lnTo>
                  <a:lnTo>
                    <a:pt x="2262" y="1520"/>
                  </a:lnTo>
                  <a:lnTo>
                    <a:pt x="2262" y="1520"/>
                  </a:lnTo>
                  <a:lnTo>
                    <a:pt x="2156" y="1508"/>
                  </a:lnTo>
                  <a:lnTo>
                    <a:pt x="2156" y="1508"/>
                  </a:lnTo>
                  <a:lnTo>
                    <a:pt x="2218" y="1504"/>
                  </a:lnTo>
                  <a:lnTo>
                    <a:pt x="2280" y="1498"/>
                  </a:lnTo>
                  <a:lnTo>
                    <a:pt x="2272" y="1478"/>
                  </a:lnTo>
                  <a:lnTo>
                    <a:pt x="2230" y="1476"/>
                  </a:lnTo>
                  <a:lnTo>
                    <a:pt x="2230" y="1476"/>
                  </a:lnTo>
                  <a:lnTo>
                    <a:pt x="2158" y="1488"/>
                  </a:lnTo>
                  <a:lnTo>
                    <a:pt x="2084" y="1502"/>
                  </a:lnTo>
                  <a:lnTo>
                    <a:pt x="2084" y="1502"/>
                  </a:lnTo>
                  <a:lnTo>
                    <a:pt x="2048" y="1506"/>
                  </a:lnTo>
                  <a:lnTo>
                    <a:pt x="2012" y="1510"/>
                  </a:lnTo>
                  <a:lnTo>
                    <a:pt x="1976" y="1512"/>
                  </a:lnTo>
                  <a:lnTo>
                    <a:pt x="1942" y="1510"/>
                  </a:lnTo>
                  <a:lnTo>
                    <a:pt x="1942" y="1510"/>
                  </a:lnTo>
                  <a:lnTo>
                    <a:pt x="2000" y="1492"/>
                  </a:lnTo>
                  <a:lnTo>
                    <a:pt x="2060" y="1476"/>
                  </a:lnTo>
                  <a:lnTo>
                    <a:pt x="2060" y="1476"/>
                  </a:lnTo>
                  <a:lnTo>
                    <a:pt x="2186" y="1446"/>
                  </a:lnTo>
                  <a:lnTo>
                    <a:pt x="2250" y="1428"/>
                  </a:lnTo>
                  <a:lnTo>
                    <a:pt x="2316" y="1408"/>
                  </a:lnTo>
                  <a:lnTo>
                    <a:pt x="2342" y="1390"/>
                  </a:lnTo>
                  <a:lnTo>
                    <a:pt x="2342" y="1390"/>
                  </a:lnTo>
                  <a:lnTo>
                    <a:pt x="2252" y="1404"/>
                  </a:lnTo>
                  <a:lnTo>
                    <a:pt x="2206" y="1412"/>
                  </a:lnTo>
                  <a:lnTo>
                    <a:pt x="2162" y="1416"/>
                  </a:lnTo>
                  <a:lnTo>
                    <a:pt x="2162" y="1416"/>
                  </a:lnTo>
                  <a:lnTo>
                    <a:pt x="2118" y="1420"/>
                  </a:lnTo>
                  <a:lnTo>
                    <a:pt x="2076" y="1418"/>
                  </a:lnTo>
                  <a:lnTo>
                    <a:pt x="2036" y="1414"/>
                  </a:lnTo>
                  <a:lnTo>
                    <a:pt x="2016" y="1410"/>
                  </a:lnTo>
                  <a:lnTo>
                    <a:pt x="2000" y="1404"/>
                  </a:lnTo>
                  <a:lnTo>
                    <a:pt x="2000" y="1404"/>
                  </a:lnTo>
                  <a:lnTo>
                    <a:pt x="2022" y="1398"/>
                  </a:lnTo>
                  <a:lnTo>
                    <a:pt x="2022" y="1398"/>
                  </a:lnTo>
                  <a:lnTo>
                    <a:pt x="2078" y="1386"/>
                  </a:lnTo>
                  <a:lnTo>
                    <a:pt x="2132" y="1380"/>
                  </a:lnTo>
                  <a:lnTo>
                    <a:pt x="2184" y="1374"/>
                  </a:lnTo>
                  <a:lnTo>
                    <a:pt x="2236" y="1370"/>
                  </a:lnTo>
                  <a:lnTo>
                    <a:pt x="2236" y="1370"/>
                  </a:lnTo>
                  <a:lnTo>
                    <a:pt x="2290" y="1364"/>
                  </a:lnTo>
                  <a:lnTo>
                    <a:pt x="2344" y="1356"/>
                  </a:lnTo>
                  <a:lnTo>
                    <a:pt x="2370" y="1350"/>
                  </a:lnTo>
                  <a:lnTo>
                    <a:pt x="2398" y="1344"/>
                  </a:lnTo>
                  <a:lnTo>
                    <a:pt x="2426" y="1334"/>
                  </a:lnTo>
                  <a:lnTo>
                    <a:pt x="2454" y="1324"/>
                  </a:lnTo>
                  <a:lnTo>
                    <a:pt x="2466" y="1318"/>
                  </a:lnTo>
                  <a:lnTo>
                    <a:pt x="2466" y="1318"/>
                  </a:lnTo>
                  <a:lnTo>
                    <a:pt x="2432" y="1318"/>
                  </a:lnTo>
                  <a:lnTo>
                    <a:pt x="2396" y="1320"/>
                  </a:lnTo>
                  <a:lnTo>
                    <a:pt x="2318" y="1324"/>
                  </a:lnTo>
                  <a:lnTo>
                    <a:pt x="2318" y="1324"/>
                  </a:lnTo>
                  <a:lnTo>
                    <a:pt x="2240" y="1326"/>
                  </a:lnTo>
                  <a:lnTo>
                    <a:pt x="2204" y="1326"/>
                  </a:lnTo>
                  <a:lnTo>
                    <a:pt x="2172" y="1322"/>
                  </a:lnTo>
                  <a:lnTo>
                    <a:pt x="2172" y="1322"/>
                  </a:lnTo>
                  <a:lnTo>
                    <a:pt x="2358" y="1312"/>
                  </a:lnTo>
                  <a:lnTo>
                    <a:pt x="2542" y="1298"/>
                  </a:lnTo>
                  <a:lnTo>
                    <a:pt x="2556" y="1292"/>
                  </a:lnTo>
                  <a:lnTo>
                    <a:pt x="2556" y="1292"/>
                  </a:lnTo>
                  <a:lnTo>
                    <a:pt x="2978" y="1160"/>
                  </a:lnTo>
                  <a:lnTo>
                    <a:pt x="2978" y="1160"/>
                  </a:lnTo>
                  <a:lnTo>
                    <a:pt x="3058" y="1138"/>
                  </a:lnTo>
                  <a:lnTo>
                    <a:pt x="3140" y="1116"/>
                  </a:lnTo>
                  <a:lnTo>
                    <a:pt x="3140" y="1116"/>
                  </a:lnTo>
                  <a:lnTo>
                    <a:pt x="3300" y="1078"/>
                  </a:lnTo>
                  <a:lnTo>
                    <a:pt x="3300" y="1078"/>
                  </a:lnTo>
                  <a:lnTo>
                    <a:pt x="3380" y="1060"/>
                  </a:lnTo>
                  <a:lnTo>
                    <a:pt x="3460" y="1044"/>
                  </a:lnTo>
                  <a:lnTo>
                    <a:pt x="3540" y="1028"/>
                  </a:lnTo>
                  <a:lnTo>
                    <a:pt x="3620" y="1014"/>
                  </a:lnTo>
                  <a:lnTo>
                    <a:pt x="3620" y="1014"/>
                  </a:lnTo>
                  <a:lnTo>
                    <a:pt x="3434" y="1004"/>
                  </a:lnTo>
                  <a:lnTo>
                    <a:pt x="3434" y="1004"/>
                  </a:lnTo>
                  <a:lnTo>
                    <a:pt x="3452" y="990"/>
                  </a:lnTo>
                  <a:lnTo>
                    <a:pt x="3468" y="978"/>
                  </a:lnTo>
                  <a:lnTo>
                    <a:pt x="3506" y="954"/>
                  </a:lnTo>
                  <a:lnTo>
                    <a:pt x="3544" y="934"/>
                  </a:lnTo>
                  <a:lnTo>
                    <a:pt x="3582" y="914"/>
                  </a:lnTo>
                  <a:lnTo>
                    <a:pt x="3660" y="882"/>
                  </a:lnTo>
                  <a:lnTo>
                    <a:pt x="3698" y="864"/>
                  </a:lnTo>
                  <a:lnTo>
                    <a:pt x="3732" y="848"/>
                  </a:lnTo>
                  <a:lnTo>
                    <a:pt x="3760" y="834"/>
                  </a:lnTo>
                  <a:lnTo>
                    <a:pt x="3760" y="834"/>
                  </a:lnTo>
                  <a:lnTo>
                    <a:pt x="3732" y="830"/>
                  </a:lnTo>
                  <a:lnTo>
                    <a:pt x="3704" y="830"/>
                  </a:lnTo>
                  <a:lnTo>
                    <a:pt x="3648" y="830"/>
                  </a:lnTo>
                  <a:lnTo>
                    <a:pt x="3588" y="832"/>
                  </a:lnTo>
                  <a:lnTo>
                    <a:pt x="3530" y="838"/>
                  </a:lnTo>
                  <a:lnTo>
                    <a:pt x="3412" y="850"/>
                  </a:lnTo>
                  <a:lnTo>
                    <a:pt x="3356" y="856"/>
                  </a:lnTo>
                  <a:lnTo>
                    <a:pt x="3302" y="860"/>
                  </a:lnTo>
                  <a:lnTo>
                    <a:pt x="3302" y="860"/>
                  </a:lnTo>
                  <a:lnTo>
                    <a:pt x="3336" y="852"/>
                  </a:lnTo>
                  <a:lnTo>
                    <a:pt x="3370" y="846"/>
                  </a:lnTo>
                  <a:lnTo>
                    <a:pt x="3438" y="836"/>
                  </a:lnTo>
                  <a:lnTo>
                    <a:pt x="3474" y="832"/>
                  </a:lnTo>
                  <a:lnTo>
                    <a:pt x="3510" y="826"/>
                  </a:lnTo>
                  <a:lnTo>
                    <a:pt x="3546" y="818"/>
                  </a:lnTo>
                  <a:lnTo>
                    <a:pt x="3584" y="806"/>
                  </a:lnTo>
                  <a:lnTo>
                    <a:pt x="3550" y="802"/>
                  </a:lnTo>
                  <a:lnTo>
                    <a:pt x="3550" y="802"/>
                  </a:lnTo>
                  <a:lnTo>
                    <a:pt x="3586" y="792"/>
                  </a:lnTo>
                  <a:lnTo>
                    <a:pt x="3622" y="786"/>
                  </a:lnTo>
                  <a:lnTo>
                    <a:pt x="3658" y="778"/>
                  </a:lnTo>
                  <a:lnTo>
                    <a:pt x="3692" y="774"/>
                  </a:lnTo>
                  <a:lnTo>
                    <a:pt x="3760" y="768"/>
                  </a:lnTo>
                  <a:lnTo>
                    <a:pt x="3828" y="764"/>
                  </a:lnTo>
                  <a:lnTo>
                    <a:pt x="3828" y="764"/>
                  </a:lnTo>
                  <a:lnTo>
                    <a:pt x="3856" y="734"/>
                  </a:lnTo>
                  <a:lnTo>
                    <a:pt x="3886" y="706"/>
                  </a:lnTo>
                  <a:lnTo>
                    <a:pt x="3918" y="676"/>
                  </a:lnTo>
                  <a:lnTo>
                    <a:pt x="3950" y="650"/>
                  </a:lnTo>
                  <a:lnTo>
                    <a:pt x="3986" y="626"/>
                  </a:lnTo>
                  <a:lnTo>
                    <a:pt x="4022" y="604"/>
                  </a:lnTo>
                  <a:lnTo>
                    <a:pt x="4060" y="584"/>
                  </a:lnTo>
                  <a:lnTo>
                    <a:pt x="4100" y="570"/>
                  </a:lnTo>
                  <a:lnTo>
                    <a:pt x="4154" y="556"/>
                  </a:lnTo>
                  <a:close/>
                  <a:moveTo>
                    <a:pt x="942" y="1106"/>
                  </a:moveTo>
                  <a:lnTo>
                    <a:pt x="942" y="1106"/>
                  </a:lnTo>
                  <a:lnTo>
                    <a:pt x="956" y="1110"/>
                  </a:lnTo>
                  <a:lnTo>
                    <a:pt x="956" y="1110"/>
                  </a:lnTo>
                  <a:lnTo>
                    <a:pt x="942" y="1106"/>
                  </a:lnTo>
                  <a:lnTo>
                    <a:pt x="942" y="1106"/>
                  </a:lnTo>
                  <a:close/>
                  <a:moveTo>
                    <a:pt x="1566" y="1766"/>
                  </a:moveTo>
                  <a:lnTo>
                    <a:pt x="1566" y="1766"/>
                  </a:lnTo>
                  <a:lnTo>
                    <a:pt x="1598" y="1770"/>
                  </a:lnTo>
                  <a:lnTo>
                    <a:pt x="1598" y="1770"/>
                  </a:lnTo>
                  <a:lnTo>
                    <a:pt x="1566" y="1766"/>
                  </a:lnTo>
                  <a:lnTo>
                    <a:pt x="1566" y="1766"/>
                  </a:lnTo>
                  <a:close/>
                  <a:moveTo>
                    <a:pt x="1606" y="1782"/>
                  </a:moveTo>
                  <a:lnTo>
                    <a:pt x="1606" y="1782"/>
                  </a:lnTo>
                  <a:lnTo>
                    <a:pt x="1690" y="1790"/>
                  </a:lnTo>
                  <a:lnTo>
                    <a:pt x="1772" y="1794"/>
                  </a:lnTo>
                  <a:lnTo>
                    <a:pt x="1772" y="1794"/>
                  </a:lnTo>
                  <a:lnTo>
                    <a:pt x="1862" y="1802"/>
                  </a:lnTo>
                  <a:lnTo>
                    <a:pt x="1950" y="1806"/>
                  </a:lnTo>
                  <a:lnTo>
                    <a:pt x="1950" y="1806"/>
                  </a:lnTo>
                  <a:lnTo>
                    <a:pt x="1906" y="1810"/>
                  </a:lnTo>
                  <a:lnTo>
                    <a:pt x="1860" y="1814"/>
                  </a:lnTo>
                  <a:lnTo>
                    <a:pt x="1814" y="1816"/>
                  </a:lnTo>
                  <a:lnTo>
                    <a:pt x="1768" y="1816"/>
                  </a:lnTo>
                  <a:lnTo>
                    <a:pt x="1768" y="1816"/>
                  </a:lnTo>
                  <a:lnTo>
                    <a:pt x="1724" y="1812"/>
                  </a:lnTo>
                  <a:lnTo>
                    <a:pt x="1682" y="1806"/>
                  </a:lnTo>
                  <a:lnTo>
                    <a:pt x="1642" y="1796"/>
                  </a:lnTo>
                  <a:lnTo>
                    <a:pt x="1624" y="1790"/>
                  </a:lnTo>
                  <a:lnTo>
                    <a:pt x="1606" y="1782"/>
                  </a:lnTo>
                  <a:lnTo>
                    <a:pt x="1606" y="1782"/>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58" name="Google Shape;2758;p388"/>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1pPr>
            <a:lvl2pPr lvl="1"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2pPr>
            <a:lvl3pPr lvl="2"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3pPr>
            <a:lvl4pPr lvl="3"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4pPr>
            <a:lvl5pPr lvl="4"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5pPr>
            <a:lvl6pPr lvl="5"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6pPr>
            <a:lvl7pPr lvl="6"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7pPr>
            <a:lvl8pPr lvl="7"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8pPr>
            <a:lvl9pPr lvl="8"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9pPr>
          </a:lstStyle>
          <a:p/>
        </p:txBody>
      </p:sp>
      <p:sp>
        <p:nvSpPr>
          <p:cNvPr id="2759" name="Google Shape;2759;p388"/>
          <p:cNvSpPr txBox="1"/>
          <p:nvPr>
            <p:ph idx="1" type="body"/>
          </p:nvPr>
        </p:nvSpPr>
        <p:spPr>
          <a:xfrm>
            <a:off x="457200" y="1297781"/>
            <a:ext cx="8229600" cy="36282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2"/>
              </a:buClr>
              <a:buSzPts val="3000"/>
              <a:buFont typeface="Georgia"/>
              <a:buChar char="●"/>
              <a:defRPr b="0" i="0" sz="3000" u="none" cap="none" strike="noStrike">
                <a:solidFill>
                  <a:schemeClr val="dk2"/>
                </a:solidFill>
                <a:latin typeface="Georgia"/>
                <a:ea typeface="Georgia"/>
                <a:cs typeface="Georgia"/>
                <a:sym typeface="Georgia"/>
              </a:defRPr>
            </a:lvl1pPr>
            <a:lvl2pPr indent="-381000" lvl="1" marL="914400" marR="0" rtl="0" algn="l">
              <a:lnSpc>
                <a:spcPct val="100000"/>
              </a:lnSpc>
              <a:spcBef>
                <a:spcPts val="0"/>
              </a:spcBef>
              <a:spcAft>
                <a:spcPts val="0"/>
              </a:spcAft>
              <a:buClr>
                <a:schemeClr val="dk2"/>
              </a:buClr>
              <a:buSzPts val="2400"/>
              <a:buFont typeface="Georgia"/>
              <a:buChar char="○"/>
              <a:defRPr b="0" i="0" sz="2400" u="none" cap="none" strike="noStrike">
                <a:solidFill>
                  <a:schemeClr val="dk2"/>
                </a:solidFill>
                <a:latin typeface="Georgia"/>
                <a:ea typeface="Georgia"/>
                <a:cs typeface="Georgia"/>
                <a:sym typeface="Georgia"/>
              </a:defRPr>
            </a:lvl2pPr>
            <a:lvl3pPr indent="-381000" lvl="2" marL="1371600" marR="0" rtl="0" algn="l">
              <a:lnSpc>
                <a:spcPct val="100000"/>
              </a:lnSpc>
              <a:spcBef>
                <a:spcPts val="0"/>
              </a:spcBef>
              <a:spcAft>
                <a:spcPts val="0"/>
              </a:spcAft>
              <a:buClr>
                <a:schemeClr val="dk2"/>
              </a:buClr>
              <a:buSzPts val="2400"/>
              <a:buFont typeface="Georgia"/>
              <a:buChar char="■"/>
              <a:defRPr b="0" i="0" sz="2400" u="none" cap="none" strike="noStrike">
                <a:solidFill>
                  <a:schemeClr val="dk2"/>
                </a:solidFill>
                <a:latin typeface="Georgia"/>
                <a:ea typeface="Georgia"/>
                <a:cs typeface="Georgia"/>
                <a:sym typeface="Georgia"/>
              </a:defRPr>
            </a:lvl3pPr>
            <a:lvl4pPr indent="-342900" lvl="3" marL="18288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4pPr>
            <a:lvl5pPr indent="-342900" lvl="4" marL="22860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5pPr>
            <a:lvl6pPr indent="-342900" lvl="5" marL="27432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6pPr>
            <a:lvl7pPr indent="-342900" lvl="6" marL="32004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7pPr>
            <a:lvl8pPr indent="-342900" lvl="7" marL="36576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8pPr>
            <a:lvl9pPr indent="-342900" lvl="8" marL="41148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9pPr>
          </a:lstStyle>
          <a:p/>
        </p:txBody>
      </p:sp>
    </p:spTree>
  </p:cSld>
  <p:clrMap accent1="accent1" accent2="accent2" accent3="accent3" accent4="accent4" accent5="accent5" accent6="accent6" bg1="lt1" bg2="dk2" tx1="dk1" tx2="lt2" folHlink="folHlink" hlink="hlink"/>
  <p:sldLayoutIdLst>
    <p:sldLayoutId id="2147483989" r:id="rId1"/>
    <p:sldLayoutId id="2147483990" r:id="rId2"/>
    <p:sldLayoutId id="2147483991" r:id="rId3"/>
    <p:sldLayoutId id="2147483992" r:id="rId4"/>
    <p:sldLayoutId id="2147483993" r:id="rId5"/>
    <p:sldLayoutId id="214748399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
    <p:bg>
      <p:bgPr>
        <a:solidFill>
          <a:schemeClr val="lt1"/>
        </a:solidFill>
      </p:bgPr>
    </p:bg>
    <p:spTree>
      <p:nvGrpSpPr>
        <p:cNvPr id="2839" name="Shape 2839"/>
        <p:cNvGrpSpPr/>
        <p:nvPr/>
      </p:nvGrpSpPr>
      <p:grpSpPr>
        <a:xfrm>
          <a:off x="0" y="0"/>
          <a:ext cx="0" cy="0"/>
          <a:chOff x="0" y="0"/>
          <a:chExt cx="0" cy="0"/>
        </a:xfrm>
      </p:grpSpPr>
      <p:sp>
        <p:nvSpPr>
          <p:cNvPr id="2840" name="Google Shape;2840;p395"/>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9pPr>
          </a:lstStyle>
          <a:p/>
        </p:txBody>
      </p:sp>
      <p:sp>
        <p:nvSpPr>
          <p:cNvPr id="2841" name="Google Shape;2841;p395"/>
          <p:cNvSpPr txBox="1"/>
          <p:nvPr>
            <p:ph idx="1" type="body"/>
          </p:nvPr>
        </p:nvSpPr>
        <p:spPr>
          <a:xfrm>
            <a:off x="457200" y="1460499"/>
            <a:ext cx="8229600" cy="34653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2"/>
              </a:buClr>
              <a:buSzPts val="3000"/>
              <a:buFont typeface="Arial"/>
              <a:buChar char="●"/>
              <a:defRPr b="0" i="0" sz="3000" u="none" cap="none" strike="noStrike">
                <a:solidFill>
                  <a:schemeClr val="dk2"/>
                </a:solidFill>
                <a:latin typeface="Arial"/>
                <a:ea typeface="Arial"/>
                <a:cs typeface="Arial"/>
                <a:sym typeface="Arial"/>
              </a:defRPr>
            </a:lvl1pPr>
            <a:lvl2pPr indent="-381000" lvl="1" marL="914400" marR="0" rtl="0" algn="l">
              <a:lnSpc>
                <a:spcPct val="100000"/>
              </a:lnSpc>
              <a:spcBef>
                <a:spcPts val="0"/>
              </a:spcBef>
              <a:spcAft>
                <a:spcPts val="0"/>
              </a:spcAft>
              <a:buClr>
                <a:schemeClr val="dk2"/>
              </a:buClr>
              <a:buSzPts val="2400"/>
              <a:buFont typeface="Arial"/>
              <a:buChar char="○"/>
              <a:defRPr b="0" i="0" sz="2400" u="none" cap="none" strike="noStrike">
                <a:solidFill>
                  <a:schemeClr val="dk2"/>
                </a:solidFill>
                <a:latin typeface="Arial"/>
                <a:ea typeface="Arial"/>
                <a:cs typeface="Arial"/>
                <a:sym typeface="Arial"/>
              </a:defRPr>
            </a:lvl2pPr>
            <a:lvl3pPr indent="-381000" lvl="2" marL="1371600" marR="0" rtl="0" algn="l">
              <a:lnSpc>
                <a:spcPct val="100000"/>
              </a:lnSpc>
              <a:spcBef>
                <a:spcPts val="0"/>
              </a:spcBef>
              <a:spcAft>
                <a:spcPts val="0"/>
              </a:spcAft>
              <a:buClr>
                <a:schemeClr val="dk2"/>
              </a:buClr>
              <a:buSzPts val="2400"/>
              <a:buFont typeface="Arial"/>
              <a:buChar char="■"/>
              <a:defRPr b="0" i="0" sz="2400" u="none" cap="none" strike="noStrike">
                <a:solidFill>
                  <a:schemeClr val="dk2"/>
                </a:solidFill>
                <a:latin typeface="Arial"/>
                <a:ea typeface="Arial"/>
                <a:cs typeface="Arial"/>
                <a:sym typeface="Arial"/>
              </a:defRPr>
            </a:lvl3pPr>
            <a:lvl4pPr indent="-342900" lvl="3" marL="18288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4pPr>
            <a:lvl5pPr indent="-342900" lvl="4" marL="22860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5pPr>
            <a:lvl6pPr indent="-342900" lvl="5" marL="27432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6pPr>
            <a:lvl7pPr indent="-342900" lvl="6" marL="32004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7pPr>
            <a:lvl8pPr indent="-342900" lvl="7" marL="36576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8pPr>
            <a:lvl9pPr indent="-342900" lvl="8" marL="41148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995" r:id="rId1"/>
    <p:sldLayoutId id="2147483996" r:id="rId2"/>
    <p:sldLayoutId id="2147483997" r:id="rId3"/>
    <p:sldLayoutId id="2147483998" r:id="rId4"/>
    <p:sldLayoutId id="2147483999" r:id="rId5"/>
    <p:sldLayoutId id="2147484000"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
    <p:bg>
      <p:bgPr>
        <a:solidFill>
          <a:schemeClr val="dk1"/>
        </a:solidFill>
      </p:bgPr>
    </p:bg>
    <p:spTree>
      <p:nvGrpSpPr>
        <p:cNvPr id="2862" name="Shape 2862"/>
        <p:cNvGrpSpPr/>
        <p:nvPr/>
      </p:nvGrpSpPr>
      <p:grpSpPr>
        <a:xfrm>
          <a:off x="0" y="0"/>
          <a:ext cx="0" cy="0"/>
          <a:chOff x="0" y="0"/>
          <a:chExt cx="0" cy="0"/>
        </a:xfrm>
      </p:grpSpPr>
      <p:sp>
        <p:nvSpPr>
          <p:cNvPr id="2863" name="Google Shape;2863;p40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9pPr>
          </a:lstStyle>
          <a:p/>
        </p:txBody>
      </p:sp>
      <p:sp>
        <p:nvSpPr>
          <p:cNvPr id="2864" name="Google Shape;2864;p402"/>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lt1"/>
              </a:buClr>
              <a:buSzPts val="3000"/>
              <a:buFont typeface="Arial"/>
              <a:buChar char="●"/>
              <a:defRPr b="0" i="0" sz="3000" u="none" cap="none" strike="noStrike">
                <a:solidFill>
                  <a:schemeClr val="lt1"/>
                </a:solidFill>
                <a:latin typeface="Arial"/>
                <a:ea typeface="Arial"/>
                <a:cs typeface="Arial"/>
                <a:sym typeface="Arial"/>
              </a:defRPr>
            </a:lvl1pPr>
            <a:lvl2pPr indent="-381000" lvl="1" marL="914400" marR="0" rtl="0" algn="l">
              <a:lnSpc>
                <a:spcPct val="100000"/>
              </a:lnSpc>
              <a:spcBef>
                <a:spcPts val="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81000" lvl="2" marL="1371600" marR="0" rtl="0" algn="l">
              <a:lnSpc>
                <a:spcPct val="100000"/>
              </a:lnSpc>
              <a:spcBef>
                <a:spcPts val="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3pPr>
            <a:lvl4pPr indent="-342900" lvl="3" marL="18288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4pPr>
            <a:lvl5pPr indent="-342900" lvl="4" marL="22860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5pPr>
            <a:lvl6pPr indent="-342900" lvl="5" marL="27432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6pPr>
            <a:lvl7pPr indent="-342900" lvl="6" marL="32004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7pPr>
            <a:lvl8pPr indent="-342900" lvl="7" marL="36576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8pPr>
            <a:lvl9pPr indent="-342900" lvl="8" marL="41148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9pPr>
          </a:lstStyle>
          <a:p/>
        </p:txBody>
      </p:sp>
      <p:sp>
        <p:nvSpPr>
          <p:cNvPr id="2865" name="Google Shape;2865;p402"/>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01" r:id="rId1"/>
    <p:sldLayoutId id="2147484002" r:id="rId2"/>
    <p:sldLayoutId id="2147484003" r:id="rId3"/>
    <p:sldLayoutId id="2147484004" r:id="rId4"/>
    <p:sldLayoutId id="2147484005" r:id="rId5"/>
    <p:sldLayoutId id="2147484006"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6" name="Shape 296"/>
        <p:cNvGrpSpPr/>
        <p:nvPr/>
      </p:nvGrpSpPr>
      <p:grpSpPr>
        <a:xfrm>
          <a:off x="0" y="0"/>
          <a:ext cx="0" cy="0"/>
          <a:chOff x="0" y="0"/>
          <a:chExt cx="0" cy="0"/>
        </a:xfrm>
      </p:grpSpPr>
      <p:pic>
        <p:nvPicPr>
          <p:cNvPr id="297" name="Google Shape;297;p43"/>
          <p:cNvPicPr preferRelativeResize="0"/>
          <p:nvPr/>
        </p:nvPicPr>
        <p:blipFill rotWithShape="1">
          <a:blip r:embed="rId1">
            <a:alphaModFix/>
          </a:blip>
          <a:srcRect b="0" l="0" r="0" t="0"/>
          <a:stretch/>
        </p:blipFill>
        <p:spPr>
          <a:xfrm>
            <a:off x="7803702" y="4636294"/>
            <a:ext cx="1161704" cy="371475"/>
          </a:xfrm>
          <a:prstGeom prst="rect">
            <a:avLst/>
          </a:prstGeom>
          <a:noFill/>
          <a:ln>
            <a:noFill/>
          </a:ln>
        </p:spPr>
      </p:pic>
      <p:sp>
        <p:nvSpPr>
          <p:cNvPr id="298" name="Google Shape;298;p43"/>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1" i="0" sz="3300" u="none" cap="none" strike="noStrike">
                <a:solidFill>
                  <a:srgbClr val="1691D0"/>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99" name="Google Shape;299;p43"/>
          <p:cNvSpPr txBox="1"/>
          <p:nvPr>
            <p:ph idx="1" type="body"/>
          </p:nvPr>
        </p:nvSpPr>
        <p:spPr>
          <a:xfrm>
            <a:off x="688181" y="924877"/>
            <a:ext cx="4493100" cy="35277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21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300" name="Google Shape;300;p4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301" name="Google Shape;301;p4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302" name="Google Shape;302;p43"/>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sz="11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86" r:id="rId2"/>
    <p:sldLayoutId id="2147483687" r:id="rId3"/>
    <p:sldLayoutId id="2147483688" r:id="rId4"/>
    <p:sldLayoutId id="2147483689" r:id="rId5"/>
    <p:sldLayoutId id="2147483690"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87" name="Shape 2887"/>
        <p:cNvGrpSpPr/>
        <p:nvPr/>
      </p:nvGrpSpPr>
      <p:grpSpPr>
        <a:xfrm>
          <a:off x="0" y="0"/>
          <a:ext cx="0" cy="0"/>
          <a:chOff x="0" y="0"/>
          <a:chExt cx="0" cy="0"/>
        </a:xfrm>
      </p:grpSpPr>
      <p:sp>
        <p:nvSpPr>
          <p:cNvPr id="2888" name="Google Shape;2888;p40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2889" name="Google Shape;2889;p40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07" r:id="rId1"/>
    <p:sldLayoutId id="2147484008" r:id="rId2"/>
    <p:sldLayoutId id="2147484009" r:id="rId3"/>
    <p:sldLayoutId id="2147484010" r:id="rId4"/>
    <p:sldLayoutId id="2147484011" r:id="rId5"/>
    <p:sldLayoutId id="2147484012" r:id="rId6"/>
  </p:sldLayoutIdLst>
  <mc:AlternateContent>
    <mc:Choice Requires="p14">
      <p:transition spd="slow" p14:dur="1000">
        <p14:flip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dark-gradient">
    <p:bg>
      <p:bgPr>
        <a:gradFill>
          <a:gsLst>
            <a:gs pos="0">
              <a:schemeClr val="dk2"/>
            </a:gs>
            <a:gs pos="100000">
              <a:schemeClr val="dk1"/>
            </a:gs>
          </a:gsLst>
          <a:path path="circle">
            <a:fillToRect b="50%" l="50%" r="50%" t="50%"/>
          </a:path>
          <a:tileRect/>
        </a:gradFill>
      </p:bgPr>
    </p:bg>
    <p:spTree>
      <p:nvGrpSpPr>
        <p:cNvPr id="2905" name="Shape 2905"/>
        <p:cNvGrpSpPr/>
        <p:nvPr/>
      </p:nvGrpSpPr>
      <p:grpSpPr>
        <a:xfrm>
          <a:off x="0" y="0"/>
          <a:ext cx="0" cy="0"/>
          <a:chOff x="0" y="0"/>
          <a:chExt cx="0" cy="0"/>
        </a:xfrm>
      </p:grpSpPr>
      <p:sp>
        <p:nvSpPr>
          <p:cNvPr id="2906" name="Google Shape;2906;p416"/>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9pPr>
          </a:lstStyle>
          <a:p/>
        </p:txBody>
      </p:sp>
      <p:sp>
        <p:nvSpPr>
          <p:cNvPr id="2907" name="Google Shape;2907;p416"/>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lt1"/>
              </a:buClr>
              <a:buSzPts val="3000"/>
              <a:buFont typeface="Arial"/>
              <a:buChar char="●"/>
              <a:defRPr b="0" i="0" sz="3000" u="none" cap="none" strike="noStrike">
                <a:solidFill>
                  <a:schemeClr val="lt1"/>
                </a:solidFill>
                <a:latin typeface="Arial"/>
                <a:ea typeface="Arial"/>
                <a:cs typeface="Arial"/>
                <a:sym typeface="Arial"/>
              </a:defRPr>
            </a:lvl1pPr>
            <a:lvl2pPr indent="-381000" lvl="1" marL="914400" marR="0" rtl="0" algn="l">
              <a:lnSpc>
                <a:spcPct val="100000"/>
              </a:lnSpc>
              <a:spcBef>
                <a:spcPts val="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81000" lvl="2" marL="1371600" marR="0" rtl="0" algn="l">
              <a:lnSpc>
                <a:spcPct val="100000"/>
              </a:lnSpc>
              <a:spcBef>
                <a:spcPts val="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3pPr>
            <a:lvl4pPr indent="-342900" lvl="3" marL="18288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4pPr>
            <a:lvl5pPr indent="-342900" lvl="4" marL="22860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5pPr>
            <a:lvl6pPr indent="-342900" lvl="5" marL="27432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6pPr>
            <a:lvl7pPr indent="-342900" lvl="6" marL="32004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7pPr>
            <a:lvl8pPr indent="-342900" lvl="7" marL="36576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8pPr>
            <a:lvl9pPr indent="-342900" lvl="8" marL="41148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13" r:id="rId1"/>
    <p:sldLayoutId id="2147484014" r:id="rId2"/>
    <p:sldLayoutId id="2147484015" r:id="rId3"/>
    <p:sldLayoutId id="2147484016" r:id="rId4"/>
    <p:sldLayoutId id="2147484017" r:id="rId5"/>
    <p:sldLayoutId id="2147484018" r:id="rId6"/>
  </p:sldLayoutIdLst>
  <mc:AlternateContent>
    <mc:Choice Requires="p14">
      <p:transition spd="slow" p14:dur="1000">
        <p14:flip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2923" name="Shape 2923"/>
        <p:cNvGrpSpPr/>
        <p:nvPr/>
      </p:nvGrpSpPr>
      <p:grpSpPr>
        <a:xfrm>
          <a:off x="0" y="0"/>
          <a:ext cx="0" cy="0"/>
          <a:chOff x="0" y="0"/>
          <a:chExt cx="0" cy="0"/>
        </a:xfrm>
      </p:grpSpPr>
      <p:sp>
        <p:nvSpPr>
          <p:cNvPr id="2924" name="Google Shape;2924;p423"/>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1pPr>
            <a:lvl2pPr lvl="1"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2pPr>
            <a:lvl3pPr lvl="2"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3pPr>
            <a:lvl4pPr lvl="3"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4pPr>
            <a:lvl5pPr lvl="4"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5pPr>
            <a:lvl6pPr lvl="5"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6pPr>
            <a:lvl7pPr lvl="6"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7pPr>
            <a:lvl8pPr lvl="7"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8pPr>
            <a:lvl9pPr lvl="8"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9pPr>
          </a:lstStyle>
          <a:p/>
        </p:txBody>
      </p:sp>
      <p:sp>
        <p:nvSpPr>
          <p:cNvPr id="2925" name="Google Shape;2925;p423"/>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lt2"/>
              </a:buClr>
              <a:buSzPts val="1800"/>
              <a:buFont typeface="Roboto"/>
              <a:buChar char="●"/>
              <a:defRPr b="0" i="0" sz="1800" u="none" cap="none" strike="noStrike">
                <a:solidFill>
                  <a:schemeClr val="lt2"/>
                </a:solidFill>
                <a:latin typeface="Roboto"/>
                <a:ea typeface="Roboto"/>
                <a:cs typeface="Roboto"/>
                <a:sym typeface="Roboto"/>
              </a:defRPr>
            </a:lvl1pPr>
            <a:lvl2pPr indent="-317500" lvl="1" marL="9144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2pPr>
            <a:lvl3pPr indent="-317500" lvl="2" marL="13716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3pPr>
            <a:lvl4pPr indent="-317500" lvl="3" marL="18288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4pPr>
            <a:lvl5pPr indent="-317500" lvl="4" marL="22860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5pPr>
            <a:lvl6pPr indent="-317500" lvl="5" marL="27432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6pPr>
            <a:lvl7pPr indent="-317500" lvl="6" marL="32004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7pPr>
            <a:lvl8pPr indent="-317500" lvl="7" marL="36576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8pPr>
            <a:lvl9pPr indent="-317500" lvl="8" marL="4114800" marR="0" rtl="0" algn="l">
              <a:lnSpc>
                <a:spcPct val="115000"/>
              </a:lnSpc>
              <a:spcBef>
                <a:spcPts val="1600"/>
              </a:spcBef>
              <a:spcAft>
                <a:spcPts val="1600"/>
              </a:spcAft>
              <a:buClr>
                <a:schemeClr val="lt2"/>
              </a:buClr>
              <a:buSzPts val="1400"/>
              <a:buFont typeface="Roboto"/>
              <a:buChar char="■"/>
              <a:defRPr b="0" i="0" sz="1400" u="none" cap="none" strike="noStrike">
                <a:solidFill>
                  <a:schemeClr val="lt2"/>
                </a:solidFill>
                <a:latin typeface="Roboto"/>
                <a:ea typeface="Roboto"/>
                <a:cs typeface="Roboto"/>
                <a:sym typeface="Roboto"/>
              </a:defRPr>
            </a:lvl9pPr>
          </a:lstStyle>
          <a:p/>
        </p:txBody>
      </p:sp>
      <p:sp>
        <p:nvSpPr>
          <p:cNvPr id="2926" name="Google Shape;2926;p423"/>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19" r:id="rId1"/>
    <p:sldLayoutId id="2147484020" r:id="rId2"/>
    <p:sldLayoutId id="2147484021" r:id="rId3"/>
    <p:sldLayoutId id="2147484022" r:id="rId4"/>
    <p:sldLayoutId id="2147484023" r:id="rId5"/>
    <p:sldLayoutId id="2147484024" r:id="rId6"/>
    <p:sldLayoutId id="2147484025" r:id="rId7"/>
    <p:sldLayoutId id="2147484026" r:id="rId8"/>
    <p:sldLayoutId id="2147484027" r:id="rId9"/>
    <p:sldLayoutId id="2147484028" r:id="rId10"/>
    <p:sldLayoutId id="214748402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2981" name="Shape 2981"/>
        <p:cNvGrpSpPr/>
        <p:nvPr/>
      </p:nvGrpSpPr>
      <p:grpSpPr>
        <a:xfrm>
          <a:off x="0" y="0"/>
          <a:ext cx="0" cy="0"/>
          <a:chOff x="0" y="0"/>
          <a:chExt cx="0" cy="0"/>
        </a:xfrm>
      </p:grpSpPr>
      <p:sp>
        <p:nvSpPr>
          <p:cNvPr id="2982" name="Google Shape;2982;p43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2983" name="Google Shape;2983;p435"/>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30" r:id="rId1"/>
    <p:sldLayoutId id="2147484031" r:id="rId2"/>
    <p:sldLayoutId id="2147484032" r:id="rId3"/>
    <p:sldLayoutId id="2147484033" r:id="rId4"/>
    <p:sldLayoutId id="2147484034" r:id="rId5"/>
    <p:sldLayoutId id="2147484035" r:id="rId6"/>
  </p:sldLayoutIdLst>
  <mc:AlternateContent>
    <mc:Choice Requires="p14">
      <p:transition spd="slow" p14:dur="1000">
        <p14:gallery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99" name="Shape 2999"/>
        <p:cNvGrpSpPr/>
        <p:nvPr/>
      </p:nvGrpSpPr>
      <p:grpSpPr>
        <a:xfrm>
          <a:off x="0" y="0"/>
          <a:ext cx="0" cy="0"/>
          <a:chOff x="0" y="0"/>
          <a:chExt cx="0" cy="0"/>
        </a:xfrm>
      </p:grpSpPr>
      <p:sp>
        <p:nvSpPr>
          <p:cNvPr id="3000" name="Google Shape;3000;p44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3001" name="Google Shape;3001;p442"/>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36" r:id="rId1"/>
    <p:sldLayoutId id="2147484037" r:id="rId2"/>
    <p:sldLayoutId id="2147484038" r:id="rId3"/>
    <p:sldLayoutId id="2147484039" r:id="rId4"/>
    <p:sldLayoutId id="2147484040" r:id="rId5"/>
    <p:sldLayoutId id="214748404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3017" name="Shape 3017"/>
        <p:cNvGrpSpPr/>
        <p:nvPr/>
      </p:nvGrpSpPr>
      <p:grpSpPr>
        <a:xfrm>
          <a:off x="0" y="0"/>
          <a:ext cx="0" cy="0"/>
          <a:chOff x="0" y="0"/>
          <a:chExt cx="0" cy="0"/>
        </a:xfrm>
      </p:grpSpPr>
      <p:sp>
        <p:nvSpPr>
          <p:cNvPr id="3018" name="Google Shape;3018;p44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3019" name="Google Shape;3019;p44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42" r:id="rId1"/>
    <p:sldLayoutId id="2147484043" r:id="rId2"/>
    <p:sldLayoutId id="2147484044" r:id="rId3"/>
    <p:sldLayoutId id="2147484045" r:id="rId4"/>
    <p:sldLayoutId id="2147484046" r:id="rId5"/>
    <p:sldLayoutId id="2147484047" r:id="rId6"/>
  </p:sldLayoutIdLst>
  <mc:AlternateContent>
    <mc:Choice Requires="p14">
      <p:transition spd="slow" p14:dur="30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3035" name="Shape 3035"/>
        <p:cNvGrpSpPr/>
        <p:nvPr/>
      </p:nvGrpSpPr>
      <p:grpSpPr>
        <a:xfrm>
          <a:off x="0" y="0"/>
          <a:ext cx="0" cy="0"/>
          <a:chOff x="0" y="0"/>
          <a:chExt cx="0" cy="0"/>
        </a:xfrm>
      </p:grpSpPr>
      <p:sp>
        <p:nvSpPr>
          <p:cNvPr id="3036" name="Google Shape;3036;p456"/>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1pPr>
            <a:lvl2pPr lvl="1"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2pPr>
            <a:lvl3pPr lvl="2"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3pPr>
            <a:lvl4pPr lvl="3"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4pPr>
            <a:lvl5pPr lvl="4"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5pPr>
            <a:lvl6pPr lvl="5"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6pPr>
            <a:lvl7pPr lvl="6"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7pPr>
            <a:lvl8pPr lvl="7"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8pPr>
            <a:lvl9pPr lvl="8"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9pPr>
          </a:lstStyle>
          <a:p/>
        </p:txBody>
      </p:sp>
      <p:sp>
        <p:nvSpPr>
          <p:cNvPr id="3037" name="Google Shape;3037;p456"/>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Source Code Pro"/>
              <a:buChar char="●"/>
              <a:defRPr b="0" i="0" sz="1800" u="none" cap="none" strike="noStrike">
                <a:solidFill>
                  <a:schemeClr val="dk2"/>
                </a:solidFill>
                <a:latin typeface="Source Code Pro"/>
                <a:ea typeface="Source Code Pro"/>
                <a:cs typeface="Source Code Pro"/>
                <a:sym typeface="Source Code Pro"/>
              </a:defRPr>
            </a:lvl1pPr>
            <a:lvl2pPr indent="-317500" lvl="1" marL="9144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2pPr>
            <a:lvl3pPr indent="-317500" lvl="2" marL="13716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3pPr>
            <a:lvl4pPr indent="-317500" lvl="3" marL="18288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4pPr>
            <a:lvl5pPr indent="-317500" lvl="4" marL="22860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5pPr>
            <a:lvl6pPr indent="-317500" lvl="5" marL="27432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6pPr>
            <a:lvl7pPr indent="-317500" lvl="6" marL="32004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7pPr>
            <a:lvl8pPr indent="-317500" lvl="7" marL="36576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8pPr>
            <a:lvl9pPr indent="-317500" lvl="8" marL="4114800" marR="0" rtl="0" algn="l">
              <a:lnSpc>
                <a:spcPct val="115000"/>
              </a:lnSpc>
              <a:spcBef>
                <a:spcPts val="1600"/>
              </a:spcBef>
              <a:spcAft>
                <a:spcPts val="160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9pPr>
          </a:lstStyle>
          <a:p/>
        </p:txBody>
      </p:sp>
      <p:sp>
        <p:nvSpPr>
          <p:cNvPr id="3038" name="Google Shape;3038;p45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48" r:id="rId1"/>
    <p:sldLayoutId id="2147484049" r:id="rId2"/>
    <p:sldLayoutId id="2147484050" r:id="rId3"/>
    <p:sldLayoutId id="2147484051" r:id="rId4"/>
    <p:sldLayoutId id="2147484052" r:id="rId5"/>
    <p:sldLayoutId id="2147484053" r:id="rId6"/>
    <p:sldLayoutId id="2147484054" r:id="rId7"/>
    <p:sldLayoutId id="2147484055" r:id="rId8"/>
    <p:sldLayoutId id="2147484056" r:id="rId9"/>
    <p:sldLayoutId id="2147484057" r:id="rId10"/>
    <p:sldLayoutId id="21474840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wave">
    <p:bg>
      <p:bgPr>
        <a:gradFill>
          <a:gsLst>
            <a:gs pos="0">
              <a:schemeClr val="lt2"/>
            </a:gs>
            <a:gs pos="100000">
              <a:schemeClr val="accent1"/>
            </a:gs>
          </a:gsLst>
          <a:path path="circle">
            <a:fillToRect b="50%" l="50%" r="50%" t="50%"/>
          </a:path>
          <a:tileRect/>
        </a:gradFill>
      </p:bgPr>
    </p:bg>
    <p:spTree>
      <p:nvGrpSpPr>
        <p:cNvPr id="3082" name="Shape 3082"/>
        <p:cNvGrpSpPr/>
        <p:nvPr/>
      </p:nvGrpSpPr>
      <p:grpSpPr>
        <a:xfrm>
          <a:off x="0" y="0"/>
          <a:ext cx="0" cy="0"/>
          <a:chOff x="0" y="0"/>
          <a:chExt cx="0" cy="0"/>
        </a:xfrm>
      </p:grpSpPr>
      <p:sp>
        <p:nvSpPr>
          <p:cNvPr id="3083" name="Google Shape;3083;p468"/>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1pPr>
            <a:lvl2pPr lvl="1"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2pPr>
            <a:lvl3pPr lvl="2"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3pPr>
            <a:lvl4pPr lvl="3"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4pPr>
            <a:lvl5pPr lvl="4"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5pPr>
            <a:lvl6pPr lvl="5"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6pPr>
            <a:lvl7pPr lvl="6"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7pPr>
            <a:lvl8pPr lvl="7"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8pPr>
            <a:lvl9pPr lvl="8"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9pPr>
          </a:lstStyle>
          <a:p/>
        </p:txBody>
      </p:sp>
      <p:sp>
        <p:nvSpPr>
          <p:cNvPr id="3084" name="Google Shape;3084;p468"/>
          <p:cNvSpPr txBox="1"/>
          <p:nvPr>
            <p:ph idx="1" type="body"/>
          </p:nvPr>
        </p:nvSpPr>
        <p:spPr>
          <a:xfrm>
            <a:off x="457200" y="1295400"/>
            <a:ext cx="8229600" cy="3394500"/>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0"/>
              </a:spcBef>
              <a:spcAft>
                <a:spcPts val="0"/>
              </a:spcAft>
              <a:buClr>
                <a:schemeClr val="dk2"/>
              </a:buClr>
              <a:buSzPts val="3200"/>
              <a:buFont typeface="Trebuchet MS"/>
              <a:buChar char="●"/>
              <a:defRPr b="0" i="0" sz="3200" u="none" cap="none" strike="noStrike">
                <a:solidFill>
                  <a:schemeClr val="dk2"/>
                </a:solidFill>
                <a:latin typeface="Trebuchet MS"/>
                <a:ea typeface="Trebuchet MS"/>
                <a:cs typeface="Trebuchet MS"/>
                <a:sym typeface="Trebuchet MS"/>
              </a:defRPr>
            </a:lvl1pPr>
            <a:lvl2pPr indent="-406400" lvl="1" marL="914400" marR="0" rtl="0" algn="l">
              <a:lnSpc>
                <a:spcPct val="100000"/>
              </a:lnSpc>
              <a:spcBef>
                <a:spcPts val="0"/>
              </a:spcBef>
              <a:spcAft>
                <a:spcPts val="0"/>
              </a:spcAft>
              <a:buClr>
                <a:schemeClr val="dk2"/>
              </a:buClr>
              <a:buSzPts val="2800"/>
              <a:buFont typeface="Trebuchet MS"/>
              <a:buChar char="○"/>
              <a:defRPr b="0" i="0" sz="2800" u="none" cap="none" strike="noStrike">
                <a:solidFill>
                  <a:schemeClr val="dk2"/>
                </a:solidFill>
                <a:latin typeface="Trebuchet MS"/>
                <a:ea typeface="Trebuchet MS"/>
                <a:cs typeface="Trebuchet MS"/>
                <a:sym typeface="Trebuchet MS"/>
              </a:defRPr>
            </a:lvl2pPr>
            <a:lvl3pPr indent="-381000" lvl="2" marL="1371600" marR="0" rtl="0" algn="l">
              <a:lnSpc>
                <a:spcPct val="100000"/>
              </a:lnSpc>
              <a:spcBef>
                <a:spcPts val="0"/>
              </a:spcBef>
              <a:spcAft>
                <a:spcPts val="0"/>
              </a:spcAft>
              <a:buClr>
                <a:schemeClr val="dk2"/>
              </a:buClr>
              <a:buSzPts val="2400"/>
              <a:buFont typeface="Trebuchet MS"/>
              <a:buChar char="■"/>
              <a:defRPr b="0" i="0" sz="2400" u="none" cap="none" strike="noStrike">
                <a:solidFill>
                  <a:schemeClr val="dk2"/>
                </a:solidFill>
                <a:latin typeface="Trebuchet MS"/>
                <a:ea typeface="Trebuchet MS"/>
                <a:cs typeface="Trebuchet MS"/>
                <a:sym typeface="Trebuchet MS"/>
              </a:defRPr>
            </a:lvl3pPr>
            <a:lvl4pPr indent="-355600" lvl="3" marL="18288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4pPr>
            <a:lvl5pPr indent="-355600" lvl="4" marL="22860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5pPr>
            <a:lvl6pPr indent="-355600" lvl="5" marL="27432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6pPr>
            <a:lvl7pPr indent="-355600" lvl="6" marL="32004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7pPr>
            <a:lvl8pPr indent="-355600" lvl="7" marL="36576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8pPr>
            <a:lvl9pPr indent="-355600" lvl="8" marL="41148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9pPr>
          </a:lstStyle>
          <a:p/>
        </p:txBody>
      </p:sp>
      <p:sp>
        <p:nvSpPr>
          <p:cNvPr id="3085" name="Google Shape;3085;p468"/>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59" r:id="rId1"/>
    <p:sldLayoutId id="2147484060" r:id="rId2"/>
    <p:sldLayoutId id="2147484061" r:id="rId3"/>
    <p:sldLayoutId id="2147484062" r:id="rId4"/>
    <p:sldLayoutId id="2147484063" r:id="rId5"/>
    <p:sldLayoutId id="214748406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3125" name="Shape 3125"/>
        <p:cNvGrpSpPr/>
        <p:nvPr/>
      </p:nvGrpSpPr>
      <p:grpSpPr>
        <a:xfrm>
          <a:off x="0" y="0"/>
          <a:ext cx="0" cy="0"/>
          <a:chOff x="0" y="0"/>
          <a:chExt cx="0" cy="0"/>
        </a:xfrm>
      </p:grpSpPr>
      <p:sp>
        <p:nvSpPr>
          <p:cNvPr id="3126" name="Google Shape;3126;p475"/>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1pPr>
            <a:lvl2pPr lvl="1"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2pPr>
            <a:lvl3pPr lvl="2"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3pPr>
            <a:lvl4pPr lvl="3"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4pPr>
            <a:lvl5pPr lvl="4"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5pPr>
            <a:lvl6pPr lvl="5"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6pPr>
            <a:lvl7pPr lvl="6"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7pPr>
            <a:lvl8pPr lvl="7"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8pPr>
            <a:lvl9pPr lvl="8"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9pPr>
          </a:lstStyle>
          <a:p/>
        </p:txBody>
      </p:sp>
      <p:sp>
        <p:nvSpPr>
          <p:cNvPr id="3127" name="Google Shape;3127;p475"/>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1pPr>
            <a:lvl2pPr indent="-317500" lvl="1" marL="9144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2pPr>
            <a:lvl3pPr indent="-317500" lvl="2" marL="13716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3pPr>
            <a:lvl4pPr indent="-317500" lvl="3" marL="18288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4pPr>
            <a:lvl5pPr indent="-317500" lvl="4" marL="22860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5pPr>
            <a:lvl6pPr indent="-317500" lvl="5" marL="27432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6pPr>
            <a:lvl7pPr indent="-317500" lvl="6" marL="32004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7pPr>
            <a:lvl8pPr indent="-317500" lvl="7" marL="36576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8pPr>
            <a:lvl9pPr indent="-317500" lvl="8" marL="4114800" marR="0" rtl="0" algn="l">
              <a:lnSpc>
                <a:spcPct val="115000"/>
              </a:lnSpc>
              <a:spcBef>
                <a:spcPts val="1600"/>
              </a:spcBef>
              <a:spcAft>
                <a:spcPts val="160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9pPr>
          </a:lstStyle>
          <a:p/>
        </p:txBody>
      </p:sp>
      <p:sp>
        <p:nvSpPr>
          <p:cNvPr id="3128" name="Google Shape;3128;p47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65" r:id="rId1"/>
    <p:sldLayoutId id="2147484066" r:id="rId2"/>
    <p:sldLayoutId id="2147484067" r:id="rId3"/>
    <p:sldLayoutId id="2147484068" r:id="rId4"/>
    <p:sldLayoutId id="2147484069" r:id="rId5"/>
    <p:sldLayoutId id="2147484070" r:id="rId6"/>
    <p:sldLayoutId id="2147484071" r:id="rId7"/>
    <p:sldLayoutId id="2147484072" r:id="rId8"/>
    <p:sldLayoutId id="2147484073" r:id="rId9"/>
    <p:sldLayoutId id="2147484074" r:id="rId10"/>
    <p:sldLayoutId id="2147484075" r:id="rId11"/>
    <p:sldLayoutId id="2147484076"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30000">
              <a:schemeClr val="lt1"/>
            </a:gs>
            <a:gs pos="100000">
              <a:schemeClr val="lt2"/>
            </a:gs>
          </a:gsLst>
          <a:path path="circle">
            <a:fillToRect b="50%" l="50%" r="50%" t="50%"/>
          </a:path>
          <a:tileRect/>
        </a:gradFill>
      </p:bgPr>
    </p:bg>
    <p:spTree>
      <p:nvGrpSpPr>
        <p:cNvPr id="3181" name="Shape 3181"/>
        <p:cNvGrpSpPr/>
        <p:nvPr/>
      </p:nvGrpSpPr>
      <p:grpSpPr>
        <a:xfrm>
          <a:off x="0" y="0"/>
          <a:ext cx="0" cy="0"/>
          <a:chOff x="0" y="0"/>
          <a:chExt cx="0" cy="0"/>
        </a:xfrm>
      </p:grpSpPr>
      <p:sp>
        <p:nvSpPr>
          <p:cNvPr id="3182" name="Google Shape;3182;p488"/>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3183" name="Google Shape;3183;p488"/>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rgbClr val="000000"/>
              </a:buClr>
              <a:buSzPts val="3000"/>
              <a:buFont typeface="Arial"/>
              <a:buChar char="●"/>
              <a:defRPr b="0" i="0" sz="3000" u="none" cap="none" strike="noStrike">
                <a:solidFill>
                  <a:srgbClr val="000000"/>
                </a:solidFill>
                <a:latin typeface="Arial"/>
                <a:ea typeface="Arial"/>
                <a:cs typeface="Arial"/>
                <a:sym typeface="Arial"/>
              </a:defRPr>
            </a:lvl1pPr>
            <a:lvl2pPr indent="-381000" lvl="1" marL="914400"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81000" lvl="2" marL="1371600"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3pPr>
            <a:lvl4pPr indent="-342900" lvl="3" marL="18288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6pPr>
            <a:lvl7pPr indent="-342900" lvl="6" marL="32004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7pPr>
            <a:lvl8pPr indent="-342900" lvl="7" marL="36576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8pPr>
            <a:lvl9pPr indent="-342900" lvl="8" marL="41148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77" r:id="rId1"/>
    <p:sldLayoutId id="2147484078" r:id="rId2"/>
    <p:sldLayoutId id="2147484079" r:id="rId3"/>
    <p:sldLayoutId id="2147484080" r:id="rId4"/>
    <p:sldLayoutId id="2147484081" r:id="rId5"/>
    <p:sldLayoutId id="2147484082"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3854"/>
            </a:gs>
            <a:gs pos="100000">
              <a:srgbClr val="666699"/>
            </a:gs>
          </a:gsLst>
          <a:lin ang="5400012" scaled="0"/>
        </a:gradFill>
      </p:bgPr>
    </p:bg>
    <p:spTree>
      <p:nvGrpSpPr>
        <p:cNvPr id="331" name="Shape 331"/>
        <p:cNvGrpSpPr/>
        <p:nvPr/>
      </p:nvGrpSpPr>
      <p:grpSpPr>
        <a:xfrm>
          <a:off x="0" y="0"/>
          <a:ext cx="0" cy="0"/>
          <a:chOff x="0" y="0"/>
          <a:chExt cx="0" cy="0"/>
        </a:xfrm>
      </p:grpSpPr>
      <p:pic>
        <p:nvPicPr>
          <p:cNvPr id="332" name="Google Shape;332;p49"/>
          <p:cNvPicPr preferRelativeResize="0"/>
          <p:nvPr/>
        </p:nvPicPr>
        <p:blipFill rotWithShape="1">
          <a:blip r:embed="rId1">
            <a:alphaModFix/>
          </a:blip>
          <a:srcRect b="0" l="0" r="0" t="0"/>
          <a:stretch/>
        </p:blipFill>
        <p:spPr>
          <a:xfrm>
            <a:off x="7643812" y="4266009"/>
            <a:ext cx="744140" cy="578644"/>
          </a:xfrm>
          <a:prstGeom prst="rect">
            <a:avLst/>
          </a:prstGeom>
          <a:noFill/>
          <a:ln>
            <a:noFill/>
          </a:ln>
        </p:spPr>
      </p:pic>
      <p:sp>
        <p:nvSpPr>
          <p:cNvPr id="333" name="Google Shape;333;p49"/>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1pPr>
            <a:lvl2pPr lvl="1"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2pPr>
            <a:lvl3pPr lvl="2"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3pPr>
            <a:lvl4pPr lvl="3"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4pPr>
            <a:lvl5pPr lvl="4"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5pPr>
            <a:lvl6pPr lvl="5"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6pPr>
            <a:lvl7pPr lvl="6"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7pPr>
            <a:lvl8pPr lvl="7"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8pPr>
            <a:lvl9pPr lvl="8"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9pPr>
          </a:lstStyle>
          <a:p/>
        </p:txBody>
      </p:sp>
      <p:sp>
        <p:nvSpPr>
          <p:cNvPr id="334" name="Google Shape;334;p49"/>
          <p:cNvSpPr txBox="1"/>
          <p:nvPr>
            <p:ph idx="1" type="body"/>
          </p:nvPr>
        </p:nvSpPr>
        <p:spPr>
          <a:xfrm>
            <a:off x="1295400" y="1485900"/>
            <a:ext cx="7315200" cy="30861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indent="-411480" lvl="0" marL="457200" marR="0" rtl="0" algn="l">
              <a:lnSpc>
                <a:spcPct val="100000"/>
              </a:lnSpc>
              <a:spcBef>
                <a:spcPts val="720"/>
              </a:spcBef>
              <a:spcAft>
                <a:spcPts val="0"/>
              </a:spcAft>
              <a:buClr>
                <a:srgbClr val="6699FF"/>
              </a:buClr>
              <a:buSzPts val="2880"/>
              <a:buFont typeface="Arial"/>
              <a:buChar char=":"/>
              <a:defRPr b="1" i="0" sz="3600" u="none" cap="none" strike="noStrike">
                <a:solidFill>
                  <a:schemeClr val="dk1"/>
                </a:solidFill>
                <a:latin typeface="Arial"/>
                <a:ea typeface="Arial"/>
                <a:cs typeface="Arial"/>
                <a:sym typeface="Arial"/>
              </a:defRPr>
            </a:lvl1pPr>
            <a:lvl2pPr indent="-400050" lvl="1" marL="914400" marR="0" rtl="0" algn="l">
              <a:lnSpc>
                <a:spcPct val="100000"/>
              </a:lnSpc>
              <a:spcBef>
                <a:spcPts val="720"/>
              </a:spcBef>
              <a:spcAft>
                <a:spcPts val="0"/>
              </a:spcAft>
              <a:buClr>
                <a:srgbClr val="6699FF"/>
              </a:buClr>
              <a:buSzPts val="2700"/>
              <a:buFont typeface="Arial"/>
              <a:buChar char="="/>
              <a:defRPr b="1" i="0" sz="3600" u="none" cap="none" strike="noStrike">
                <a:solidFill>
                  <a:schemeClr val="dk1"/>
                </a:solidFill>
                <a:latin typeface="Arial"/>
                <a:ea typeface="Arial"/>
                <a:cs typeface="Arial"/>
                <a:sym typeface="Arial"/>
              </a:defRPr>
            </a:lvl2pPr>
            <a:lvl3pPr indent="-342900" lvl="2" marL="13716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3pPr>
            <a:lvl4pPr indent="-342900" lvl="3" marL="18288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4pPr>
            <a:lvl5pPr indent="-342900" lvl="4" marL="22860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5pPr>
            <a:lvl6pPr indent="-342900" lvl="5" marL="27432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6pPr>
            <a:lvl7pPr indent="-342900" lvl="6" marL="32004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7pPr>
            <a:lvl8pPr indent="-342900" lvl="7" marL="36576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8pPr>
            <a:lvl9pPr indent="-342900" lvl="8" marL="41148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9pPr>
          </a:lstStyle>
          <a:p/>
        </p:txBody>
      </p:sp>
      <p:cxnSp>
        <p:nvCxnSpPr>
          <p:cNvPr id="335" name="Google Shape;335;p49"/>
          <p:cNvCxnSpPr/>
          <p:nvPr/>
        </p:nvCxnSpPr>
        <p:spPr>
          <a:xfrm>
            <a:off x="3017837" y="4872038"/>
            <a:ext cx="6126300" cy="0"/>
          </a:xfrm>
          <a:prstGeom prst="straightConnector1">
            <a:avLst/>
          </a:prstGeom>
          <a:noFill/>
          <a:ln cap="flat" cmpd="sng" w="19050">
            <a:solidFill>
              <a:schemeClr val="lt1"/>
            </a:solidFill>
            <a:prstDash val="solid"/>
            <a:miter lim="800000"/>
            <a:headEnd len="sm" w="sm" type="none"/>
            <a:tailEnd len="sm" w="sm" type="none"/>
          </a:ln>
          <a:effectLst>
            <a:outerShdw blurRad="63500" dir="2700000" dist="17960">
              <a:schemeClr val="lt2"/>
            </a:outerShdw>
          </a:effectLst>
        </p:spPr>
      </p:cxnSp>
      <p:sp>
        <p:nvSpPr>
          <p:cNvPr id="336" name="Google Shape;336;p49"/>
          <p:cNvSpPr txBox="1"/>
          <p:nvPr/>
        </p:nvSpPr>
        <p:spPr>
          <a:xfrm>
            <a:off x="655637" y="4744640"/>
            <a:ext cx="24003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1400"/>
              <a:buFont typeface="Arial"/>
              <a:buNone/>
            </a:pPr>
            <a:r>
              <a:rPr b="0" i="0" lang="zh-CN" sz="1400" u="none" cap="none" strike="noStrike">
                <a:solidFill>
                  <a:schemeClr val="lt1"/>
                </a:solidFill>
                <a:latin typeface="Arial"/>
                <a:ea typeface="Arial"/>
                <a:cs typeface="Arial"/>
                <a:sym typeface="Arial"/>
              </a:rPr>
              <a:t>Image Permanence Institute</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91" r:id="rId2"/>
    <p:sldLayoutId id="2147483692" r:id="rId3"/>
    <p:sldLayoutId id="2147483693" r:id="rId4"/>
    <p:sldLayoutId id="2147483694" r:id="rId5"/>
    <p:sldLayoutId id="2147483695" r:id="rId6"/>
    <p:sldLayoutId id="2147483696"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199" name="Shape 3199"/>
        <p:cNvGrpSpPr/>
        <p:nvPr/>
      </p:nvGrpSpPr>
      <p:grpSpPr>
        <a:xfrm>
          <a:off x="0" y="0"/>
          <a:ext cx="0" cy="0"/>
          <a:chOff x="0" y="0"/>
          <a:chExt cx="0" cy="0"/>
        </a:xfrm>
      </p:grpSpPr>
      <p:sp>
        <p:nvSpPr>
          <p:cNvPr id="3200" name="Google Shape;3200;p495"/>
          <p:cNvSpPr txBox="1"/>
          <p:nvPr>
            <p:ph type="title"/>
          </p:nvPr>
        </p:nvSpPr>
        <p:spPr>
          <a:xfrm>
            <a:off x="456480" y="205222"/>
            <a:ext cx="8223900" cy="855300"/>
          </a:xfrm>
          <a:prstGeom prst="rect">
            <a:avLst/>
          </a:prstGeom>
          <a:noFill/>
          <a:ln>
            <a:noFill/>
          </a:ln>
        </p:spPr>
        <p:txBody>
          <a:bodyPr anchorCtr="0" anchor="ctr" bIns="76025" lIns="76025" spcFirstLastPara="1" rIns="76025" wrap="square" tIns="76025">
            <a:noAutofit/>
          </a:bodyPr>
          <a:lstStyle>
            <a:lvl1pPr lvl="0"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1pPr>
            <a:lvl2pPr lvl="1"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2pPr>
            <a:lvl3pPr lvl="2"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3pPr>
            <a:lvl4pPr lvl="3"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4pPr>
            <a:lvl5pPr lvl="4"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5pPr>
            <a:lvl6pPr lvl="5"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6pPr>
            <a:lvl7pPr lvl="6"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7pPr>
            <a:lvl8pPr lvl="7"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8pPr>
            <a:lvl9pPr lvl="8"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9pPr>
          </a:lstStyle>
          <a:p/>
        </p:txBody>
      </p:sp>
      <p:sp>
        <p:nvSpPr>
          <p:cNvPr id="3201" name="Google Shape;3201;p495"/>
          <p:cNvSpPr txBox="1"/>
          <p:nvPr>
            <p:ph idx="1" type="body"/>
          </p:nvPr>
        </p:nvSpPr>
        <p:spPr>
          <a:xfrm>
            <a:off x="456480" y="1203246"/>
            <a:ext cx="8223900" cy="3391500"/>
          </a:xfrm>
          <a:prstGeom prst="rect">
            <a:avLst/>
          </a:prstGeom>
          <a:noFill/>
          <a:ln>
            <a:noFill/>
          </a:ln>
        </p:spPr>
        <p:txBody>
          <a:bodyPr anchorCtr="0" anchor="t" bIns="76025" lIns="76025" spcFirstLastPara="1" rIns="76025" wrap="square" tIns="76025">
            <a:noAutofit/>
          </a:bodyPr>
          <a:lstStyle>
            <a:lvl1pPr indent="-304800" lvl="0" marL="457200" marR="0" rtl="0" algn="l">
              <a:lnSpc>
                <a:spcPct val="93000"/>
              </a:lnSpc>
              <a:spcBef>
                <a:spcPts val="0"/>
              </a:spcBef>
              <a:spcAft>
                <a:spcPts val="0"/>
              </a:spcAft>
              <a:buClr>
                <a:srgbClr val="000000"/>
              </a:buClr>
              <a:buSzPts val="1200"/>
              <a:buFont typeface="Arial"/>
              <a:buChar char="●"/>
              <a:defRPr b="0" i="0" sz="2700" u="none" cap="none" strike="noStrike">
                <a:solidFill>
                  <a:srgbClr val="000000"/>
                </a:solidFill>
                <a:latin typeface="Arial"/>
                <a:ea typeface="Arial"/>
                <a:cs typeface="Arial"/>
                <a:sym typeface="Arial"/>
              </a:defRPr>
            </a:lvl1pPr>
            <a:lvl2pPr indent="-304800" lvl="1" marL="914400" marR="0" rtl="0" algn="l">
              <a:lnSpc>
                <a:spcPct val="93000"/>
              </a:lnSpc>
              <a:spcBef>
                <a:spcPts val="0"/>
              </a:spcBef>
              <a:spcAft>
                <a:spcPts val="0"/>
              </a:spcAft>
              <a:buClr>
                <a:srgbClr val="000000"/>
              </a:buClr>
              <a:buSzPts val="1200"/>
              <a:buFont typeface="Arial"/>
              <a:buChar char="○"/>
              <a:defRPr b="0" i="0" sz="2300" u="none" cap="none" strike="noStrike">
                <a:solidFill>
                  <a:srgbClr val="000000"/>
                </a:solidFill>
                <a:latin typeface="Arial"/>
                <a:ea typeface="Arial"/>
                <a:cs typeface="Arial"/>
                <a:sym typeface="Arial"/>
              </a:defRPr>
            </a:lvl2pPr>
            <a:lvl3pPr indent="-304800" lvl="2" marL="1371600" marR="0" rtl="0" algn="l">
              <a:lnSpc>
                <a:spcPct val="93000"/>
              </a:lnSpc>
              <a:spcBef>
                <a:spcPts val="0"/>
              </a:spcBef>
              <a:spcAft>
                <a:spcPts val="0"/>
              </a:spcAft>
              <a:buClr>
                <a:srgbClr val="000000"/>
              </a:buClr>
              <a:buSzPts val="1200"/>
              <a:buFont typeface="Arial"/>
              <a:buChar char="■"/>
              <a:defRPr b="0" i="0" sz="2000" u="none" cap="none" strike="noStrike">
                <a:solidFill>
                  <a:srgbClr val="000000"/>
                </a:solidFill>
                <a:latin typeface="Arial"/>
                <a:ea typeface="Arial"/>
                <a:cs typeface="Arial"/>
                <a:sym typeface="Arial"/>
              </a:defRPr>
            </a:lvl3pPr>
            <a:lvl4pPr indent="-304800" lvl="3" marL="18288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4pPr>
            <a:lvl5pPr indent="-304800" lvl="4" marL="22860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5pPr>
            <a:lvl6pPr indent="-304800" lvl="5" marL="27432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6pPr>
            <a:lvl7pPr indent="-304800" lvl="6" marL="32004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7pPr>
            <a:lvl8pPr indent="-304800" lvl="7" marL="36576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8pPr>
            <a:lvl9pPr indent="-304800" lvl="8" marL="41148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9pPr>
          </a:lstStyle>
          <a:p/>
        </p:txBody>
      </p:sp>
      <p:sp>
        <p:nvSpPr>
          <p:cNvPr id="3202" name="Google Shape;3202;p495"/>
          <p:cNvSpPr txBox="1"/>
          <p:nvPr>
            <p:ph idx="10" type="dt"/>
          </p:nvPr>
        </p:nvSpPr>
        <p:spPr>
          <a:xfrm>
            <a:off x="456480" y="4685532"/>
            <a:ext cx="2125500" cy="351000"/>
          </a:xfrm>
          <a:prstGeom prst="rect">
            <a:avLst/>
          </a:prstGeom>
          <a:noFill/>
          <a:ln>
            <a:noFill/>
          </a:ln>
        </p:spPr>
        <p:txBody>
          <a:bodyPr anchorCtr="0" anchor="t" bIns="76025" lIns="76025" spcFirstLastPara="1" rIns="76025" wrap="square" tIns="76025">
            <a:noAutofit/>
          </a:bodyPr>
          <a:lstStyle>
            <a:lvl1pPr lvl="0"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9pPr>
          </a:lstStyle>
          <a:p/>
        </p:txBody>
      </p:sp>
      <p:sp>
        <p:nvSpPr>
          <p:cNvPr id="3203" name="Google Shape;3203;p495"/>
          <p:cNvSpPr txBox="1"/>
          <p:nvPr>
            <p:ph idx="11" type="ftr"/>
          </p:nvPr>
        </p:nvSpPr>
        <p:spPr>
          <a:xfrm>
            <a:off x="3127680" y="4685532"/>
            <a:ext cx="2894400" cy="351000"/>
          </a:xfrm>
          <a:prstGeom prst="rect">
            <a:avLst/>
          </a:prstGeom>
          <a:noFill/>
          <a:ln>
            <a:noFill/>
          </a:ln>
        </p:spPr>
        <p:txBody>
          <a:bodyPr anchorCtr="0" anchor="t" bIns="76025" lIns="76025" spcFirstLastPara="1" rIns="76025" wrap="square" tIns="76025">
            <a:noAutofit/>
          </a:bodyPr>
          <a:lstStyle>
            <a:lvl1pPr lvl="0"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9pPr>
          </a:lstStyle>
          <a:p/>
        </p:txBody>
      </p:sp>
      <p:sp>
        <p:nvSpPr>
          <p:cNvPr id="3204" name="Google Shape;3204;p495"/>
          <p:cNvSpPr txBox="1"/>
          <p:nvPr>
            <p:ph idx="12" type="sldNum"/>
          </p:nvPr>
        </p:nvSpPr>
        <p:spPr>
          <a:xfrm>
            <a:off x="6556319" y="4685532"/>
            <a:ext cx="2125500" cy="351000"/>
          </a:xfrm>
          <a:prstGeom prst="rect">
            <a:avLst/>
          </a:prstGeom>
          <a:noFill/>
          <a:ln>
            <a:noFill/>
          </a:ln>
        </p:spPr>
        <p:txBody>
          <a:bodyPr anchorCtr="0" anchor="t" bIns="76025" lIns="76025" spcFirstLastPara="1" rIns="76025" wrap="square" tIns="76025">
            <a:noAutofit/>
          </a:bodyPr>
          <a:lstStyle>
            <a:lvl1pPr indent="76200" lvl="0"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1pPr>
            <a:lvl2pPr indent="76200" lvl="1"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2pPr>
            <a:lvl3pPr indent="76200" lvl="2"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3pPr>
            <a:lvl4pPr indent="76200" lvl="3"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4pPr>
            <a:lvl5pPr indent="76200" lvl="4"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5pPr>
            <a:lvl6pPr indent="76200" lvl="5"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6pPr>
            <a:lvl7pPr indent="76200" lvl="6"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7pPr>
            <a:lvl8pPr indent="76200" lvl="7"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8pPr>
            <a:lvl9pPr indent="76200" lvl="8"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200"/>
              <a:buFont typeface="Arial"/>
              <a:buChar char="●"/>
            </a:pPr>
            <a:r>
              <a:t/>
            </a:r>
            <a:endParaRPr/>
          </a:p>
          <a:p>
            <a:pPr indent="0" lvl="1" marL="0" rtl="0" algn="l">
              <a:spcBef>
                <a:spcPts val="0"/>
              </a:spcBef>
              <a:spcAft>
                <a:spcPts val="0"/>
              </a:spcAft>
              <a:buClr>
                <a:srgbClr val="000000"/>
              </a:buClr>
              <a:buSzPts val="1200"/>
              <a:buFont typeface="Arial"/>
              <a:buChar char="○"/>
            </a:pPr>
            <a:r>
              <a:t/>
            </a:r>
            <a:endParaRPr sz="1200"/>
          </a:p>
          <a:p>
            <a:pPr indent="0" lvl="2" marL="0" rtl="0" algn="l">
              <a:spcBef>
                <a:spcPts val="0"/>
              </a:spcBef>
              <a:spcAft>
                <a:spcPts val="0"/>
              </a:spcAft>
              <a:buClr>
                <a:srgbClr val="000000"/>
              </a:buClr>
              <a:buSzPts val="1200"/>
              <a:buFont typeface="Arial"/>
              <a:buChar char="■"/>
            </a:pPr>
            <a:r>
              <a:t/>
            </a:r>
            <a:endParaRPr sz="1200"/>
          </a:p>
          <a:p>
            <a:pPr indent="0" lvl="3" marL="0" rtl="0" algn="l">
              <a:spcBef>
                <a:spcPts val="0"/>
              </a:spcBef>
              <a:spcAft>
                <a:spcPts val="0"/>
              </a:spcAft>
              <a:buClr>
                <a:srgbClr val="000000"/>
              </a:buClr>
              <a:buSzPts val="1200"/>
              <a:buFont typeface="Arial"/>
              <a:buChar char="●"/>
            </a:pPr>
            <a:r>
              <a:t/>
            </a:r>
            <a:endParaRPr sz="1200"/>
          </a:p>
          <a:p>
            <a:pPr indent="0" lvl="4" marL="0" rtl="0" algn="l">
              <a:spcBef>
                <a:spcPts val="0"/>
              </a:spcBef>
              <a:spcAft>
                <a:spcPts val="0"/>
              </a:spcAft>
              <a:buClr>
                <a:srgbClr val="000000"/>
              </a:buClr>
              <a:buSzPts val="1200"/>
              <a:buFont typeface="Arial"/>
              <a:buChar char="○"/>
            </a:pPr>
            <a:r>
              <a:t/>
            </a:r>
            <a:endParaRPr sz="1200"/>
          </a:p>
          <a:p>
            <a:pPr indent="0" lvl="5" marL="0" rtl="0" algn="l">
              <a:spcBef>
                <a:spcPts val="0"/>
              </a:spcBef>
              <a:spcAft>
                <a:spcPts val="0"/>
              </a:spcAft>
              <a:buClr>
                <a:srgbClr val="000000"/>
              </a:buClr>
              <a:buSzPts val="1200"/>
              <a:buFont typeface="Arial"/>
              <a:buChar char="■"/>
            </a:pPr>
            <a:r>
              <a:t/>
            </a:r>
            <a:endParaRPr sz="1200"/>
          </a:p>
          <a:p>
            <a:pPr indent="0" lvl="6" marL="0" rtl="0" algn="l">
              <a:spcBef>
                <a:spcPts val="0"/>
              </a:spcBef>
              <a:spcAft>
                <a:spcPts val="0"/>
              </a:spcAft>
              <a:buClr>
                <a:srgbClr val="000000"/>
              </a:buClr>
              <a:buSzPts val="1200"/>
              <a:buFont typeface="Arial"/>
              <a:buChar char="●"/>
            </a:pPr>
            <a:r>
              <a:t/>
            </a:r>
            <a:endParaRPr sz="1200"/>
          </a:p>
          <a:p>
            <a:pPr indent="0" lvl="7" marL="0" rtl="0" algn="l">
              <a:spcBef>
                <a:spcPts val="0"/>
              </a:spcBef>
              <a:spcAft>
                <a:spcPts val="0"/>
              </a:spcAft>
              <a:buClr>
                <a:srgbClr val="000000"/>
              </a:buClr>
              <a:buSzPts val="1200"/>
              <a:buFont typeface="Arial"/>
              <a:buChar char="○"/>
            </a:pPr>
            <a:r>
              <a:t/>
            </a:r>
            <a:endParaRPr sz="1200"/>
          </a:p>
          <a:p>
            <a:pPr indent="0" lvl="8" marL="0" rtl="0" algn="l">
              <a:spcBef>
                <a:spcPts val="0"/>
              </a:spcBef>
              <a:spcAft>
                <a:spcPts val="0"/>
              </a:spcAft>
              <a:buClr>
                <a:srgbClr val="000000"/>
              </a:buClr>
              <a:buSzPts val="1200"/>
              <a:buFont typeface="Arial"/>
              <a:buChar char="■"/>
            </a:pPr>
            <a:r>
              <a:t/>
            </a:r>
            <a:endParaRPr sz="1200"/>
          </a:p>
        </p:txBody>
      </p:sp>
    </p:spTree>
  </p:cSld>
  <p:clrMap accent1="accent1" accent2="accent2" accent3="accent3" accent4="accent4" accent5="accent5" accent6="accent6" bg1="lt1" bg2="dk2" tx1="dk1" tx2="lt2" folHlink="folHlink" hlink="hlink"/>
  <p:sldLayoutIdLst>
    <p:sldLayoutId id="2147484083" r:id="rId1"/>
    <p:sldLayoutId id="2147484084" r:id="rId2"/>
    <p:sldLayoutId id="2147484085" r:id="rId3"/>
    <p:sldLayoutId id="2147484086" r:id="rId4"/>
    <p:sldLayoutId id="2147484087" r:id="rId5"/>
    <p:sldLayoutId id="2147484088" r:id="rId6"/>
    <p:sldLayoutId id="2147484089" r:id="rId7"/>
    <p:sldLayoutId id="2147484090" r:id="rId8"/>
    <p:sldLayoutId id="2147484091" r:id="rId9"/>
    <p:sldLayoutId id="2147484092" r:id="rId10"/>
    <p:sldLayoutId id="2147484093" r:id="rId11"/>
    <p:sldLayoutId id="2147484094"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00000"/>
        </a:solidFill>
      </p:bgPr>
    </p:bg>
    <p:spTree>
      <p:nvGrpSpPr>
        <p:cNvPr id="3243" name="Shape 3243"/>
        <p:cNvGrpSpPr/>
        <p:nvPr/>
      </p:nvGrpSpPr>
      <p:grpSpPr>
        <a:xfrm>
          <a:off x="0" y="0"/>
          <a:ext cx="0" cy="0"/>
          <a:chOff x="0" y="0"/>
          <a:chExt cx="0" cy="0"/>
        </a:xfrm>
      </p:grpSpPr>
      <p:sp>
        <p:nvSpPr>
          <p:cNvPr id="3244" name="Google Shape;3244;p50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3245" name="Google Shape;3245;p50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3246" name="Google Shape;3246;p50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95" r:id="rId1"/>
    <p:sldLayoutId id="2147484096" r:id="rId2"/>
    <p:sldLayoutId id="2147484097" r:id="rId3"/>
    <p:sldLayoutId id="2147484098" r:id="rId4"/>
    <p:sldLayoutId id="2147484099" r:id="rId5"/>
    <p:sldLayoutId id="2147484100" r:id="rId6"/>
    <p:sldLayoutId id="2147484101" r:id="rId7"/>
    <p:sldLayoutId id="2147484102" r:id="rId8"/>
    <p:sldLayoutId id="2147484103" r:id="rId9"/>
    <p:sldLayoutId id="2147484104" r:id="rId10"/>
    <p:sldLayoutId id="214748410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1">
            <a:alphaModFix/>
          </a:blip>
          <a:tile algn="tl" flip="none" tx="0" sx="99996" ty="0" sy="99996"/>
        </a:blipFill>
      </p:bgPr>
    </p:bg>
    <p:spTree>
      <p:nvGrpSpPr>
        <p:cNvPr id="3288" name="Shape 3288"/>
        <p:cNvGrpSpPr/>
        <p:nvPr/>
      </p:nvGrpSpPr>
      <p:grpSpPr>
        <a:xfrm>
          <a:off x="0" y="0"/>
          <a:ext cx="0" cy="0"/>
          <a:chOff x="0" y="0"/>
          <a:chExt cx="0" cy="0"/>
        </a:xfrm>
      </p:grpSpPr>
      <p:sp>
        <p:nvSpPr>
          <p:cNvPr id="3289" name="Google Shape;3289;p520"/>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0" name="Google Shape;3290;p520"/>
          <p:cNvSpPr/>
          <p:nvPr/>
        </p:nvSpPr>
        <p:spPr>
          <a:xfrm>
            <a:off x="91440" y="76200"/>
            <a:ext cx="8961000" cy="4998900"/>
          </a:xfrm>
          <a:prstGeom prst="roundRect">
            <a:avLst>
              <a:gd fmla="val 1735" name="adj"/>
            </a:avLst>
          </a:prstGeom>
          <a:blipFill rotWithShape="1">
            <a:blip r:embed="rId1">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1" name="Google Shape;3291;p520"/>
          <p:cNvSpPr txBox="1"/>
          <p:nvPr>
            <p:ph idx="1" type="body"/>
          </p:nvPr>
        </p:nvSpPr>
        <p:spPr>
          <a:xfrm>
            <a:off x="457200" y="1314450"/>
            <a:ext cx="8229600" cy="3280200"/>
          </a:xfrm>
          <a:prstGeom prst="rect">
            <a:avLst/>
          </a:prstGeom>
          <a:noFill/>
          <a:ln>
            <a:noFill/>
          </a:ln>
        </p:spPr>
        <p:txBody>
          <a:bodyPr anchorCtr="0" anchor="t" bIns="91425" lIns="91425" spcFirstLastPara="1" rIns="91425" wrap="square" tIns="91425">
            <a:noAutofit/>
          </a:bodyPr>
          <a:lstStyle>
            <a:lvl1pPr indent="-381000" lvl="0" marL="457200" marR="0" rtl="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rtl="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rtl="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rtl="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rtl="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rtl="0" algn="l">
              <a:lnSpc>
                <a:spcPct val="100000"/>
              </a:lnSpc>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rtl="0" algn="l">
              <a:lnSpc>
                <a:spcPct val="100000"/>
              </a:lnSpc>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rtl="0" algn="l">
              <a:lnSpc>
                <a:spcPct val="100000"/>
              </a:lnSpc>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rtl="0" algn="l">
              <a:lnSpc>
                <a:spcPct val="100000"/>
              </a:lnSpc>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292" name="Google Shape;3292;p52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2"/>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9pPr>
          </a:lstStyle>
          <a:p/>
        </p:txBody>
      </p:sp>
      <p:sp>
        <p:nvSpPr>
          <p:cNvPr id="3293" name="Google Shape;3293;p52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chemeClr val="dk2"/>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9pPr>
          </a:lstStyle>
          <a:p/>
        </p:txBody>
      </p:sp>
      <p:sp>
        <p:nvSpPr>
          <p:cNvPr id="3294" name="Google Shape;3294;p52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295" name="Google Shape;3295;p520"/>
          <p:cNvSpPr/>
          <p:nvPr/>
        </p:nvSpPr>
        <p:spPr>
          <a:xfrm>
            <a:off x="274320" y="208624"/>
            <a:ext cx="8595300" cy="9945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6" name="Google Shape;3296;p520"/>
          <p:cNvSpPr/>
          <p:nvPr/>
        </p:nvSpPr>
        <p:spPr>
          <a:xfrm>
            <a:off x="372863" y="279647"/>
            <a:ext cx="8380500" cy="8391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7" name="Google Shape;3297;p520"/>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106" r:id="rId2"/>
    <p:sldLayoutId id="2147484107" r:id="rId3"/>
    <p:sldLayoutId id="2147484108" r:id="rId4"/>
    <p:sldLayoutId id="2147484109" r:id="rId5"/>
    <p:sldLayoutId id="2147484110" r:id="rId6"/>
    <p:sldLayoutId id="2147484111" r:id="rId7"/>
    <p:sldLayoutId id="2147484112" r:id="rId8"/>
    <p:sldLayoutId id="2147484113" r:id="rId9"/>
    <p:sldLayoutId id="2147484114" r:id="rId10"/>
    <p:sldLayoutId id="2147484115" r:id="rId11"/>
    <p:sldLayoutId id="2147484116"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wave">
    <p:bg>
      <p:bgPr>
        <a:gradFill>
          <a:gsLst>
            <a:gs pos="0">
              <a:schemeClr val="lt2"/>
            </a:gs>
            <a:gs pos="100000">
              <a:schemeClr val="accent1"/>
            </a:gs>
          </a:gsLst>
          <a:path path="circle">
            <a:fillToRect b="50%" l="50%" r="50%" t="50%"/>
          </a:path>
          <a:tileRect/>
        </a:gradFill>
      </p:bgPr>
    </p:bg>
    <p:spTree>
      <p:nvGrpSpPr>
        <p:cNvPr id="3395" name="Shape 3395"/>
        <p:cNvGrpSpPr/>
        <p:nvPr/>
      </p:nvGrpSpPr>
      <p:grpSpPr>
        <a:xfrm>
          <a:off x="0" y="0"/>
          <a:ext cx="0" cy="0"/>
          <a:chOff x="0" y="0"/>
          <a:chExt cx="0" cy="0"/>
        </a:xfrm>
      </p:grpSpPr>
      <p:sp>
        <p:nvSpPr>
          <p:cNvPr id="3396" name="Google Shape;3396;p532"/>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1pPr>
            <a:lvl2pPr lvl="1"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2pPr>
            <a:lvl3pPr lvl="2"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3pPr>
            <a:lvl4pPr lvl="3"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4pPr>
            <a:lvl5pPr lvl="4"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5pPr>
            <a:lvl6pPr lvl="5"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6pPr>
            <a:lvl7pPr lvl="6"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7pPr>
            <a:lvl8pPr lvl="7"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8pPr>
            <a:lvl9pPr lvl="8"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9pPr>
          </a:lstStyle>
          <a:p/>
        </p:txBody>
      </p:sp>
      <p:sp>
        <p:nvSpPr>
          <p:cNvPr id="3397" name="Google Shape;3397;p532"/>
          <p:cNvSpPr txBox="1"/>
          <p:nvPr>
            <p:ph idx="1" type="body"/>
          </p:nvPr>
        </p:nvSpPr>
        <p:spPr>
          <a:xfrm>
            <a:off x="457200" y="1295400"/>
            <a:ext cx="8229600" cy="3394500"/>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0"/>
              </a:spcBef>
              <a:spcAft>
                <a:spcPts val="0"/>
              </a:spcAft>
              <a:buClr>
                <a:schemeClr val="dk2"/>
              </a:buClr>
              <a:buSzPts val="3200"/>
              <a:buFont typeface="Trebuchet MS"/>
              <a:buChar char="●"/>
              <a:defRPr b="0" i="0" sz="3200" u="none" cap="none" strike="noStrike">
                <a:solidFill>
                  <a:schemeClr val="dk2"/>
                </a:solidFill>
                <a:latin typeface="Trebuchet MS"/>
                <a:ea typeface="Trebuchet MS"/>
                <a:cs typeface="Trebuchet MS"/>
                <a:sym typeface="Trebuchet MS"/>
              </a:defRPr>
            </a:lvl1pPr>
            <a:lvl2pPr indent="-406400" lvl="1" marL="914400" marR="0" rtl="0" algn="l">
              <a:lnSpc>
                <a:spcPct val="100000"/>
              </a:lnSpc>
              <a:spcBef>
                <a:spcPts val="0"/>
              </a:spcBef>
              <a:spcAft>
                <a:spcPts val="0"/>
              </a:spcAft>
              <a:buClr>
                <a:schemeClr val="dk2"/>
              </a:buClr>
              <a:buSzPts val="2800"/>
              <a:buFont typeface="Trebuchet MS"/>
              <a:buChar char="○"/>
              <a:defRPr b="0" i="0" sz="2800" u="none" cap="none" strike="noStrike">
                <a:solidFill>
                  <a:schemeClr val="dk2"/>
                </a:solidFill>
                <a:latin typeface="Trebuchet MS"/>
                <a:ea typeface="Trebuchet MS"/>
                <a:cs typeface="Trebuchet MS"/>
                <a:sym typeface="Trebuchet MS"/>
              </a:defRPr>
            </a:lvl2pPr>
            <a:lvl3pPr indent="-381000" lvl="2" marL="1371600" marR="0" rtl="0" algn="l">
              <a:lnSpc>
                <a:spcPct val="100000"/>
              </a:lnSpc>
              <a:spcBef>
                <a:spcPts val="0"/>
              </a:spcBef>
              <a:spcAft>
                <a:spcPts val="0"/>
              </a:spcAft>
              <a:buClr>
                <a:schemeClr val="dk2"/>
              </a:buClr>
              <a:buSzPts val="2400"/>
              <a:buFont typeface="Trebuchet MS"/>
              <a:buChar char="■"/>
              <a:defRPr b="0" i="0" sz="2400" u="none" cap="none" strike="noStrike">
                <a:solidFill>
                  <a:schemeClr val="dk2"/>
                </a:solidFill>
                <a:latin typeface="Trebuchet MS"/>
                <a:ea typeface="Trebuchet MS"/>
                <a:cs typeface="Trebuchet MS"/>
                <a:sym typeface="Trebuchet MS"/>
              </a:defRPr>
            </a:lvl3pPr>
            <a:lvl4pPr indent="-355600" lvl="3" marL="18288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4pPr>
            <a:lvl5pPr indent="-355600" lvl="4" marL="22860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5pPr>
            <a:lvl6pPr indent="-355600" lvl="5" marL="27432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6pPr>
            <a:lvl7pPr indent="-355600" lvl="6" marL="32004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7pPr>
            <a:lvl8pPr indent="-355600" lvl="7" marL="36576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8pPr>
            <a:lvl9pPr indent="-355600" lvl="8" marL="41148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9pPr>
          </a:lstStyle>
          <a:p/>
        </p:txBody>
      </p:sp>
    </p:spTree>
  </p:cSld>
  <p:clrMap accent1="accent1" accent2="accent2" accent3="accent3" accent4="accent4" accent5="accent5" accent6="accent6" bg1="lt1" bg2="dk2" tx1="dk1" tx2="lt2" folHlink="folHlink" hlink="hlink"/>
  <p:sldLayoutIdLst>
    <p:sldLayoutId id="2147484117" r:id="rId1"/>
    <p:sldLayoutId id="2147484118" r:id="rId2"/>
    <p:sldLayoutId id="2147484119" r:id="rId3"/>
    <p:sldLayoutId id="2147484120" r:id="rId4"/>
    <p:sldLayoutId id="2147484121" r:id="rId5"/>
    <p:sldLayoutId id="2147484122"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50000">
              <a:schemeClr val="lt1"/>
            </a:gs>
            <a:gs pos="100000">
              <a:schemeClr val="lt2"/>
            </a:gs>
          </a:gsLst>
          <a:lin ang="5400012" scaled="0"/>
        </a:gradFill>
      </p:bgPr>
    </p:bg>
    <p:spTree>
      <p:nvGrpSpPr>
        <p:cNvPr id="3431" name="Shape 3431"/>
        <p:cNvGrpSpPr/>
        <p:nvPr/>
      </p:nvGrpSpPr>
      <p:grpSpPr>
        <a:xfrm>
          <a:off x="0" y="0"/>
          <a:ext cx="0" cy="0"/>
          <a:chOff x="0" y="0"/>
          <a:chExt cx="0" cy="0"/>
        </a:xfrm>
      </p:grpSpPr>
      <p:grpSp>
        <p:nvGrpSpPr>
          <p:cNvPr id="3432" name="Google Shape;3432;p539"/>
          <p:cNvGrpSpPr/>
          <p:nvPr/>
        </p:nvGrpSpPr>
        <p:grpSpPr>
          <a:xfrm>
            <a:off x="3800475" y="1341834"/>
            <a:ext cx="5357463" cy="3792244"/>
            <a:chOff x="3800475" y="1789112"/>
            <a:chExt cx="5357463" cy="5056325"/>
          </a:xfrm>
        </p:grpSpPr>
        <p:sp>
          <p:nvSpPr>
            <p:cNvPr id="3433" name="Google Shape;3433;p539"/>
            <p:cNvSpPr/>
            <p:nvPr/>
          </p:nvSpPr>
          <p:spPr>
            <a:xfrm>
              <a:off x="6715125" y="2166937"/>
              <a:ext cx="312600" cy="16200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4" name="Google Shape;3434;p539"/>
            <p:cNvSpPr/>
            <p:nvPr/>
          </p:nvSpPr>
          <p:spPr>
            <a:xfrm>
              <a:off x="6824662" y="1881187"/>
              <a:ext cx="74700" cy="74700"/>
            </a:xfrm>
            <a:prstGeom prst="ellipse">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5" name="Google Shape;3435;p539"/>
            <p:cNvSpPr/>
            <p:nvPr/>
          </p:nvSpPr>
          <p:spPr>
            <a:xfrm rot="971352">
              <a:off x="8262875" y="2373336"/>
              <a:ext cx="9684" cy="329101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6" name="Google Shape;3436;p539"/>
            <p:cNvSpPr/>
            <p:nvPr/>
          </p:nvSpPr>
          <p:spPr>
            <a:xfrm>
              <a:off x="7732712" y="5568950"/>
              <a:ext cx="104775" cy="152400"/>
            </a:xfrm>
            <a:custGeom>
              <a:rect b="b" l="l" r="r" t="t"/>
              <a:pathLst>
                <a:path extrusionOk="0" h="96" w="66">
                  <a:moveTo>
                    <a:pt x="18" y="96"/>
                  </a:moveTo>
                  <a:lnTo>
                    <a:pt x="42" y="78"/>
                  </a:lnTo>
                  <a:lnTo>
                    <a:pt x="60" y="60"/>
                  </a:lnTo>
                  <a:lnTo>
                    <a:pt x="66" y="36"/>
                  </a:lnTo>
                  <a:lnTo>
                    <a:pt x="60" y="12"/>
                  </a:lnTo>
                  <a:lnTo>
                    <a:pt x="36" y="0"/>
                  </a:lnTo>
                  <a:lnTo>
                    <a:pt x="24" y="6"/>
                  </a:lnTo>
                  <a:lnTo>
                    <a:pt x="12" y="12"/>
                  </a:lnTo>
                  <a:lnTo>
                    <a:pt x="0" y="36"/>
                  </a:lnTo>
                  <a:lnTo>
                    <a:pt x="0" y="60"/>
                  </a:lnTo>
                  <a:lnTo>
                    <a:pt x="12" y="84"/>
                  </a:lnTo>
                  <a:lnTo>
                    <a:pt x="18" y="96"/>
                  </a:lnTo>
                  <a:lnTo>
                    <a:pt x="18" y="96"/>
                  </a:lnTo>
                  <a:close/>
                  <a:moveTo>
                    <a:pt x="42" y="18"/>
                  </a:moveTo>
                  <a:lnTo>
                    <a:pt x="54" y="24"/>
                  </a:lnTo>
                  <a:lnTo>
                    <a:pt x="60" y="36"/>
                  </a:lnTo>
                  <a:lnTo>
                    <a:pt x="60" y="48"/>
                  </a:lnTo>
                  <a:lnTo>
                    <a:pt x="54" y="54"/>
                  </a:lnTo>
                  <a:lnTo>
                    <a:pt x="36" y="72"/>
                  </a:lnTo>
                  <a:lnTo>
                    <a:pt x="24" y="78"/>
                  </a:lnTo>
                  <a:lnTo>
                    <a:pt x="24" y="78"/>
                  </a:lnTo>
                  <a:lnTo>
                    <a:pt x="12" y="48"/>
                  </a:lnTo>
                  <a:lnTo>
                    <a:pt x="18" y="24"/>
                  </a:lnTo>
                  <a:lnTo>
                    <a:pt x="30" y="18"/>
                  </a:lnTo>
                  <a:lnTo>
                    <a:pt x="42" y="18"/>
                  </a:lnTo>
                  <a:lnTo>
                    <a:pt x="42"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7" name="Google Shape;3437;p539"/>
            <p:cNvSpPr/>
            <p:nvPr/>
          </p:nvSpPr>
          <p:spPr>
            <a:xfrm rot="107395">
              <a:off x="8710538" y="2436878"/>
              <a:ext cx="9605" cy="3171786"/>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8" name="Google Shape;3438;p539"/>
            <p:cNvSpPr/>
            <p:nvPr/>
          </p:nvSpPr>
          <p:spPr>
            <a:xfrm rot="-971352">
              <a:off x="8953491" y="2414548"/>
              <a:ext cx="9684" cy="1398482"/>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9" name="Google Shape;3439;p539"/>
            <p:cNvSpPr/>
            <p:nvPr/>
          </p:nvSpPr>
          <p:spPr>
            <a:xfrm rot="-1208178">
              <a:off x="5467279" y="2882900"/>
              <a:ext cx="9586" cy="3227293"/>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0" name="Google Shape;3440;p539"/>
            <p:cNvSpPr/>
            <p:nvPr/>
          </p:nvSpPr>
          <p:spPr>
            <a:xfrm rot="1106097">
              <a:off x="4376730" y="2890865"/>
              <a:ext cx="9487" cy="3363843"/>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1" name="Google Shape;3441;p539"/>
            <p:cNvSpPr/>
            <p:nvPr/>
          </p:nvSpPr>
          <p:spPr>
            <a:xfrm rot="214580">
              <a:off x="4817998" y="2968588"/>
              <a:ext cx="9619" cy="302568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2" name="Google Shape;3442;p539"/>
            <p:cNvSpPr/>
            <p:nvPr/>
          </p:nvSpPr>
          <p:spPr>
            <a:xfrm>
              <a:off x="6361112" y="4795837"/>
              <a:ext cx="989012" cy="247650"/>
            </a:xfrm>
            <a:custGeom>
              <a:rect b="b" l="l" r="r" t="t"/>
              <a:pathLst>
                <a:path extrusionOk="0" h="156" w="623">
                  <a:moveTo>
                    <a:pt x="6" y="18"/>
                  </a:moveTo>
                  <a:lnTo>
                    <a:pt x="162" y="36"/>
                  </a:lnTo>
                  <a:lnTo>
                    <a:pt x="251" y="36"/>
                  </a:lnTo>
                  <a:lnTo>
                    <a:pt x="354" y="30"/>
                  </a:lnTo>
                  <a:lnTo>
                    <a:pt x="473" y="18"/>
                  </a:lnTo>
                  <a:lnTo>
                    <a:pt x="611" y="0"/>
                  </a:lnTo>
                  <a:lnTo>
                    <a:pt x="623" y="114"/>
                  </a:lnTo>
                  <a:lnTo>
                    <a:pt x="497" y="138"/>
                  </a:lnTo>
                  <a:lnTo>
                    <a:pt x="414" y="150"/>
                  </a:lnTo>
                  <a:lnTo>
                    <a:pt x="318" y="156"/>
                  </a:lnTo>
                  <a:lnTo>
                    <a:pt x="215" y="156"/>
                  </a:lnTo>
                  <a:lnTo>
                    <a:pt x="108" y="150"/>
                  </a:lnTo>
                  <a:lnTo>
                    <a:pt x="0" y="132"/>
                  </a:lnTo>
                  <a:lnTo>
                    <a:pt x="6" y="18"/>
                  </a:lnTo>
                  <a:lnTo>
                    <a:pt x="6"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3" name="Google Shape;3443;p539"/>
            <p:cNvSpPr/>
            <p:nvPr/>
          </p:nvSpPr>
          <p:spPr>
            <a:xfrm>
              <a:off x="7559675" y="5700712"/>
              <a:ext cx="1581149" cy="200025"/>
            </a:xfrm>
            <a:custGeom>
              <a:rect b="b" l="l" r="r" t="t"/>
              <a:pathLst>
                <a:path extrusionOk="0" h="126" w="993">
                  <a:moveTo>
                    <a:pt x="754" y="6"/>
                  </a:moveTo>
                  <a:lnTo>
                    <a:pt x="652" y="6"/>
                  </a:lnTo>
                  <a:lnTo>
                    <a:pt x="563" y="6"/>
                  </a:lnTo>
                  <a:lnTo>
                    <a:pt x="479" y="6"/>
                  </a:lnTo>
                  <a:lnTo>
                    <a:pt x="401" y="6"/>
                  </a:lnTo>
                  <a:lnTo>
                    <a:pt x="335" y="0"/>
                  </a:lnTo>
                  <a:lnTo>
                    <a:pt x="276" y="0"/>
                  </a:lnTo>
                  <a:lnTo>
                    <a:pt x="222" y="0"/>
                  </a:lnTo>
                  <a:lnTo>
                    <a:pt x="180" y="6"/>
                  </a:lnTo>
                  <a:lnTo>
                    <a:pt x="138" y="6"/>
                  </a:lnTo>
                  <a:lnTo>
                    <a:pt x="108" y="6"/>
                  </a:lnTo>
                  <a:lnTo>
                    <a:pt x="54" y="6"/>
                  </a:lnTo>
                  <a:lnTo>
                    <a:pt x="24" y="12"/>
                  </a:lnTo>
                  <a:lnTo>
                    <a:pt x="6" y="18"/>
                  </a:lnTo>
                  <a:lnTo>
                    <a:pt x="0" y="24"/>
                  </a:lnTo>
                  <a:lnTo>
                    <a:pt x="12" y="42"/>
                  </a:lnTo>
                  <a:lnTo>
                    <a:pt x="18" y="48"/>
                  </a:lnTo>
                  <a:lnTo>
                    <a:pt x="30" y="54"/>
                  </a:lnTo>
                  <a:lnTo>
                    <a:pt x="60" y="60"/>
                  </a:lnTo>
                  <a:lnTo>
                    <a:pt x="90" y="72"/>
                  </a:lnTo>
                  <a:lnTo>
                    <a:pt x="144" y="84"/>
                  </a:lnTo>
                  <a:lnTo>
                    <a:pt x="210" y="90"/>
                  </a:lnTo>
                  <a:lnTo>
                    <a:pt x="293" y="102"/>
                  </a:lnTo>
                  <a:lnTo>
                    <a:pt x="389" y="108"/>
                  </a:lnTo>
                  <a:lnTo>
                    <a:pt x="503" y="120"/>
                  </a:lnTo>
                  <a:lnTo>
                    <a:pt x="622" y="120"/>
                  </a:lnTo>
                  <a:lnTo>
                    <a:pt x="754" y="126"/>
                  </a:lnTo>
                  <a:lnTo>
                    <a:pt x="873" y="126"/>
                  </a:lnTo>
                  <a:lnTo>
                    <a:pt x="993" y="126"/>
                  </a:lnTo>
                  <a:lnTo>
                    <a:pt x="993" y="12"/>
                  </a:lnTo>
                  <a:lnTo>
                    <a:pt x="879" y="12"/>
                  </a:lnTo>
                  <a:lnTo>
                    <a:pt x="754" y="6"/>
                  </a:lnTo>
                  <a:lnTo>
                    <a:pt x="754" y="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4" name="Google Shape;3444;p539"/>
            <p:cNvSpPr/>
            <p:nvPr/>
          </p:nvSpPr>
          <p:spPr>
            <a:xfrm>
              <a:off x="7597775" y="5786437"/>
              <a:ext cx="1543050" cy="388937"/>
            </a:xfrm>
            <a:custGeom>
              <a:rect b="b" l="l" r="r" t="t"/>
              <a:pathLst>
                <a:path extrusionOk="0" h="245" w="969">
                  <a:moveTo>
                    <a:pt x="0" y="0"/>
                  </a:moveTo>
                  <a:lnTo>
                    <a:pt x="24" y="54"/>
                  </a:lnTo>
                  <a:lnTo>
                    <a:pt x="66" y="96"/>
                  </a:lnTo>
                  <a:lnTo>
                    <a:pt x="120" y="137"/>
                  </a:lnTo>
                  <a:lnTo>
                    <a:pt x="198" y="173"/>
                  </a:lnTo>
                  <a:lnTo>
                    <a:pt x="293" y="203"/>
                  </a:lnTo>
                  <a:lnTo>
                    <a:pt x="353" y="215"/>
                  </a:lnTo>
                  <a:lnTo>
                    <a:pt x="413" y="227"/>
                  </a:lnTo>
                  <a:lnTo>
                    <a:pt x="479" y="233"/>
                  </a:lnTo>
                  <a:lnTo>
                    <a:pt x="556" y="239"/>
                  </a:lnTo>
                  <a:lnTo>
                    <a:pt x="634" y="245"/>
                  </a:lnTo>
                  <a:lnTo>
                    <a:pt x="724" y="245"/>
                  </a:lnTo>
                  <a:lnTo>
                    <a:pt x="855" y="245"/>
                  </a:lnTo>
                  <a:lnTo>
                    <a:pt x="969" y="239"/>
                  </a:lnTo>
                  <a:lnTo>
                    <a:pt x="969" y="60"/>
                  </a:lnTo>
                  <a:lnTo>
                    <a:pt x="700" y="60"/>
                  </a:lnTo>
                  <a:lnTo>
                    <a:pt x="503" y="54"/>
                  </a:lnTo>
                  <a:lnTo>
                    <a:pt x="317" y="42"/>
                  </a:lnTo>
                  <a:lnTo>
                    <a:pt x="150" y="24"/>
                  </a:lnTo>
                  <a:lnTo>
                    <a:pt x="72" y="12"/>
                  </a:lnTo>
                  <a:lnTo>
                    <a:pt x="0" y="0"/>
                  </a:lnTo>
                  <a:lnTo>
                    <a:pt x="0" y="0"/>
                  </a:lnTo>
                  <a:close/>
                </a:path>
              </a:pathLst>
            </a:custGeom>
            <a:gradFill>
              <a:gsLst>
                <a:gs pos="0">
                  <a:srgbClr val="F002D1"/>
                </a:gs>
                <a:gs pos="100000">
                  <a:schemeClr val="lt2"/>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5" name="Google Shape;3445;p539"/>
            <p:cNvSpPr/>
            <p:nvPr/>
          </p:nvSpPr>
          <p:spPr>
            <a:xfrm>
              <a:off x="7626350" y="5700712"/>
              <a:ext cx="1514475" cy="142875"/>
            </a:xfrm>
            <a:custGeom>
              <a:rect b="b" l="l" r="r" t="t"/>
              <a:pathLst>
                <a:path extrusionOk="0" h="90" w="951">
                  <a:moveTo>
                    <a:pt x="700" y="0"/>
                  </a:moveTo>
                  <a:lnTo>
                    <a:pt x="598" y="0"/>
                  </a:lnTo>
                  <a:lnTo>
                    <a:pt x="515" y="0"/>
                  </a:lnTo>
                  <a:lnTo>
                    <a:pt x="431" y="0"/>
                  </a:lnTo>
                  <a:lnTo>
                    <a:pt x="365" y="0"/>
                  </a:lnTo>
                  <a:lnTo>
                    <a:pt x="299" y="0"/>
                  </a:lnTo>
                  <a:lnTo>
                    <a:pt x="245" y="0"/>
                  </a:lnTo>
                  <a:lnTo>
                    <a:pt x="198" y="0"/>
                  </a:lnTo>
                  <a:lnTo>
                    <a:pt x="162" y="0"/>
                  </a:lnTo>
                  <a:lnTo>
                    <a:pt x="126" y="6"/>
                  </a:lnTo>
                  <a:lnTo>
                    <a:pt x="96" y="6"/>
                  </a:lnTo>
                  <a:lnTo>
                    <a:pt x="54" y="12"/>
                  </a:lnTo>
                  <a:lnTo>
                    <a:pt x="30" y="12"/>
                  </a:lnTo>
                  <a:lnTo>
                    <a:pt x="12" y="18"/>
                  </a:lnTo>
                  <a:lnTo>
                    <a:pt x="6" y="18"/>
                  </a:lnTo>
                  <a:lnTo>
                    <a:pt x="0" y="24"/>
                  </a:lnTo>
                  <a:lnTo>
                    <a:pt x="6" y="30"/>
                  </a:lnTo>
                  <a:lnTo>
                    <a:pt x="24" y="36"/>
                  </a:lnTo>
                  <a:lnTo>
                    <a:pt x="54" y="42"/>
                  </a:lnTo>
                  <a:lnTo>
                    <a:pt x="102" y="54"/>
                  </a:lnTo>
                  <a:lnTo>
                    <a:pt x="168" y="60"/>
                  </a:lnTo>
                  <a:lnTo>
                    <a:pt x="251" y="66"/>
                  </a:lnTo>
                  <a:lnTo>
                    <a:pt x="341" y="78"/>
                  </a:lnTo>
                  <a:lnTo>
                    <a:pt x="449" y="84"/>
                  </a:lnTo>
                  <a:lnTo>
                    <a:pt x="568" y="84"/>
                  </a:lnTo>
                  <a:lnTo>
                    <a:pt x="694" y="90"/>
                  </a:lnTo>
                  <a:lnTo>
                    <a:pt x="825" y="90"/>
                  </a:lnTo>
                  <a:lnTo>
                    <a:pt x="951" y="90"/>
                  </a:lnTo>
                  <a:lnTo>
                    <a:pt x="951" y="6"/>
                  </a:lnTo>
                  <a:lnTo>
                    <a:pt x="831" y="6"/>
                  </a:lnTo>
                  <a:lnTo>
                    <a:pt x="772" y="6"/>
                  </a:lnTo>
                  <a:lnTo>
                    <a:pt x="700" y="0"/>
                  </a:lnTo>
                  <a:lnTo>
                    <a:pt x="700"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6" name="Google Shape;3446;p539"/>
            <p:cNvSpPr/>
            <p:nvPr/>
          </p:nvSpPr>
          <p:spPr>
            <a:xfrm>
              <a:off x="4856162" y="2446337"/>
              <a:ext cx="161925" cy="246062"/>
            </a:xfrm>
            <a:custGeom>
              <a:rect b="b" l="l" r="r" t="t"/>
              <a:pathLst>
                <a:path extrusionOk="0" h="155" w="102">
                  <a:moveTo>
                    <a:pt x="102" y="0"/>
                  </a:moveTo>
                  <a:lnTo>
                    <a:pt x="0" y="12"/>
                  </a:lnTo>
                  <a:lnTo>
                    <a:pt x="30" y="72"/>
                  </a:lnTo>
                  <a:lnTo>
                    <a:pt x="30" y="155"/>
                  </a:lnTo>
                  <a:lnTo>
                    <a:pt x="72" y="155"/>
                  </a:lnTo>
                  <a:lnTo>
                    <a:pt x="72" y="66"/>
                  </a:lnTo>
                  <a:lnTo>
                    <a:pt x="102" y="0"/>
                  </a:lnTo>
                  <a:lnTo>
                    <a:pt x="102" y="0"/>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7" name="Google Shape;3447;p539"/>
            <p:cNvSpPr/>
            <p:nvPr/>
          </p:nvSpPr>
          <p:spPr>
            <a:xfrm>
              <a:off x="4856162" y="2682875"/>
              <a:ext cx="142875" cy="152400"/>
            </a:xfrm>
            <a:custGeom>
              <a:rect b="b" l="l" r="r" t="t"/>
              <a:pathLst>
                <a:path extrusionOk="0" h="96" w="90">
                  <a:moveTo>
                    <a:pt x="48" y="96"/>
                  </a:moveTo>
                  <a:lnTo>
                    <a:pt x="72" y="72"/>
                  </a:lnTo>
                  <a:lnTo>
                    <a:pt x="84" y="48"/>
                  </a:lnTo>
                  <a:lnTo>
                    <a:pt x="90" y="36"/>
                  </a:lnTo>
                  <a:lnTo>
                    <a:pt x="84" y="24"/>
                  </a:lnTo>
                  <a:lnTo>
                    <a:pt x="66" y="6"/>
                  </a:lnTo>
                  <a:lnTo>
                    <a:pt x="42" y="0"/>
                  </a:lnTo>
                  <a:lnTo>
                    <a:pt x="24" y="0"/>
                  </a:lnTo>
                  <a:lnTo>
                    <a:pt x="12" y="12"/>
                  </a:lnTo>
                  <a:lnTo>
                    <a:pt x="6" y="24"/>
                  </a:lnTo>
                  <a:lnTo>
                    <a:pt x="0" y="36"/>
                  </a:lnTo>
                  <a:lnTo>
                    <a:pt x="12" y="66"/>
                  </a:lnTo>
                  <a:lnTo>
                    <a:pt x="30" y="84"/>
                  </a:lnTo>
                  <a:lnTo>
                    <a:pt x="48" y="96"/>
                  </a:lnTo>
                  <a:lnTo>
                    <a:pt x="48" y="96"/>
                  </a:lnTo>
                  <a:close/>
                  <a:moveTo>
                    <a:pt x="48" y="12"/>
                  </a:moveTo>
                  <a:lnTo>
                    <a:pt x="66" y="18"/>
                  </a:lnTo>
                  <a:lnTo>
                    <a:pt x="72" y="24"/>
                  </a:lnTo>
                  <a:lnTo>
                    <a:pt x="72" y="36"/>
                  </a:lnTo>
                  <a:lnTo>
                    <a:pt x="72" y="48"/>
                  </a:lnTo>
                  <a:lnTo>
                    <a:pt x="54" y="66"/>
                  </a:lnTo>
                  <a:lnTo>
                    <a:pt x="48" y="78"/>
                  </a:lnTo>
                  <a:lnTo>
                    <a:pt x="30" y="66"/>
                  </a:lnTo>
                  <a:lnTo>
                    <a:pt x="24" y="48"/>
                  </a:lnTo>
                  <a:lnTo>
                    <a:pt x="18" y="30"/>
                  </a:lnTo>
                  <a:lnTo>
                    <a:pt x="30" y="12"/>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8" name="Google Shape;3448;p539"/>
            <p:cNvSpPr/>
            <p:nvPr/>
          </p:nvSpPr>
          <p:spPr>
            <a:xfrm>
              <a:off x="4856162" y="2806700"/>
              <a:ext cx="142875" cy="171450"/>
            </a:xfrm>
            <a:custGeom>
              <a:rect b="b" l="l" r="r" t="t"/>
              <a:pathLst>
                <a:path extrusionOk="0" h="108" w="90">
                  <a:moveTo>
                    <a:pt x="0" y="90"/>
                  </a:moveTo>
                  <a:lnTo>
                    <a:pt x="12" y="102"/>
                  </a:lnTo>
                  <a:lnTo>
                    <a:pt x="24" y="108"/>
                  </a:lnTo>
                  <a:lnTo>
                    <a:pt x="54" y="108"/>
                  </a:lnTo>
                  <a:lnTo>
                    <a:pt x="78" y="96"/>
                  </a:lnTo>
                  <a:lnTo>
                    <a:pt x="90" y="72"/>
                  </a:lnTo>
                  <a:lnTo>
                    <a:pt x="84" y="42"/>
                  </a:lnTo>
                  <a:lnTo>
                    <a:pt x="66" y="24"/>
                  </a:lnTo>
                  <a:lnTo>
                    <a:pt x="54" y="12"/>
                  </a:lnTo>
                  <a:lnTo>
                    <a:pt x="48" y="6"/>
                  </a:lnTo>
                  <a:lnTo>
                    <a:pt x="48" y="6"/>
                  </a:lnTo>
                  <a:lnTo>
                    <a:pt x="48" y="0"/>
                  </a:lnTo>
                  <a:lnTo>
                    <a:pt x="24" y="24"/>
                  </a:lnTo>
                  <a:lnTo>
                    <a:pt x="6" y="48"/>
                  </a:lnTo>
                  <a:lnTo>
                    <a:pt x="0" y="66"/>
                  </a:lnTo>
                  <a:lnTo>
                    <a:pt x="0" y="90"/>
                  </a:lnTo>
                  <a:lnTo>
                    <a:pt x="0" y="90"/>
                  </a:lnTo>
                  <a:close/>
                  <a:moveTo>
                    <a:pt x="12" y="66"/>
                  </a:moveTo>
                  <a:lnTo>
                    <a:pt x="18" y="48"/>
                  </a:lnTo>
                  <a:lnTo>
                    <a:pt x="30" y="36"/>
                  </a:lnTo>
                  <a:lnTo>
                    <a:pt x="42" y="24"/>
                  </a:lnTo>
                  <a:lnTo>
                    <a:pt x="48" y="18"/>
                  </a:lnTo>
                  <a:lnTo>
                    <a:pt x="66" y="30"/>
                  </a:lnTo>
                  <a:lnTo>
                    <a:pt x="72" y="48"/>
                  </a:lnTo>
                  <a:lnTo>
                    <a:pt x="78" y="72"/>
                  </a:lnTo>
                  <a:lnTo>
                    <a:pt x="78" y="84"/>
                  </a:lnTo>
                  <a:lnTo>
                    <a:pt x="66" y="96"/>
                  </a:lnTo>
                  <a:lnTo>
                    <a:pt x="42" y="102"/>
                  </a:lnTo>
                  <a:lnTo>
                    <a:pt x="30" y="96"/>
                  </a:lnTo>
                  <a:lnTo>
                    <a:pt x="18" y="90"/>
                  </a:lnTo>
                  <a:lnTo>
                    <a:pt x="12" y="78"/>
                  </a:lnTo>
                  <a:lnTo>
                    <a:pt x="12" y="66"/>
                  </a:lnTo>
                  <a:lnTo>
                    <a:pt x="12"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9" name="Google Shape;3449;p539"/>
            <p:cNvSpPr/>
            <p:nvPr/>
          </p:nvSpPr>
          <p:spPr>
            <a:xfrm>
              <a:off x="8683625" y="1912937"/>
              <a:ext cx="161925" cy="247650"/>
            </a:xfrm>
            <a:custGeom>
              <a:rect b="b" l="l" r="r" t="t"/>
              <a:pathLst>
                <a:path extrusionOk="0" h="156" w="102">
                  <a:moveTo>
                    <a:pt x="102" y="0"/>
                  </a:moveTo>
                  <a:lnTo>
                    <a:pt x="0" y="6"/>
                  </a:lnTo>
                  <a:lnTo>
                    <a:pt x="30" y="72"/>
                  </a:lnTo>
                  <a:lnTo>
                    <a:pt x="30" y="156"/>
                  </a:lnTo>
                  <a:lnTo>
                    <a:pt x="72" y="156"/>
                  </a:lnTo>
                  <a:lnTo>
                    <a:pt x="72" y="66"/>
                  </a:lnTo>
                  <a:lnTo>
                    <a:pt x="102" y="0"/>
                  </a:lnTo>
                  <a:lnTo>
                    <a:pt x="102" y="0"/>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0" name="Google Shape;3450;p539"/>
            <p:cNvSpPr/>
            <p:nvPr/>
          </p:nvSpPr>
          <p:spPr>
            <a:xfrm>
              <a:off x="8693150" y="2141537"/>
              <a:ext cx="133350" cy="152400"/>
            </a:xfrm>
            <a:custGeom>
              <a:rect b="b" l="l" r="r" t="t"/>
              <a:pathLst>
                <a:path extrusionOk="0" h="96" w="84">
                  <a:moveTo>
                    <a:pt x="42" y="96"/>
                  </a:moveTo>
                  <a:lnTo>
                    <a:pt x="66" y="78"/>
                  </a:lnTo>
                  <a:lnTo>
                    <a:pt x="84" y="54"/>
                  </a:lnTo>
                  <a:lnTo>
                    <a:pt x="84" y="30"/>
                  </a:lnTo>
                  <a:lnTo>
                    <a:pt x="66" y="6"/>
                  </a:lnTo>
                  <a:lnTo>
                    <a:pt x="42" y="0"/>
                  </a:lnTo>
                  <a:lnTo>
                    <a:pt x="24" y="6"/>
                  </a:lnTo>
                  <a:lnTo>
                    <a:pt x="12" y="18"/>
                  </a:lnTo>
                  <a:lnTo>
                    <a:pt x="6" y="30"/>
                  </a:lnTo>
                  <a:lnTo>
                    <a:pt x="0" y="42"/>
                  </a:lnTo>
                  <a:lnTo>
                    <a:pt x="12" y="66"/>
                  </a:lnTo>
                  <a:lnTo>
                    <a:pt x="30" y="84"/>
                  </a:lnTo>
                  <a:lnTo>
                    <a:pt x="42" y="96"/>
                  </a:lnTo>
                  <a:lnTo>
                    <a:pt x="42" y="96"/>
                  </a:lnTo>
                  <a:close/>
                  <a:moveTo>
                    <a:pt x="48" y="12"/>
                  </a:moveTo>
                  <a:lnTo>
                    <a:pt x="66" y="18"/>
                  </a:lnTo>
                  <a:lnTo>
                    <a:pt x="72" y="30"/>
                  </a:lnTo>
                  <a:lnTo>
                    <a:pt x="72" y="42"/>
                  </a:lnTo>
                  <a:lnTo>
                    <a:pt x="66" y="54"/>
                  </a:lnTo>
                  <a:lnTo>
                    <a:pt x="54" y="72"/>
                  </a:lnTo>
                  <a:lnTo>
                    <a:pt x="42" y="84"/>
                  </a:lnTo>
                  <a:lnTo>
                    <a:pt x="42" y="84"/>
                  </a:lnTo>
                  <a:lnTo>
                    <a:pt x="30" y="72"/>
                  </a:lnTo>
                  <a:lnTo>
                    <a:pt x="18" y="54"/>
                  </a:lnTo>
                  <a:lnTo>
                    <a:pt x="18" y="30"/>
                  </a:lnTo>
                  <a:lnTo>
                    <a:pt x="30" y="18"/>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1" name="Google Shape;3451;p539"/>
            <p:cNvSpPr/>
            <p:nvPr/>
          </p:nvSpPr>
          <p:spPr>
            <a:xfrm>
              <a:off x="8683625" y="2274887"/>
              <a:ext cx="142875" cy="171450"/>
            </a:xfrm>
            <a:custGeom>
              <a:rect b="b" l="l" r="r" t="t"/>
              <a:pathLst>
                <a:path extrusionOk="0" h="108" w="90">
                  <a:moveTo>
                    <a:pt x="6" y="90"/>
                  </a:moveTo>
                  <a:lnTo>
                    <a:pt x="18" y="102"/>
                  </a:lnTo>
                  <a:lnTo>
                    <a:pt x="30" y="108"/>
                  </a:lnTo>
                  <a:lnTo>
                    <a:pt x="60" y="108"/>
                  </a:lnTo>
                  <a:lnTo>
                    <a:pt x="84" y="96"/>
                  </a:lnTo>
                  <a:lnTo>
                    <a:pt x="90" y="84"/>
                  </a:lnTo>
                  <a:lnTo>
                    <a:pt x="90" y="66"/>
                  </a:lnTo>
                  <a:lnTo>
                    <a:pt x="84" y="36"/>
                  </a:lnTo>
                  <a:lnTo>
                    <a:pt x="72" y="18"/>
                  </a:lnTo>
                  <a:lnTo>
                    <a:pt x="60" y="6"/>
                  </a:lnTo>
                  <a:lnTo>
                    <a:pt x="54" y="0"/>
                  </a:lnTo>
                  <a:lnTo>
                    <a:pt x="54" y="0"/>
                  </a:lnTo>
                  <a:lnTo>
                    <a:pt x="48" y="0"/>
                  </a:lnTo>
                  <a:lnTo>
                    <a:pt x="24" y="24"/>
                  </a:lnTo>
                  <a:lnTo>
                    <a:pt x="12" y="48"/>
                  </a:lnTo>
                  <a:lnTo>
                    <a:pt x="0" y="66"/>
                  </a:lnTo>
                  <a:lnTo>
                    <a:pt x="6" y="90"/>
                  </a:lnTo>
                  <a:lnTo>
                    <a:pt x="6" y="90"/>
                  </a:lnTo>
                  <a:close/>
                  <a:moveTo>
                    <a:pt x="18" y="66"/>
                  </a:moveTo>
                  <a:lnTo>
                    <a:pt x="24" y="48"/>
                  </a:lnTo>
                  <a:lnTo>
                    <a:pt x="36" y="30"/>
                  </a:lnTo>
                  <a:lnTo>
                    <a:pt x="42" y="18"/>
                  </a:lnTo>
                  <a:lnTo>
                    <a:pt x="48" y="12"/>
                  </a:lnTo>
                  <a:lnTo>
                    <a:pt x="78" y="42"/>
                  </a:lnTo>
                  <a:lnTo>
                    <a:pt x="84" y="66"/>
                  </a:lnTo>
                  <a:lnTo>
                    <a:pt x="66" y="90"/>
                  </a:lnTo>
                  <a:lnTo>
                    <a:pt x="54" y="96"/>
                  </a:lnTo>
                  <a:lnTo>
                    <a:pt x="42" y="96"/>
                  </a:lnTo>
                  <a:lnTo>
                    <a:pt x="30" y="96"/>
                  </a:lnTo>
                  <a:lnTo>
                    <a:pt x="24" y="84"/>
                  </a:lnTo>
                  <a:lnTo>
                    <a:pt x="18" y="78"/>
                  </a:lnTo>
                  <a:lnTo>
                    <a:pt x="18" y="66"/>
                  </a:lnTo>
                  <a:lnTo>
                    <a:pt x="18"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2" name="Google Shape;3452;p539"/>
            <p:cNvSpPr/>
            <p:nvPr/>
          </p:nvSpPr>
          <p:spPr>
            <a:xfrm>
              <a:off x="8616950" y="5595937"/>
              <a:ext cx="104775" cy="152400"/>
            </a:xfrm>
            <a:custGeom>
              <a:rect b="b" l="l" r="r" t="t"/>
              <a:pathLst>
                <a:path extrusionOk="0" h="96" w="66">
                  <a:moveTo>
                    <a:pt x="30" y="96"/>
                  </a:moveTo>
                  <a:lnTo>
                    <a:pt x="54" y="72"/>
                  </a:lnTo>
                  <a:lnTo>
                    <a:pt x="66" y="48"/>
                  </a:lnTo>
                  <a:lnTo>
                    <a:pt x="66" y="24"/>
                  </a:lnTo>
                  <a:lnTo>
                    <a:pt x="54" y="6"/>
                  </a:lnTo>
                  <a:lnTo>
                    <a:pt x="30" y="0"/>
                  </a:lnTo>
                  <a:lnTo>
                    <a:pt x="18" y="0"/>
                  </a:lnTo>
                  <a:lnTo>
                    <a:pt x="6" y="12"/>
                  </a:lnTo>
                  <a:lnTo>
                    <a:pt x="0" y="36"/>
                  </a:lnTo>
                  <a:lnTo>
                    <a:pt x="6" y="60"/>
                  </a:lnTo>
                  <a:lnTo>
                    <a:pt x="18" y="84"/>
                  </a:lnTo>
                  <a:lnTo>
                    <a:pt x="30" y="96"/>
                  </a:lnTo>
                  <a:lnTo>
                    <a:pt x="30" y="96"/>
                  </a:lnTo>
                  <a:close/>
                  <a:moveTo>
                    <a:pt x="30" y="12"/>
                  </a:moveTo>
                  <a:lnTo>
                    <a:pt x="48" y="18"/>
                  </a:lnTo>
                  <a:lnTo>
                    <a:pt x="54" y="24"/>
                  </a:lnTo>
                  <a:lnTo>
                    <a:pt x="54" y="36"/>
                  </a:lnTo>
                  <a:lnTo>
                    <a:pt x="48" y="48"/>
                  </a:lnTo>
                  <a:lnTo>
                    <a:pt x="36" y="66"/>
                  </a:lnTo>
                  <a:lnTo>
                    <a:pt x="30" y="78"/>
                  </a:lnTo>
                  <a:lnTo>
                    <a:pt x="18" y="66"/>
                  </a:lnTo>
                  <a:lnTo>
                    <a:pt x="12" y="48"/>
                  </a:lnTo>
                  <a:lnTo>
                    <a:pt x="6" y="30"/>
                  </a:lnTo>
                  <a:lnTo>
                    <a:pt x="18" y="12"/>
                  </a:lnTo>
                  <a:lnTo>
                    <a:pt x="30" y="12"/>
                  </a:lnTo>
                  <a:lnTo>
                    <a:pt x="30"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3" name="Google Shape;3453;p539"/>
            <p:cNvSpPr/>
            <p:nvPr/>
          </p:nvSpPr>
          <p:spPr>
            <a:xfrm>
              <a:off x="4789487" y="1789112"/>
              <a:ext cx="4132261" cy="704850"/>
            </a:xfrm>
            <a:custGeom>
              <a:rect b="b" l="l" r="r" t="t"/>
              <a:pathLst>
                <a:path extrusionOk="0" h="444" w="2594">
                  <a:moveTo>
                    <a:pt x="2577" y="0"/>
                  </a:moveTo>
                  <a:lnTo>
                    <a:pt x="2594" y="72"/>
                  </a:lnTo>
                  <a:lnTo>
                    <a:pt x="6" y="444"/>
                  </a:lnTo>
                  <a:lnTo>
                    <a:pt x="0" y="396"/>
                  </a:lnTo>
                  <a:lnTo>
                    <a:pt x="1225" y="96"/>
                  </a:lnTo>
                  <a:lnTo>
                    <a:pt x="1351" y="78"/>
                  </a:lnTo>
                  <a:lnTo>
                    <a:pt x="2577" y="0"/>
                  </a:lnTo>
                  <a:lnTo>
                    <a:pt x="2577"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4" name="Google Shape;3454;p539"/>
            <p:cNvSpPr/>
            <p:nvPr/>
          </p:nvSpPr>
          <p:spPr>
            <a:xfrm>
              <a:off x="4657725" y="5989637"/>
              <a:ext cx="133350" cy="150812"/>
            </a:xfrm>
            <a:custGeom>
              <a:rect b="b" l="l" r="r" t="t"/>
              <a:pathLst>
                <a:path extrusionOk="0" h="95" w="84">
                  <a:moveTo>
                    <a:pt x="36" y="95"/>
                  </a:moveTo>
                  <a:lnTo>
                    <a:pt x="60" y="77"/>
                  </a:lnTo>
                  <a:lnTo>
                    <a:pt x="78" y="53"/>
                  </a:lnTo>
                  <a:lnTo>
                    <a:pt x="84" y="42"/>
                  </a:lnTo>
                  <a:lnTo>
                    <a:pt x="84" y="30"/>
                  </a:lnTo>
                  <a:lnTo>
                    <a:pt x="72" y="6"/>
                  </a:lnTo>
                  <a:lnTo>
                    <a:pt x="42" y="0"/>
                  </a:lnTo>
                  <a:lnTo>
                    <a:pt x="30" y="0"/>
                  </a:lnTo>
                  <a:lnTo>
                    <a:pt x="12" y="12"/>
                  </a:lnTo>
                  <a:lnTo>
                    <a:pt x="0" y="24"/>
                  </a:lnTo>
                  <a:lnTo>
                    <a:pt x="0" y="36"/>
                  </a:lnTo>
                  <a:lnTo>
                    <a:pt x="6" y="59"/>
                  </a:lnTo>
                  <a:lnTo>
                    <a:pt x="24" y="83"/>
                  </a:lnTo>
                  <a:lnTo>
                    <a:pt x="36" y="95"/>
                  </a:lnTo>
                  <a:lnTo>
                    <a:pt x="36" y="95"/>
                  </a:lnTo>
                  <a:close/>
                  <a:moveTo>
                    <a:pt x="48" y="12"/>
                  </a:moveTo>
                  <a:lnTo>
                    <a:pt x="66" y="18"/>
                  </a:lnTo>
                  <a:lnTo>
                    <a:pt x="72" y="30"/>
                  </a:lnTo>
                  <a:lnTo>
                    <a:pt x="72" y="42"/>
                  </a:lnTo>
                  <a:lnTo>
                    <a:pt x="66" y="53"/>
                  </a:lnTo>
                  <a:lnTo>
                    <a:pt x="48" y="71"/>
                  </a:lnTo>
                  <a:lnTo>
                    <a:pt x="42" y="77"/>
                  </a:lnTo>
                  <a:lnTo>
                    <a:pt x="36" y="77"/>
                  </a:lnTo>
                  <a:lnTo>
                    <a:pt x="24" y="65"/>
                  </a:lnTo>
                  <a:lnTo>
                    <a:pt x="18" y="48"/>
                  </a:lnTo>
                  <a:lnTo>
                    <a:pt x="18" y="30"/>
                  </a:lnTo>
                  <a:lnTo>
                    <a:pt x="30" y="12"/>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5" name="Google Shape;3455;p539"/>
            <p:cNvSpPr/>
            <p:nvPr/>
          </p:nvSpPr>
          <p:spPr>
            <a:xfrm>
              <a:off x="5999162" y="6146800"/>
              <a:ext cx="142875" cy="171450"/>
            </a:xfrm>
            <a:custGeom>
              <a:rect b="b" l="l" r="r" t="t"/>
              <a:pathLst>
                <a:path extrusionOk="0" h="108" w="90">
                  <a:moveTo>
                    <a:pt x="12" y="96"/>
                  </a:moveTo>
                  <a:lnTo>
                    <a:pt x="24" y="108"/>
                  </a:lnTo>
                  <a:lnTo>
                    <a:pt x="42" y="108"/>
                  </a:lnTo>
                  <a:lnTo>
                    <a:pt x="66" y="102"/>
                  </a:lnTo>
                  <a:lnTo>
                    <a:pt x="84" y="78"/>
                  </a:lnTo>
                  <a:lnTo>
                    <a:pt x="90" y="66"/>
                  </a:lnTo>
                  <a:lnTo>
                    <a:pt x="84" y="48"/>
                  </a:lnTo>
                  <a:lnTo>
                    <a:pt x="66" y="24"/>
                  </a:lnTo>
                  <a:lnTo>
                    <a:pt x="48" y="12"/>
                  </a:lnTo>
                  <a:lnTo>
                    <a:pt x="36" y="0"/>
                  </a:lnTo>
                  <a:lnTo>
                    <a:pt x="30" y="0"/>
                  </a:lnTo>
                  <a:lnTo>
                    <a:pt x="30" y="0"/>
                  </a:lnTo>
                  <a:lnTo>
                    <a:pt x="24" y="0"/>
                  </a:lnTo>
                  <a:lnTo>
                    <a:pt x="12" y="30"/>
                  </a:lnTo>
                  <a:lnTo>
                    <a:pt x="0" y="54"/>
                  </a:lnTo>
                  <a:lnTo>
                    <a:pt x="0" y="78"/>
                  </a:lnTo>
                  <a:lnTo>
                    <a:pt x="12" y="96"/>
                  </a:lnTo>
                  <a:lnTo>
                    <a:pt x="12" y="96"/>
                  </a:lnTo>
                  <a:close/>
                  <a:moveTo>
                    <a:pt x="12" y="72"/>
                  </a:moveTo>
                  <a:lnTo>
                    <a:pt x="18" y="54"/>
                  </a:lnTo>
                  <a:lnTo>
                    <a:pt x="24" y="36"/>
                  </a:lnTo>
                  <a:lnTo>
                    <a:pt x="30" y="18"/>
                  </a:lnTo>
                  <a:lnTo>
                    <a:pt x="30" y="12"/>
                  </a:lnTo>
                  <a:lnTo>
                    <a:pt x="48" y="24"/>
                  </a:lnTo>
                  <a:lnTo>
                    <a:pt x="66" y="36"/>
                  </a:lnTo>
                  <a:lnTo>
                    <a:pt x="78" y="54"/>
                  </a:lnTo>
                  <a:lnTo>
                    <a:pt x="78" y="72"/>
                  </a:lnTo>
                  <a:lnTo>
                    <a:pt x="72" y="84"/>
                  </a:lnTo>
                  <a:lnTo>
                    <a:pt x="48" y="96"/>
                  </a:lnTo>
                  <a:lnTo>
                    <a:pt x="36" y="96"/>
                  </a:lnTo>
                  <a:lnTo>
                    <a:pt x="24" y="90"/>
                  </a:lnTo>
                  <a:lnTo>
                    <a:pt x="18" y="84"/>
                  </a:lnTo>
                  <a:lnTo>
                    <a:pt x="12" y="72"/>
                  </a:lnTo>
                  <a:lnTo>
                    <a:pt x="12" y="7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6" name="Google Shape;3456;p539"/>
            <p:cNvSpPr/>
            <p:nvPr/>
          </p:nvSpPr>
          <p:spPr>
            <a:xfrm>
              <a:off x="3810000" y="6146800"/>
              <a:ext cx="114300" cy="142875"/>
            </a:xfrm>
            <a:custGeom>
              <a:rect b="b" l="l" r="r" t="t"/>
              <a:pathLst>
                <a:path extrusionOk="0" h="90" w="71">
                  <a:moveTo>
                    <a:pt x="71" y="90"/>
                  </a:moveTo>
                  <a:lnTo>
                    <a:pt x="71" y="60"/>
                  </a:lnTo>
                  <a:lnTo>
                    <a:pt x="71" y="36"/>
                  </a:lnTo>
                  <a:lnTo>
                    <a:pt x="60" y="12"/>
                  </a:lnTo>
                  <a:lnTo>
                    <a:pt x="36" y="0"/>
                  </a:lnTo>
                  <a:lnTo>
                    <a:pt x="12" y="12"/>
                  </a:lnTo>
                  <a:lnTo>
                    <a:pt x="0" y="36"/>
                  </a:lnTo>
                  <a:lnTo>
                    <a:pt x="6" y="60"/>
                  </a:lnTo>
                  <a:lnTo>
                    <a:pt x="30" y="78"/>
                  </a:lnTo>
                  <a:lnTo>
                    <a:pt x="54" y="90"/>
                  </a:lnTo>
                  <a:lnTo>
                    <a:pt x="71" y="90"/>
                  </a:lnTo>
                  <a:lnTo>
                    <a:pt x="71" y="90"/>
                  </a:lnTo>
                  <a:close/>
                  <a:moveTo>
                    <a:pt x="24" y="18"/>
                  </a:moveTo>
                  <a:lnTo>
                    <a:pt x="42" y="18"/>
                  </a:lnTo>
                  <a:lnTo>
                    <a:pt x="54" y="18"/>
                  </a:lnTo>
                  <a:lnTo>
                    <a:pt x="60" y="42"/>
                  </a:lnTo>
                  <a:lnTo>
                    <a:pt x="60" y="66"/>
                  </a:lnTo>
                  <a:lnTo>
                    <a:pt x="60" y="72"/>
                  </a:lnTo>
                  <a:lnTo>
                    <a:pt x="60" y="78"/>
                  </a:lnTo>
                  <a:lnTo>
                    <a:pt x="42" y="72"/>
                  </a:lnTo>
                  <a:lnTo>
                    <a:pt x="24" y="66"/>
                  </a:lnTo>
                  <a:lnTo>
                    <a:pt x="12" y="48"/>
                  </a:lnTo>
                  <a:lnTo>
                    <a:pt x="12" y="30"/>
                  </a:lnTo>
                  <a:lnTo>
                    <a:pt x="24" y="18"/>
                  </a:lnTo>
                  <a:lnTo>
                    <a:pt x="24"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7" name="Google Shape;3457;p539"/>
            <p:cNvSpPr/>
            <p:nvPr/>
          </p:nvSpPr>
          <p:spPr>
            <a:xfrm>
              <a:off x="3879850" y="6092825"/>
              <a:ext cx="2190900" cy="617400"/>
            </a:xfrm>
            <a:prstGeom prst="ellipse">
              <a:avLst/>
            </a:prstGeom>
            <a:gradFill>
              <a:gsLst>
                <a:gs pos="0">
                  <a:schemeClr val="lt2"/>
                </a:gs>
                <a:gs pos="100000">
                  <a:srgbClr val="F002D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8" name="Google Shape;3458;p539"/>
            <p:cNvSpPr/>
            <p:nvPr/>
          </p:nvSpPr>
          <p:spPr>
            <a:xfrm>
              <a:off x="3800475" y="6086475"/>
              <a:ext cx="2384400" cy="457200"/>
            </a:xfrm>
            <a:prstGeom prst="ellipse">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9" name="Google Shape;3459;p539"/>
            <p:cNvSpPr/>
            <p:nvPr/>
          </p:nvSpPr>
          <p:spPr>
            <a:xfrm>
              <a:off x="3875087" y="6127750"/>
              <a:ext cx="2262300" cy="349200"/>
            </a:xfrm>
            <a:prstGeom prst="ellipse">
              <a:avLst/>
            </a:prstGeom>
            <a:gradFill>
              <a:gsLst>
                <a:gs pos="0">
                  <a:srgbClr val="F002D1"/>
                </a:gs>
                <a:gs pos="100000">
                  <a:schemeClr val="lt2"/>
                </a:gs>
              </a:gsLst>
              <a:lin ang="10800025"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0" name="Google Shape;3460;p539"/>
            <p:cNvSpPr/>
            <p:nvPr/>
          </p:nvSpPr>
          <p:spPr>
            <a:xfrm>
              <a:off x="5942012" y="6013450"/>
              <a:ext cx="142875" cy="152400"/>
            </a:xfrm>
            <a:custGeom>
              <a:rect b="b" l="l" r="r" t="t"/>
              <a:pathLst>
                <a:path extrusionOk="0" h="96" w="90">
                  <a:moveTo>
                    <a:pt x="66" y="96"/>
                  </a:moveTo>
                  <a:lnTo>
                    <a:pt x="78" y="66"/>
                  </a:lnTo>
                  <a:lnTo>
                    <a:pt x="90" y="42"/>
                  </a:lnTo>
                  <a:lnTo>
                    <a:pt x="78" y="18"/>
                  </a:lnTo>
                  <a:lnTo>
                    <a:pt x="60" y="0"/>
                  </a:lnTo>
                  <a:lnTo>
                    <a:pt x="30" y="6"/>
                  </a:lnTo>
                  <a:lnTo>
                    <a:pt x="18" y="18"/>
                  </a:lnTo>
                  <a:lnTo>
                    <a:pt x="6" y="30"/>
                  </a:lnTo>
                  <a:lnTo>
                    <a:pt x="0" y="42"/>
                  </a:lnTo>
                  <a:lnTo>
                    <a:pt x="6" y="60"/>
                  </a:lnTo>
                  <a:lnTo>
                    <a:pt x="24" y="78"/>
                  </a:lnTo>
                  <a:lnTo>
                    <a:pt x="48" y="90"/>
                  </a:lnTo>
                  <a:lnTo>
                    <a:pt x="66" y="96"/>
                  </a:lnTo>
                  <a:lnTo>
                    <a:pt x="66" y="96"/>
                  </a:lnTo>
                  <a:close/>
                  <a:moveTo>
                    <a:pt x="42" y="18"/>
                  </a:moveTo>
                  <a:lnTo>
                    <a:pt x="60" y="18"/>
                  </a:lnTo>
                  <a:lnTo>
                    <a:pt x="72" y="24"/>
                  </a:lnTo>
                  <a:lnTo>
                    <a:pt x="72" y="36"/>
                  </a:lnTo>
                  <a:lnTo>
                    <a:pt x="72" y="48"/>
                  </a:lnTo>
                  <a:lnTo>
                    <a:pt x="66" y="72"/>
                  </a:lnTo>
                  <a:lnTo>
                    <a:pt x="60" y="78"/>
                  </a:lnTo>
                  <a:lnTo>
                    <a:pt x="60" y="84"/>
                  </a:lnTo>
                  <a:lnTo>
                    <a:pt x="42" y="72"/>
                  </a:lnTo>
                  <a:lnTo>
                    <a:pt x="30" y="66"/>
                  </a:lnTo>
                  <a:lnTo>
                    <a:pt x="18" y="42"/>
                  </a:lnTo>
                  <a:lnTo>
                    <a:pt x="24" y="30"/>
                  </a:lnTo>
                  <a:lnTo>
                    <a:pt x="42" y="18"/>
                  </a:lnTo>
                  <a:lnTo>
                    <a:pt x="42"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1" name="Google Shape;3461;p539"/>
            <p:cNvSpPr/>
            <p:nvPr/>
          </p:nvSpPr>
          <p:spPr>
            <a:xfrm>
              <a:off x="8607425" y="5719762"/>
              <a:ext cx="114300" cy="171450"/>
            </a:xfrm>
            <a:custGeom>
              <a:rect b="b" l="l" r="r" t="t"/>
              <a:pathLst>
                <a:path extrusionOk="0" h="108" w="72">
                  <a:moveTo>
                    <a:pt x="0" y="90"/>
                  </a:moveTo>
                  <a:lnTo>
                    <a:pt x="12" y="102"/>
                  </a:lnTo>
                  <a:lnTo>
                    <a:pt x="24" y="108"/>
                  </a:lnTo>
                  <a:lnTo>
                    <a:pt x="48" y="108"/>
                  </a:lnTo>
                  <a:lnTo>
                    <a:pt x="66" y="96"/>
                  </a:lnTo>
                  <a:lnTo>
                    <a:pt x="72" y="66"/>
                  </a:lnTo>
                  <a:lnTo>
                    <a:pt x="66" y="42"/>
                  </a:lnTo>
                  <a:lnTo>
                    <a:pt x="60" y="18"/>
                  </a:lnTo>
                  <a:lnTo>
                    <a:pt x="48" y="6"/>
                  </a:lnTo>
                  <a:lnTo>
                    <a:pt x="42" y="0"/>
                  </a:lnTo>
                  <a:lnTo>
                    <a:pt x="42" y="0"/>
                  </a:lnTo>
                  <a:lnTo>
                    <a:pt x="36" y="0"/>
                  </a:lnTo>
                  <a:lnTo>
                    <a:pt x="18" y="24"/>
                  </a:lnTo>
                  <a:lnTo>
                    <a:pt x="6" y="48"/>
                  </a:lnTo>
                  <a:lnTo>
                    <a:pt x="0" y="66"/>
                  </a:lnTo>
                  <a:lnTo>
                    <a:pt x="0" y="90"/>
                  </a:lnTo>
                  <a:lnTo>
                    <a:pt x="0" y="90"/>
                  </a:lnTo>
                  <a:close/>
                  <a:moveTo>
                    <a:pt x="12" y="66"/>
                  </a:moveTo>
                  <a:lnTo>
                    <a:pt x="18" y="48"/>
                  </a:lnTo>
                  <a:lnTo>
                    <a:pt x="24" y="36"/>
                  </a:lnTo>
                  <a:lnTo>
                    <a:pt x="30" y="24"/>
                  </a:lnTo>
                  <a:lnTo>
                    <a:pt x="36" y="18"/>
                  </a:lnTo>
                  <a:lnTo>
                    <a:pt x="54" y="30"/>
                  </a:lnTo>
                  <a:lnTo>
                    <a:pt x="60" y="48"/>
                  </a:lnTo>
                  <a:lnTo>
                    <a:pt x="66" y="72"/>
                  </a:lnTo>
                  <a:lnTo>
                    <a:pt x="66" y="84"/>
                  </a:lnTo>
                  <a:lnTo>
                    <a:pt x="54" y="96"/>
                  </a:lnTo>
                  <a:lnTo>
                    <a:pt x="30" y="102"/>
                  </a:lnTo>
                  <a:lnTo>
                    <a:pt x="24" y="96"/>
                  </a:lnTo>
                  <a:lnTo>
                    <a:pt x="12" y="90"/>
                  </a:lnTo>
                  <a:lnTo>
                    <a:pt x="12" y="78"/>
                  </a:lnTo>
                  <a:lnTo>
                    <a:pt x="12" y="66"/>
                  </a:lnTo>
                  <a:lnTo>
                    <a:pt x="12"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2" name="Google Shape;3462;p539"/>
            <p:cNvSpPr/>
            <p:nvPr/>
          </p:nvSpPr>
          <p:spPr>
            <a:xfrm>
              <a:off x="6727825" y="2814637"/>
              <a:ext cx="274500" cy="4030800"/>
            </a:xfrm>
            <a:prstGeom prst="rect">
              <a:avLst/>
            </a:pr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3" name="Google Shape;3463;p539"/>
            <p:cNvSpPr/>
            <p:nvPr/>
          </p:nvSpPr>
          <p:spPr>
            <a:xfrm>
              <a:off x="6807200" y="2452687"/>
              <a:ext cx="120600" cy="38100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4" name="Google Shape;3464;p539"/>
            <p:cNvSpPr/>
            <p:nvPr/>
          </p:nvSpPr>
          <p:spPr>
            <a:xfrm>
              <a:off x="6699250" y="2767012"/>
              <a:ext cx="325500" cy="82500"/>
            </a:xfrm>
            <a:prstGeom prst="roundRect">
              <a:avLst>
                <a:gd fmla="val 16667" name="adj"/>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5" name="Google Shape;3465;p539"/>
            <p:cNvSpPr/>
            <p:nvPr/>
          </p:nvSpPr>
          <p:spPr>
            <a:xfrm>
              <a:off x="6835775" y="2427287"/>
              <a:ext cx="400050" cy="2501900"/>
            </a:xfrm>
            <a:custGeom>
              <a:rect b="b" l="l" r="r" t="t"/>
              <a:pathLst>
                <a:path extrusionOk="0" h="1576" w="252">
                  <a:moveTo>
                    <a:pt x="252" y="1576"/>
                  </a:moveTo>
                  <a:lnTo>
                    <a:pt x="12" y="84"/>
                  </a:lnTo>
                  <a:lnTo>
                    <a:pt x="12" y="60"/>
                  </a:lnTo>
                  <a:lnTo>
                    <a:pt x="0" y="12"/>
                  </a:lnTo>
                  <a:lnTo>
                    <a:pt x="72" y="0"/>
                  </a:lnTo>
                  <a:lnTo>
                    <a:pt x="72" y="0"/>
                  </a:lnTo>
                  <a:lnTo>
                    <a:pt x="78" y="48"/>
                  </a:lnTo>
                  <a:lnTo>
                    <a:pt x="88" y="66"/>
                  </a:lnTo>
                </a:path>
              </a:pathLst>
            </a:custGeom>
            <a:gradFill>
              <a:gsLst>
                <a:gs pos="0">
                  <a:schemeClr val="lt2"/>
                </a:gs>
                <a:gs pos="100000">
                  <a:srgbClr val="F002D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6" name="Google Shape;3466;p539"/>
            <p:cNvSpPr/>
            <p:nvPr/>
          </p:nvSpPr>
          <p:spPr>
            <a:xfrm>
              <a:off x="6618287" y="2255837"/>
              <a:ext cx="503237" cy="219075"/>
            </a:xfrm>
            <a:custGeom>
              <a:rect b="b" l="l" r="r" t="t"/>
              <a:pathLst>
                <a:path extrusionOk="0" h="138" w="316">
                  <a:moveTo>
                    <a:pt x="161" y="0"/>
                  </a:moveTo>
                  <a:lnTo>
                    <a:pt x="227" y="6"/>
                  </a:lnTo>
                  <a:lnTo>
                    <a:pt x="275" y="36"/>
                  </a:lnTo>
                  <a:lnTo>
                    <a:pt x="304" y="78"/>
                  </a:lnTo>
                  <a:lnTo>
                    <a:pt x="316" y="138"/>
                  </a:lnTo>
                  <a:lnTo>
                    <a:pt x="0" y="138"/>
                  </a:lnTo>
                  <a:lnTo>
                    <a:pt x="11" y="78"/>
                  </a:lnTo>
                  <a:lnTo>
                    <a:pt x="47" y="36"/>
                  </a:lnTo>
                  <a:lnTo>
                    <a:pt x="95" y="6"/>
                  </a:lnTo>
                  <a:lnTo>
                    <a:pt x="161" y="0"/>
                  </a:lnTo>
                  <a:lnTo>
                    <a:pt x="161"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67" name="Google Shape;3467;p539"/>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9pPr>
          </a:lstStyle>
          <a:p/>
        </p:txBody>
      </p:sp>
      <p:sp>
        <p:nvSpPr>
          <p:cNvPr id="3468" name="Google Shape;3468;p539"/>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rtl="0" algn="l">
              <a:lnSpc>
                <a:spcPct val="100000"/>
              </a:lnSpc>
              <a:spcBef>
                <a:spcPts val="0"/>
              </a:spcBef>
              <a:spcAft>
                <a:spcPts val="0"/>
              </a:spcAft>
              <a:buClr>
                <a:schemeClr val="dk1"/>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accent2"/>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dk1"/>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folHlink"/>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rtl="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rtl="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rtl="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3469" name="Google Shape;3469;p539"/>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200" u="none" cap="none" strike="noStrike">
                <a:solidFill>
                  <a:srgbClr val="000000"/>
                </a:solidFill>
                <a:latin typeface="Tahoma"/>
                <a:ea typeface="Tahoma"/>
                <a:cs typeface="Tahoma"/>
                <a:sym typeface="Tahoma"/>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3470" name="Google Shape;3470;p539"/>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200" u="none" cap="none" strike="noStrike">
                <a:solidFill>
                  <a:srgbClr val="000000"/>
                </a:solidFill>
                <a:latin typeface="Tahoma"/>
                <a:ea typeface="Tahoma"/>
                <a:cs typeface="Tahoma"/>
                <a:sym typeface="Tahoma"/>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3471" name="Google Shape;3471;p539"/>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4123" r:id="rId1"/>
    <p:sldLayoutId id="2147484124" r:id="rId2"/>
    <p:sldLayoutId id="2147484125" r:id="rId3"/>
    <p:sldLayoutId id="2147484126" r:id="rId4"/>
    <p:sldLayoutId id="2147484127"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508" name="Shape 3508"/>
        <p:cNvGrpSpPr/>
        <p:nvPr/>
      </p:nvGrpSpPr>
      <p:grpSpPr>
        <a:xfrm>
          <a:off x="0" y="0"/>
          <a:ext cx="0" cy="0"/>
          <a:chOff x="0" y="0"/>
          <a:chExt cx="0" cy="0"/>
        </a:xfrm>
      </p:grpSpPr>
      <p:sp>
        <p:nvSpPr>
          <p:cNvPr id="3509" name="Google Shape;3509;p545"/>
          <p:cNvSpPr txBox="1"/>
          <p:nvPr>
            <p:ph idx="1" type="body"/>
          </p:nvPr>
        </p:nvSpPr>
        <p:spPr>
          <a:xfrm>
            <a:off x="892969" y="1460004"/>
            <a:ext cx="3545100" cy="3013800"/>
          </a:xfrm>
          <a:prstGeom prst="rect">
            <a:avLst/>
          </a:prstGeom>
          <a:noFill/>
          <a:ln>
            <a:noFill/>
          </a:ln>
        </p:spPr>
        <p:txBody>
          <a:bodyPr anchorCtr="0" anchor="ctr" bIns="58925" lIns="58925" spcFirstLastPara="1" rIns="58925" wrap="square" tIns="58925">
            <a:noAutofit/>
          </a:bodyPr>
          <a:lstStyle>
            <a:lvl1pPr indent="-450850" lvl="0" marL="4572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
        <p:nvSpPr>
          <p:cNvPr id="3510" name="Google Shape;3510;p545"/>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lvl="0"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1pPr>
            <a:lvl2pPr lvl="1"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2pPr>
            <a:lvl3pPr lvl="2"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3pPr>
            <a:lvl4pPr lvl="3"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4pPr>
            <a:lvl5pPr lvl="4"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5pPr>
            <a:lvl6pPr lvl="5"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6pPr>
            <a:lvl7pPr lvl="6"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7pPr>
            <a:lvl8pPr lvl="7"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8pPr>
            <a:lvl9pPr lvl="8"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9pPr>
          </a:lstStyle>
          <a:p/>
        </p:txBody>
      </p:sp>
    </p:spTree>
  </p:cSld>
  <p:clrMap accent1="accent1" accent2="accent2" accent3="accent3" accent4="accent4" accent5="accent5" accent6="accent6" bg1="lt1" bg2="dk2" tx1="dk1" tx2="lt2" folHlink="folHlink" hlink="hlink"/>
  <p:sldLayoutIdLst>
    <p:sldLayoutId id="2147484128" r:id="rId1"/>
    <p:sldLayoutId id="2147484129" r:id="rId2"/>
    <p:sldLayoutId id="2147484130" r:id="rId3"/>
    <p:sldLayoutId id="2147484131" r:id="rId4"/>
    <p:sldLayoutId id="2147484132" r:id="rId5"/>
    <p:sldLayoutId id="2147484133" r:id="rId6"/>
    <p:sldLayoutId id="2147484134" r:id="rId7"/>
    <p:sldLayoutId id="2147484135" r:id="rId8"/>
    <p:sldLayoutId id="2147484136" r:id="rId9"/>
    <p:sldLayoutId id="2147484137" r:id="rId10"/>
    <p:sldLayoutId id="214748413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6" name="Shape 366"/>
        <p:cNvGrpSpPr/>
        <p:nvPr/>
      </p:nvGrpSpPr>
      <p:grpSpPr>
        <a:xfrm>
          <a:off x="0" y="0"/>
          <a:ext cx="0" cy="0"/>
          <a:chOff x="0" y="0"/>
          <a:chExt cx="0" cy="0"/>
        </a:xfrm>
      </p:grpSpPr>
      <p:pic>
        <p:nvPicPr>
          <p:cNvPr id="367" name="Google Shape;367;p56"/>
          <p:cNvPicPr preferRelativeResize="0"/>
          <p:nvPr/>
        </p:nvPicPr>
        <p:blipFill rotWithShape="1">
          <a:blip r:embed="rId1">
            <a:alphaModFix/>
          </a:blip>
          <a:srcRect b="0" l="0" r="0" t="0"/>
          <a:stretch/>
        </p:blipFill>
        <p:spPr>
          <a:xfrm>
            <a:off x="0" y="4304109"/>
            <a:ext cx="9144000" cy="839390"/>
          </a:xfrm>
          <a:prstGeom prst="rect">
            <a:avLst/>
          </a:prstGeom>
          <a:noFill/>
          <a:ln>
            <a:noFill/>
          </a:ln>
        </p:spPr>
      </p:pic>
      <p:sp>
        <p:nvSpPr>
          <p:cNvPr id="368" name="Google Shape;368;p56"/>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2900" u="none" cap="none" strike="noStrike">
                <a:solidFill>
                  <a:srgbClr val="003459"/>
                </a:solidFill>
                <a:latin typeface="Cambria"/>
                <a:ea typeface="Cambria"/>
                <a:cs typeface="Cambria"/>
                <a:sym typeface="Cambria"/>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369" name="Google Shape;369;p56"/>
          <p:cNvSpPr txBox="1"/>
          <p:nvPr>
            <p:ph idx="1" type="body"/>
          </p:nvPr>
        </p:nvSpPr>
        <p:spPr>
          <a:xfrm>
            <a:off x="859154" y="1033652"/>
            <a:ext cx="5347200" cy="20535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2100" u="none" cap="none" strike="noStrike">
                <a:solidFill>
                  <a:srgbClr val="003459"/>
                </a:solidFill>
                <a:latin typeface="Tahoma"/>
                <a:ea typeface="Tahoma"/>
                <a:cs typeface="Tahoma"/>
                <a:sym typeface="Tahoma"/>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370" name="Google Shape;370;p5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371" name="Google Shape;371;p5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372" name="Google Shape;372;p56"/>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697" r:id="rId2"/>
    <p:sldLayoutId id="2147483698" r:id="rId3"/>
    <p:sldLayoutId id="2147483699" r:id="rId4"/>
    <p:sldLayoutId id="2147483700" r:id="rId5"/>
    <p:sldLayoutId id="214748370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1" name="Shape 401"/>
        <p:cNvGrpSpPr/>
        <p:nvPr/>
      </p:nvGrpSpPr>
      <p:grpSpPr>
        <a:xfrm>
          <a:off x="0" y="0"/>
          <a:ext cx="0" cy="0"/>
          <a:chOff x="0" y="0"/>
          <a:chExt cx="0" cy="0"/>
        </a:xfrm>
      </p:grpSpPr>
      <p:sp>
        <p:nvSpPr>
          <p:cNvPr id="402" name="Google Shape;402;p62"/>
          <p:cNvSpPr/>
          <p:nvPr/>
        </p:nvSpPr>
        <p:spPr>
          <a:xfrm>
            <a:off x="0" y="0"/>
            <a:ext cx="3500438" cy="5143500"/>
          </a:xfrm>
          <a:custGeom>
            <a:rect b="b" l="l" r="r" t="t"/>
            <a:pathLst>
              <a:path extrusionOk="0" h="10287000" w="7000875">
                <a:moveTo>
                  <a:pt x="0" y="0"/>
                </a:moveTo>
                <a:lnTo>
                  <a:pt x="7000874" y="0"/>
                </a:lnTo>
                <a:lnTo>
                  <a:pt x="7000874" y="10286999"/>
                </a:lnTo>
                <a:lnTo>
                  <a:pt x="0" y="10286999"/>
                </a:lnTo>
                <a:lnTo>
                  <a:pt x="0" y="0"/>
                </a:lnTo>
                <a:close/>
              </a:path>
            </a:pathLst>
          </a:custGeom>
          <a:solidFill>
            <a:srgbClr val="004A98"/>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403" name="Google Shape;403;p62"/>
          <p:cNvSpPr/>
          <p:nvPr/>
        </p:nvSpPr>
        <p:spPr>
          <a:xfrm>
            <a:off x="0" y="2241429"/>
            <a:ext cx="4674870" cy="2441892"/>
          </a:xfrm>
          <a:custGeom>
            <a:rect b="b" l="l" r="r" t="t"/>
            <a:pathLst>
              <a:path extrusionOk="0" h="4883784" w="9349740">
                <a:moveTo>
                  <a:pt x="9349283" y="139700"/>
                </a:moveTo>
                <a:lnTo>
                  <a:pt x="9326042" y="127000"/>
                </a:lnTo>
                <a:lnTo>
                  <a:pt x="9222867" y="76200"/>
                </a:lnTo>
                <a:lnTo>
                  <a:pt x="9213482" y="76200"/>
                </a:lnTo>
                <a:lnTo>
                  <a:pt x="9200147" y="63500"/>
                </a:lnTo>
                <a:lnTo>
                  <a:pt x="9187688" y="63500"/>
                </a:lnTo>
                <a:lnTo>
                  <a:pt x="9175229" y="50800"/>
                </a:lnTo>
                <a:lnTo>
                  <a:pt x="9161894" y="50800"/>
                </a:lnTo>
                <a:lnTo>
                  <a:pt x="9049321" y="25400"/>
                </a:lnTo>
                <a:lnTo>
                  <a:pt x="9020454" y="12700"/>
                </a:lnTo>
                <a:lnTo>
                  <a:pt x="8960955" y="12700"/>
                </a:lnTo>
                <a:lnTo>
                  <a:pt x="8932075" y="0"/>
                </a:lnTo>
                <a:lnTo>
                  <a:pt x="8519350" y="0"/>
                </a:lnTo>
                <a:lnTo>
                  <a:pt x="8491207" y="12700"/>
                </a:lnTo>
                <a:lnTo>
                  <a:pt x="8432114" y="12700"/>
                </a:lnTo>
                <a:lnTo>
                  <a:pt x="8297037" y="50800"/>
                </a:lnTo>
                <a:lnTo>
                  <a:pt x="8252015" y="76200"/>
                </a:lnTo>
                <a:lnTo>
                  <a:pt x="8219173" y="76200"/>
                </a:lnTo>
                <a:lnTo>
                  <a:pt x="8194561" y="88900"/>
                </a:lnTo>
                <a:lnTo>
                  <a:pt x="8145310" y="101600"/>
                </a:lnTo>
                <a:lnTo>
                  <a:pt x="8120685" y="114300"/>
                </a:lnTo>
                <a:lnTo>
                  <a:pt x="8096796" y="127000"/>
                </a:lnTo>
                <a:lnTo>
                  <a:pt x="8050771" y="152400"/>
                </a:lnTo>
                <a:lnTo>
                  <a:pt x="8026882" y="165100"/>
                </a:lnTo>
                <a:lnTo>
                  <a:pt x="8031569" y="165100"/>
                </a:lnTo>
                <a:lnTo>
                  <a:pt x="8003438" y="177800"/>
                </a:lnTo>
                <a:lnTo>
                  <a:pt x="7971777" y="190500"/>
                </a:lnTo>
                <a:lnTo>
                  <a:pt x="7940116" y="215900"/>
                </a:lnTo>
                <a:lnTo>
                  <a:pt x="7908455" y="228600"/>
                </a:lnTo>
                <a:lnTo>
                  <a:pt x="7876807" y="254000"/>
                </a:lnTo>
                <a:lnTo>
                  <a:pt x="7849387" y="266700"/>
                </a:lnTo>
                <a:lnTo>
                  <a:pt x="7796339" y="304800"/>
                </a:lnTo>
                <a:lnTo>
                  <a:pt x="7741513" y="342900"/>
                </a:lnTo>
                <a:lnTo>
                  <a:pt x="7688466" y="381000"/>
                </a:lnTo>
                <a:lnTo>
                  <a:pt x="7661059" y="406400"/>
                </a:lnTo>
                <a:lnTo>
                  <a:pt x="7590701" y="444500"/>
                </a:lnTo>
                <a:lnTo>
                  <a:pt x="7551229" y="482600"/>
                </a:lnTo>
                <a:lnTo>
                  <a:pt x="7512532" y="508000"/>
                </a:lnTo>
                <a:lnTo>
                  <a:pt x="7474623" y="533400"/>
                </a:lnTo>
                <a:lnTo>
                  <a:pt x="7437488" y="558800"/>
                </a:lnTo>
                <a:lnTo>
                  <a:pt x="7401141" y="596900"/>
                </a:lnTo>
                <a:lnTo>
                  <a:pt x="7365581" y="622300"/>
                </a:lnTo>
                <a:lnTo>
                  <a:pt x="7329564" y="660400"/>
                </a:lnTo>
                <a:lnTo>
                  <a:pt x="7294664" y="685800"/>
                </a:lnTo>
                <a:lnTo>
                  <a:pt x="7260895" y="723900"/>
                </a:lnTo>
                <a:lnTo>
                  <a:pt x="7228256" y="749300"/>
                </a:lnTo>
                <a:lnTo>
                  <a:pt x="7196734" y="787400"/>
                </a:lnTo>
                <a:lnTo>
                  <a:pt x="7192048" y="787400"/>
                </a:lnTo>
                <a:lnTo>
                  <a:pt x="7201421" y="749300"/>
                </a:lnTo>
                <a:lnTo>
                  <a:pt x="7159218" y="825500"/>
                </a:lnTo>
                <a:lnTo>
                  <a:pt x="7046646" y="952500"/>
                </a:lnTo>
                <a:lnTo>
                  <a:pt x="7036168" y="965200"/>
                </a:lnTo>
                <a:lnTo>
                  <a:pt x="7026135" y="965200"/>
                </a:lnTo>
                <a:lnTo>
                  <a:pt x="7016966" y="977900"/>
                </a:lnTo>
                <a:lnTo>
                  <a:pt x="7009130" y="990600"/>
                </a:lnTo>
                <a:lnTo>
                  <a:pt x="7002754" y="1003300"/>
                </a:lnTo>
                <a:lnTo>
                  <a:pt x="6996824" y="1016000"/>
                </a:lnTo>
                <a:lnTo>
                  <a:pt x="6990004" y="1028700"/>
                </a:lnTo>
                <a:lnTo>
                  <a:pt x="6980987" y="1041400"/>
                </a:lnTo>
                <a:lnTo>
                  <a:pt x="6971246" y="1054100"/>
                </a:lnTo>
                <a:lnTo>
                  <a:pt x="6962813" y="1066800"/>
                </a:lnTo>
                <a:lnTo>
                  <a:pt x="6955269" y="1079500"/>
                </a:lnTo>
                <a:lnTo>
                  <a:pt x="6948157" y="1092200"/>
                </a:lnTo>
                <a:lnTo>
                  <a:pt x="6941121" y="1104900"/>
                </a:lnTo>
                <a:lnTo>
                  <a:pt x="6934086" y="1104900"/>
                </a:lnTo>
                <a:lnTo>
                  <a:pt x="6920014" y="1130300"/>
                </a:lnTo>
                <a:lnTo>
                  <a:pt x="6906679" y="1155700"/>
                </a:lnTo>
                <a:lnTo>
                  <a:pt x="6891883" y="1185875"/>
                </a:lnTo>
                <a:lnTo>
                  <a:pt x="6891883" y="1244600"/>
                </a:lnTo>
                <a:lnTo>
                  <a:pt x="6888366" y="1257300"/>
                </a:lnTo>
                <a:lnTo>
                  <a:pt x="6881330" y="1270000"/>
                </a:lnTo>
                <a:lnTo>
                  <a:pt x="6877812" y="1282700"/>
                </a:lnTo>
                <a:lnTo>
                  <a:pt x="6873113" y="1282700"/>
                </a:lnTo>
                <a:lnTo>
                  <a:pt x="6873113" y="1270000"/>
                </a:lnTo>
                <a:lnTo>
                  <a:pt x="6877367" y="1270000"/>
                </a:lnTo>
                <a:lnTo>
                  <a:pt x="6887629" y="1257300"/>
                </a:lnTo>
                <a:lnTo>
                  <a:pt x="6891883" y="1244600"/>
                </a:lnTo>
                <a:lnTo>
                  <a:pt x="6891883" y="1185875"/>
                </a:lnTo>
                <a:lnTo>
                  <a:pt x="6881762" y="1206500"/>
                </a:lnTo>
                <a:lnTo>
                  <a:pt x="6868427" y="1231900"/>
                </a:lnTo>
                <a:lnTo>
                  <a:pt x="6859041" y="1257300"/>
                </a:lnTo>
                <a:lnTo>
                  <a:pt x="6843217" y="1206500"/>
                </a:lnTo>
                <a:lnTo>
                  <a:pt x="6823875" y="1168400"/>
                </a:lnTo>
                <a:lnTo>
                  <a:pt x="6801002" y="1117600"/>
                </a:lnTo>
                <a:lnTo>
                  <a:pt x="6748386" y="1041400"/>
                </a:lnTo>
                <a:lnTo>
                  <a:pt x="6719519" y="990600"/>
                </a:lnTo>
                <a:lnTo>
                  <a:pt x="6688887" y="952500"/>
                </a:lnTo>
                <a:lnTo>
                  <a:pt x="6657365" y="914400"/>
                </a:lnTo>
                <a:lnTo>
                  <a:pt x="6621246" y="876300"/>
                </a:lnTo>
                <a:lnTo>
                  <a:pt x="6582918" y="838200"/>
                </a:lnTo>
                <a:lnTo>
                  <a:pt x="6541948" y="800100"/>
                </a:lnTo>
                <a:lnTo>
                  <a:pt x="6497904" y="762000"/>
                </a:lnTo>
                <a:lnTo>
                  <a:pt x="6452768" y="736600"/>
                </a:lnTo>
                <a:lnTo>
                  <a:pt x="6428651" y="723900"/>
                </a:lnTo>
                <a:lnTo>
                  <a:pt x="6404102" y="698500"/>
                </a:lnTo>
                <a:lnTo>
                  <a:pt x="6382194" y="685800"/>
                </a:lnTo>
                <a:lnTo>
                  <a:pt x="6358966" y="673100"/>
                </a:lnTo>
                <a:lnTo>
                  <a:pt x="6310300" y="647700"/>
                </a:lnTo>
                <a:lnTo>
                  <a:pt x="6211811" y="609600"/>
                </a:lnTo>
                <a:lnTo>
                  <a:pt x="6161976" y="584200"/>
                </a:lnTo>
                <a:lnTo>
                  <a:pt x="6135967" y="584200"/>
                </a:lnTo>
                <a:lnTo>
                  <a:pt x="6108624" y="571500"/>
                </a:lnTo>
                <a:lnTo>
                  <a:pt x="5944400" y="533400"/>
                </a:lnTo>
                <a:lnTo>
                  <a:pt x="5723966" y="533400"/>
                </a:lnTo>
                <a:lnTo>
                  <a:pt x="5667756" y="546100"/>
                </a:lnTo>
                <a:lnTo>
                  <a:pt x="5622290" y="546100"/>
                </a:lnTo>
                <a:lnTo>
                  <a:pt x="5530659" y="571500"/>
                </a:lnTo>
                <a:lnTo>
                  <a:pt x="5485854" y="571500"/>
                </a:lnTo>
                <a:lnTo>
                  <a:pt x="5231574" y="647700"/>
                </a:lnTo>
                <a:lnTo>
                  <a:pt x="5125466" y="673100"/>
                </a:lnTo>
                <a:lnTo>
                  <a:pt x="5071313" y="698500"/>
                </a:lnTo>
                <a:lnTo>
                  <a:pt x="5015839" y="711200"/>
                </a:lnTo>
                <a:lnTo>
                  <a:pt x="4971339" y="723900"/>
                </a:lnTo>
                <a:lnTo>
                  <a:pt x="4927739" y="749300"/>
                </a:lnTo>
                <a:lnTo>
                  <a:pt x="4842332" y="774700"/>
                </a:lnTo>
                <a:lnTo>
                  <a:pt x="4800092" y="800100"/>
                </a:lnTo>
                <a:lnTo>
                  <a:pt x="4692218" y="838200"/>
                </a:lnTo>
                <a:lnTo>
                  <a:pt x="4664811" y="850900"/>
                </a:lnTo>
                <a:lnTo>
                  <a:pt x="4584344" y="889000"/>
                </a:lnTo>
                <a:lnTo>
                  <a:pt x="4593729" y="889000"/>
                </a:lnTo>
                <a:lnTo>
                  <a:pt x="4502848" y="939800"/>
                </a:lnTo>
                <a:lnTo>
                  <a:pt x="4458513" y="965200"/>
                </a:lnTo>
                <a:lnTo>
                  <a:pt x="4415498" y="990600"/>
                </a:lnTo>
                <a:lnTo>
                  <a:pt x="4376877" y="1028700"/>
                </a:lnTo>
                <a:lnTo>
                  <a:pt x="4338701" y="1054100"/>
                </a:lnTo>
                <a:lnTo>
                  <a:pt x="4301401" y="1079500"/>
                </a:lnTo>
                <a:lnTo>
                  <a:pt x="4265422" y="1117600"/>
                </a:lnTo>
                <a:lnTo>
                  <a:pt x="4223283" y="1143000"/>
                </a:lnTo>
                <a:lnTo>
                  <a:pt x="4181576" y="1181100"/>
                </a:lnTo>
                <a:lnTo>
                  <a:pt x="4140758" y="1219200"/>
                </a:lnTo>
                <a:lnTo>
                  <a:pt x="4101261" y="1257300"/>
                </a:lnTo>
                <a:lnTo>
                  <a:pt x="4069816" y="1295400"/>
                </a:lnTo>
                <a:lnTo>
                  <a:pt x="4037698" y="1333500"/>
                </a:lnTo>
                <a:lnTo>
                  <a:pt x="4005364" y="1358900"/>
                </a:lnTo>
                <a:lnTo>
                  <a:pt x="3973245" y="1397000"/>
                </a:lnTo>
                <a:lnTo>
                  <a:pt x="3941800" y="1435100"/>
                </a:lnTo>
                <a:lnTo>
                  <a:pt x="3910355" y="1460500"/>
                </a:lnTo>
                <a:lnTo>
                  <a:pt x="3845903" y="1536700"/>
                </a:lnTo>
                <a:lnTo>
                  <a:pt x="3813784" y="1562100"/>
                </a:lnTo>
                <a:lnTo>
                  <a:pt x="3743642" y="1638300"/>
                </a:lnTo>
                <a:lnTo>
                  <a:pt x="3627564" y="1752600"/>
                </a:lnTo>
                <a:lnTo>
                  <a:pt x="3565956" y="1828800"/>
                </a:lnTo>
                <a:lnTo>
                  <a:pt x="3535718" y="1854200"/>
                </a:lnTo>
                <a:lnTo>
                  <a:pt x="3506139" y="1892300"/>
                </a:lnTo>
                <a:lnTo>
                  <a:pt x="3477476" y="1930400"/>
                </a:lnTo>
                <a:lnTo>
                  <a:pt x="3442309" y="1981200"/>
                </a:lnTo>
                <a:lnTo>
                  <a:pt x="3371951" y="2070100"/>
                </a:lnTo>
                <a:lnTo>
                  <a:pt x="3336772" y="2108200"/>
                </a:lnTo>
                <a:lnTo>
                  <a:pt x="3305264" y="2159000"/>
                </a:lnTo>
                <a:lnTo>
                  <a:pt x="3274631" y="2197100"/>
                </a:lnTo>
                <a:lnTo>
                  <a:pt x="3245764" y="2247900"/>
                </a:lnTo>
                <a:lnTo>
                  <a:pt x="3219526" y="2298700"/>
                </a:lnTo>
                <a:lnTo>
                  <a:pt x="3210141" y="2298700"/>
                </a:lnTo>
                <a:lnTo>
                  <a:pt x="3210141" y="2311400"/>
                </a:lnTo>
                <a:lnTo>
                  <a:pt x="3203041" y="2286000"/>
                </a:lnTo>
                <a:lnTo>
                  <a:pt x="3195485" y="2273300"/>
                </a:lnTo>
                <a:lnTo>
                  <a:pt x="3187065" y="2247900"/>
                </a:lnTo>
                <a:lnTo>
                  <a:pt x="3177311" y="2222500"/>
                </a:lnTo>
                <a:lnTo>
                  <a:pt x="3158921" y="2197100"/>
                </a:lnTo>
                <a:lnTo>
                  <a:pt x="3139211" y="2159000"/>
                </a:lnTo>
                <a:lnTo>
                  <a:pt x="3118612" y="2133600"/>
                </a:lnTo>
                <a:lnTo>
                  <a:pt x="3097580" y="2095500"/>
                </a:lnTo>
                <a:lnTo>
                  <a:pt x="3079254" y="2070100"/>
                </a:lnTo>
                <a:lnTo>
                  <a:pt x="3040862" y="2019300"/>
                </a:lnTo>
                <a:lnTo>
                  <a:pt x="2997987" y="1955800"/>
                </a:lnTo>
                <a:lnTo>
                  <a:pt x="2973882" y="1917700"/>
                </a:lnTo>
                <a:lnTo>
                  <a:pt x="2950654" y="1879600"/>
                </a:lnTo>
                <a:lnTo>
                  <a:pt x="2906903" y="1803400"/>
                </a:lnTo>
                <a:lnTo>
                  <a:pt x="2861462" y="1739900"/>
                </a:lnTo>
                <a:lnTo>
                  <a:pt x="2839631" y="1701800"/>
                </a:lnTo>
                <a:lnTo>
                  <a:pt x="2813469" y="1663700"/>
                </a:lnTo>
                <a:lnTo>
                  <a:pt x="2787142" y="1612900"/>
                </a:lnTo>
                <a:lnTo>
                  <a:pt x="2760497" y="1574800"/>
                </a:lnTo>
                <a:lnTo>
                  <a:pt x="2733357" y="1536700"/>
                </a:lnTo>
                <a:lnTo>
                  <a:pt x="2705557" y="1498600"/>
                </a:lnTo>
                <a:lnTo>
                  <a:pt x="2676931" y="1447800"/>
                </a:lnTo>
                <a:lnTo>
                  <a:pt x="2647327" y="1409700"/>
                </a:lnTo>
                <a:lnTo>
                  <a:pt x="2612161" y="1371600"/>
                </a:lnTo>
                <a:lnTo>
                  <a:pt x="2576982" y="1320800"/>
                </a:lnTo>
                <a:lnTo>
                  <a:pt x="2506624" y="1244600"/>
                </a:lnTo>
                <a:lnTo>
                  <a:pt x="2497251" y="1219200"/>
                </a:lnTo>
                <a:lnTo>
                  <a:pt x="2356548" y="1066800"/>
                </a:lnTo>
                <a:lnTo>
                  <a:pt x="2322245" y="1028700"/>
                </a:lnTo>
                <a:lnTo>
                  <a:pt x="2287054" y="1003300"/>
                </a:lnTo>
                <a:lnTo>
                  <a:pt x="2251189" y="965200"/>
                </a:lnTo>
                <a:lnTo>
                  <a:pt x="2214867" y="927100"/>
                </a:lnTo>
                <a:lnTo>
                  <a:pt x="2178316" y="901700"/>
                </a:lnTo>
                <a:lnTo>
                  <a:pt x="2132520" y="863600"/>
                </a:lnTo>
                <a:lnTo>
                  <a:pt x="2086279" y="838200"/>
                </a:lnTo>
                <a:lnTo>
                  <a:pt x="2039150" y="800100"/>
                </a:lnTo>
                <a:lnTo>
                  <a:pt x="1990712" y="774700"/>
                </a:lnTo>
                <a:lnTo>
                  <a:pt x="1943379" y="749300"/>
                </a:lnTo>
                <a:lnTo>
                  <a:pt x="1893392" y="723900"/>
                </a:lnTo>
                <a:lnTo>
                  <a:pt x="1789036" y="673100"/>
                </a:lnTo>
                <a:lnTo>
                  <a:pt x="1746300" y="647700"/>
                </a:lnTo>
                <a:lnTo>
                  <a:pt x="1568602" y="596900"/>
                </a:lnTo>
                <a:lnTo>
                  <a:pt x="1541195" y="596900"/>
                </a:lnTo>
                <a:lnTo>
                  <a:pt x="1488147" y="584200"/>
                </a:lnTo>
                <a:lnTo>
                  <a:pt x="1290993" y="584200"/>
                </a:lnTo>
                <a:lnTo>
                  <a:pt x="1104290" y="635000"/>
                </a:lnTo>
                <a:lnTo>
                  <a:pt x="1055624" y="647700"/>
                </a:lnTo>
                <a:lnTo>
                  <a:pt x="1006970" y="673100"/>
                </a:lnTo>
                <a:lnTo>
                  <a:pt x="956551" y="698500"/>
                </a:lnTo>
                <a:lnTo>
                  <a:pt x="902614" y="723900"/>
                </a:lnTo>
                <a:lnTo>
                  <a:pt x="858113" y="736600"/>
                </a:lnTo>
                <a:lnTo>
                  <a:pt x="814514" y="762000"/>
                </a:lnTo>
                <a:lnTo>
                  <a:pt x="771588" y="774700"/>
                </a:lnTo>
                <a:lnTo>
                  <a:pt x="686866" y="825500"/>
                </a:lnTo>
                <a:lnTo>
                  <a:pt x="659536" y="838200"/>
                </a:lnTo>
                <a:lnTo>
                  <a:pt x="633514" y="850900"/>
                </a:lnTo>
                <a:lnTo>
                  <a:pt x="583679" y="876300"/>
                </a:lnTo>
                <a:lnTo>
                  <a:pt x="559130" y="901700"/>
                </a:lnTo>
                <a:lnTo>
                  <a:pt x="535025" y="914400"/>
                </a:lnTo>
                <a:lnTo>
                  <a:pt x="511797" y="927100"/>
                </a:lnTo>
                <a:lnTo>
                  <a:pt x="489877" y="952500"/>
                </a:lnTo>
                <a:lnTo>
                  <a:pt x="447738" y="977900"/>
                </a:lnTo>
                <a:lnTo>
                  <a:pt x="406044" y="1016000"/>
                </a:lnTo>
                <a:lnTo>
                  <a:pt x="365226" y="1066800"/>
                </a:lnTo>
                <a:lnTo>
                  <a:pt x="325729" y="1104900"/>
                </a:lnTo>
                <a:lnTo>
                  <a:pt x="264121" y="1181100"/>
                </a:lnTo>
                <a:lnTo>
                  <a:pt x="233883" y="1206500"/>
                </a:lnTo>
                <a:lnTo>
                  <a:pt x="204317" y="1244600"/>
                </a:lnTo>
                <a:lnTo>
                  <a:pt x="175641" y="1282700"/>
                </a:lnTo>
                <a:lnTo>
                  <a:pt x="148069" y="1320800"/>
                </a:lnTo>
                <a:lnTo>
                  <a:pt x="121615" y="1358900"/>
                </a:lnTo>
                <a:lnTo>
                  <a:pt x="96291" y="1409700"/>
                </a:lnTo>
                <a:lnTo>
                  <a:pt x="72085" y="1447800"/>
                </a:lnTo>
                <a:lnTo>
                  <a:pt x="49009" y="1485900"/>
                </a:lnTo>
                <a:lnTo>
                  <a:pt x="0" y="1574800"/>
                </a:lnTo>
                <a:lnTo>
                  <a:pt x="0" y="2305342"/>
                </a:lnTo>
                <a:lnTo>
                  <a:pt x="0" y="3987800"/>
                </a:lnTo>
                <a:lnTo>
                  <a:pt x="0" y="4731042"/>
                </a:lnTo>
                <a:lnTo>
                  <a:pt x="37884" y="4743742"/>
                </a:lnTo>
                <a:lnTo>
                  <a:pt x="187960" y="4781842"/>
                </a:lnTo>
                <a:lnTo>
                  <a:pt x="235673" y="4781842"/>
                </a:lnTo>
                <a:lnTo>
                  <a:pt x="379653" y="4819942"/>
                </a:lnTo>
                <a:lnTo>
                  <a:pt x="427888" y="4819942"/>
                </a:lnTo>
                <a:lnTo>
                  <a:pt x="524675" y="4845342"/>
                </a:lnTo>
                <a:lnTo>
                  <a:pt x="573176" y="4845342"/>
                </a:lnTo>
                <a:lnTo>
                  <a:pt x="621753" y="4858042"/>
                </a:lnTo>
                <a:lnTo>
                  <a:pt x="719048" y="4858042"/>
                </a:lnTo>
                <a:lnTo>
                  <a:pt x="767740" y="4870742"/>
                </a:lnTo>
                <a:lnTo>
                  <a:pt x="920838" y="4870742"/>
                </a:lnTo>
                <a:lnTo>
                  <a:pt x="973556" y="4883442"/>
                </a:lnTo>
                <a:lnTo>
                  <a:pt x="1239316" y="4883442"/>
                </a:lnTo>
                <a:lnTo>
                  <a:pt x="1271828" y="4870742"/>
                </a:lnTo>
                <a:lnTo>
                  <a:pt x="1322184" y="4870742"/>
                </a:lnTo>
                <a:lnTo>
                  <a:pt x="1374559" y="4858042"/>
                </a:lnTo>
                <a:lnTo>
                  <a:pt x="1648358" y="4858042"/>
                </a:lnTo>
                <a:lnTo>
                  <a:pt x="1695843" y="4845342"/>
                </a:lnTo>
                <a:lnTo>
                  <a:pt x="1890649" y="4845342"/>
                </a:lnTo>
                <a:lnTo>
                  <a:pt x="1942655" y="4832642"/>
                </a:lnTo>
                <a:lnTo>
                  <a:pt x="2047963" y="4832642"/>
                </a:lnTo>
                <a:lnTo>
                  <a:pt x="2101532" y="4819942"/>
                </a:lnTo>
                <a:lnTo>
                  <a:pt x="2210447" y="4819942"/>
                </a:lnTo>
                <a:lnTo>
                  <a:pt x="2265095" y="4807242"/>
                </a:lnTo>
                <a:lnTo>
                  <a:pt x="2372842" y="4807242"/>
                </a:lnTo>
                <a:lnTo>
                  <a:pt x="2425154" y="4794542"/>
                </a:lnTo>
                <a:lnTo>
                  <a:pt x="2634983" y="4794542"/>
                </a:lnTo>
                <a:lnTo>
                  <a:pt x="2687447" y="4781842"/>
                </a:lnTo>
                <a:lnTo>
                  <a:pt x="2791066" y="4781842"/>
                </a:lnTo>
                <a:lnTo>
                  <a:pt x="2842920" y="4769142"/>
                </a:lnTo>
                <a:lnTo>
                  <a:pt x="2999105" y="4769142"/>
                </a:lnTo>
                <a:lnTo>
                  <a:pt x="3103448" y="4756442"/>
                </a:lnTo>
                <a:lnTo>
                  <a:pt x="3259645" y="4756442"/>
                </a:lnTo>
                <a:lnTo>
                  <a:pt x="3311487" y="4743742"/>
                </a:lnTo>
                <a:lnTo>
                  <a:pt x="3470872" y="4743742"/>
                </a:lnTo>
                <a:lnTo>
                  <a:pt x="3524389" y="4731042"/>
                </a:lnTo>
                <a:lnTo>
                  <a:pt x="3682098" y="4731042"/>
                </a:lnTo>
                <a:lnTo>
                  <a:pt x="3886377" y="4718342"/>
                </a:lnTo>
                <a:lnTo>
                  <a:pt x="3938422" y="4718342"/>
                </a:lnTo>
                <a:lnTo>
                  <a:pt x="4044886" y="4705642"/>
                </a:lnTo>
                <a:lnTo>
                  <a:pt x="4200436" y="4705642"/>
                </a:lnTo>
                <a:lnTo>
                  <a:pt x="4252633" y="4692942"/>
                </a:lnTo>
                <a:lnTo>
                  <a:pt x="4360469" y="4692942"/>
                </a:lnTo>
                <a:lnTo>
                  <a:pt x="4415841" y="4680242"/>
                </a:lnTo>
                <a:lnTo>
                  <a:pt x="4471213" y="4680242"/>
                </a:lnTo>
                <a:lnTo>
                  <a:pt x="4525797" y="4667542"/>
                </a:lnTo>
                <a:lnTo>
                  <a:pt x="4578820" y="4667542"/>
                </a:lnTo>
                <a:lnTo>
                  <a:pt x="4679112" y="4642142"/>
                </a:lnTo>
                <a:lnTo>
                  <a:pt x="4729378" y="4642142"/>
                </a:lnTo>
                <a:lnTo>
                  <a:pt x="4780165" y="4629442"/>
                </a:lnTo>
                <a:lnTo>
                  <a:pt x="4831346" y="4629442"/>
                </a:lnTo>
                <a:lnTo>
                  <a:pt x="4882781" y="4616742"/>
                </a:lnTo>
                <a:lnTo>
                  <a:pt x="4985944" y="4616742"/>
                </a:lnTo>
                <a:lnTo>
                  <a:pt x="5037531" y="4604042"/>
                </a:lnTo>
                <a:lnTo>
                  <a:pt x="5140718" y="4591342"/>
                </a:lnTo>
                <a:lnTo>
                  <a:pt x="5192306" y="4591342"/>
                </a:lnTo>
                <a:lnTo>
                  <a:pt x="5243906" y="4578642"/>
                </a:lnTo>
                <a:lnTo>
                  <a:pt x="5347081" y="4578642"/>
                </a:lnTo>
                <a:lnTo>
                  <a:pt x="5398681" y="4565942"/>
                </a:lnTo>
                <a:lnTo>
                  <a:pt x="5553443" y="4565942"/>
                </a:lnTo>
                <a:lnTo>
                  <a:pt x="5877064" y="4553242"/>
                </a:lnTo>
                <a:lnTo>
                  <a:pt x="6038291" y="4540542"/>
                </a:lnTo>
                <a:lnTo>
                  <a:pt x="6144031" y="4540542"/>
                </a:lnTo>
                <a:lnTo>
                  <a:pt x="6247930" y="4527842"/>
                </a:lnTo>
                <a:lnTo>
                  <a:pt x="6405829" y="4527842"/>
                </a:lnTo>
                <a:lnTo>
                  <a:pt x="6510236" y="4515142"/>
                </a:lnTo>
                <a:lnTo>
                  <a:pt x="6772288" y="4515142"/>
                </a:lnTo>
                <a:lnTo>
                  <a:pt x="6824472" y="4502442"/>
                </a:lnTo>
                <a:lnTo>
                  <a:pt x="6981152" y="4502442"/>
                </a:lnTo>
                <a:lnTo>
                  <a:pt x="7033527" y="4489742"/>
                </a:lnTo>
                <a:lnTo>
                  <a:pt x="7138708" y="4489742"/>
                </a:lnTo>
                <a:lnTo>
                  <a:pt x="7192645" y="4477042"/>
                </a:lnTo>
                <a:lnTo>
                  <a:pt x="7354443" y="4477042"/>
                </a:lnTo>
                <a:lnTo>
                  <a:pt x="7408380" y="4464342"/>
                </a:lnTo>
                <a:lnTo>
                  <a:pt x="7462317" y="4464342"/>
                </a:lnTo>
                <a:lnTo>
                  <a:pt x="7781252" y="4438942"/>
                </a:lnTo>
                <a:lnTo>
                  <a:pt x="7822730" y="4426242"/>
                </a:lnTo>
                <a:lnTo>
                  <a:pt x="7945399" y="4426242"/>
                </a:lnTo>
                <a:lnTo>
                  <a:pt x="8100174" y="4400842"/>
                </a:lnTo>
                <a:lnTo>
                  <a:pt x="8151749" y="4400842"/>
                </a:lnTo>
                <a:lnTo>
                  <a:pt x="8203184" y="4388142"/>
                </a:lnTo>
                <a:lnTo>
                  <a:pt x="8254365" y="4388142"/>
                </a:lnTo>
                <a:lnTo>
                  <a:pt x="8305152" y="4375442"/>
                </a:lnTo>
                <a:lnTo>
                  <a:pt x="8355419" y="4375442"/>
                </a:lnTo>
                <a:lnTo>
                  <a:pt x="8405038" y="4362742"/>
                </a:lnTo>
                <a:lnTo>
                  <a:pt x="8502485" y="4362742"/>
                </a:lnTo>
                <a:lnTo>
                  <a:pt x="8599932" y="4337342"/>
                </a:lnTo>
                <a:lnTo>
                  <a:pt x="8700503" y="4337342"/>
                </a:lnTo>
                <a:lnTo>
                  <a:pt x="8751748" y="4324642"/>
                </a:lnTo>
                <a:lnTo>
                  <a:pt x="8802472" y="4324642"/>
                </a:lnTo>
                <a:lnTo>
                  <a:pt x="8903398" y="4311942"/>
                </a:lnTo>
                <a:lnTo>
                  <a:pt x="8954122" y="4299242"/>
                </a:lnTo>
                <a:lnTo>
                  <a:pt x="9061158" y="4299242"/>
                </a:lnTo>
                <a:lnTo>
                  <a:pt x="9116276" y="4286542"/>
                </a:lnTo>
                <a:lnTo>
                  <a:pt x="9226283" y="4286542"/>
                </a:lnTo>
                <a:lnTo>
                  <a:pt x="9282087" y="4273842"/>
                </a:lnTo>
                <a:lnTo>
                  <a:pt x="9304744" y="4273842"/>
                </a:lnTo>
                <a:lnTo>
                  <a:pt x="9304744" y="3530600"/>
                </a:lnTo>
                <a:lnTo>
                  <a:pt x="9349283" y="3530600"/>
                </a:lnTo>
                <a:lnTo>
                  <a:pt x="9349283" y="2311400"/>
                </a:lnTo>
                <a:lnTo>
                  <a:pt x="9349283" y="1295400"/>
                </a:lnTo>
                <a:lnTo>
                  <a:pt x="9349283" y="1244600"/>
                </a:lnTo>
                <a:lnTo>
                  <a:pt x="9349283" y="787400"/>
                </a:lnTo>
                <a:lnTo>
                  <a:pt x="9349283" y="139700"/>
                </a:lnTo>
                <a:close/>
              </a:path>
            </a:pathLst>
          </a:custGeom>
          <a:solidFill>
            <a:srgbClr val="FFFFFF">
              <a:alpha val="1372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404" name="Google Shape;404;p62"/>
          <p:cNvSpPr/>
          <p:nvPr/>
        </p:nvSpPr>
        <p:spPr>
          <a:xfrm>
            <a:off x="0" y="3955680"/>
            <a:ext cx="3496628" cy="1188085"/>
          </a:xfrm>
          <a:custGeom>
            <a:rect b="b" l="l" r="r" t="t"/>
            <a:pathLst>
              <a:path extrusionOk="0" h="2376170" w="6993255">
                <a:moveTo>
                  <a:pt x="0" y="2375639"/>
                </a:moveTo>
                <a:lnTo>
                  <a:pt x="0" y="0"/>
                </a:lnTo>
                <a:lnTo>
                  <a:pt x="6993121" y="0"/>
                </a:lnTo>
                <a:lnTo>
                  <a:pt x="6993121" y="2375639"/>
                </a:lnTo>
                <a:lnTo>
                  <a:pt x="0" y="2375639"/>
                </a:lnTo>
                <a:close/>
              </a:path>
            </a:pathLst>
          </a:custGeom>
          <a:solidFill>
            <a:srgbClr val="001B4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pic>
        <p:nvPicPr>
          <p:cNvPr id="405" name="Google Shape;405;p62"/>
          <p:cNvPicPr preferRelativeResize="0"/>
          <p:nvPr/>
        </p:nvPicPr>
        <p:blipFill rotWithShape="1">
          <a:blip r:embed="rId1">
            <a:alphaModFix/>
          </a:blip>
          <a:srcRect b="0" l="0" r="0" t="0"/>
          <a:stretch/>
        </p:blipFill>
        <p:spPr>
          <a:xfrm>
            <a:off x="81528" y="92981"/>
            <a:ext cx="842737" cy="842736"/>
          </a:xfrm>
          <a:prstGeom prst="rect">
            <a:avLst/>
          </a:prstGeom>
          <a:noFill/>
          <a:ln>
            <a:noFill/>
          </a:ln>
        </p:spPr>
      </p:pic>
      <p:sp>
        <p:nvSpPr>
          <p:cNvPr id="406" name="Google Shape;406;p62"/>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700"/>
              <a:buFont typeface="Arial"/>
              <a:buNone/>
              <a:defRPr b="1" i="0" sz="1900" u="none" cap="none" strike="noStrike">
                <a:solidFill>
                  <a:srgbClr val="001B4F"/>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407" name="Google Shape;407;p62"/>
          <p:cNvSpPr txBox="1"/>
          <p:nvPr>
            <p:ph idx="1" type="body"/>
          </p:nvPr>
        </p:nvSpPr>
        <p:spPr>
          <a:xfrm>
            <a:off x="3609043" y="1997786"/>
            <a:ext cx="5388000" cy="19191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700"/>
              <a:buFont typeface="Arial"/>
              <a:buNone/>
              <a:defRPr b="0" i="0" sz="1100" u="none" cap="none" strike="noStrike">
                <a:solidFill>
                  <a:srgbClr val="001B4F"/>
                </a:solidFill>
                <a:latin typeface="Lucida Sans"/>
                <a:ea typeface="Lucida Sans"/>
                <a:cs typeface="Lucida Sans"/>
                <a:sym typeface="Lucida Sans"/>
              </a:defRPr>
            </a:lvl1pPr>
            <a:lvl2pPr indent="-228600" lvl="1" marL="9144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9pPr>
          </a:lstStyle>
          <a:p/>
        </p:txBody>
      </p:sp>
      <p:sp>
        <p:nvSpPr>
          <p:cNvPr id="408" name="Google Shape;408;p6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7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409" name="Google Shape;409;p6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7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410" name="Google Shape;410;p62"/>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700">
              <a:solidFill>
                <a:srgbClr val="000000"/>
              </a:solidFill>
            </a:endParaRPr>
          </a:p>
        </p:txBody>
      </p:sp>
    </p:spTree>
  </p:cSld>
  <p:clrMap accent1="accent1" accent2="accent2" accent3="accent3" accent4="accent4" accent5="accent5" accent6="accent6" bg1="lt1" bg2="dk2" tx1="dk1" tx2="lt2" folHlink="folHlink" hlink="hlink"/>
  <p:sldLayoutIdLst>
    <p:sldLayoutId id="2147483702" r:id="rId2"/>
    <p:sldLayoutId id="2147483703" r:id="rId3"/>
    <p:sldLayoutId id="2147483704" r:id="rId4"/>
    <p:sldLayoutId id="2147483705" r:id="rId5"/>
    <p:sldLayoutId id="2147483706" r:id="rId6"/>
    <p:sldLayoutId id="2147483707"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1F7FB">
            <a:alpha val="80000"/>
          </a:srgbClr>
        </a:solidFill>
      </p:bgPr>
    </p:bg>
    <p:spTree>
      <p:nvGrpSpPr>
        <p:cNvPr id="446" name="Shape 446"/>
        <p:cNvGrpSpPr/>
        <p:nvPr/>
      </p:nvGrpSpPr>
      <p:grpSpPr>
        <a:xfrm>
          <a:off x="0" y="0"/>
          <a:ext cx="0" cy="0"/>
          <a:chOff x="0" y="0"/>
          <a:chExt cx="0" cy="0"/>
        </a:xfrm>
      </p:grpSpPr>
      <p:sp>
        <p:nvSpPr>
          <p:cNvPr id="447" name="Google Shape;447;p69"/>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chemeClr val="dk1"/>
              </a:buClr>
              <a:buSzPts val="3300"/>
              <a:buFont typeface="Century Gothic"/>
              <a:buNone/>
              <a:defRPr b="0" i="0" sz="3300" u="none" cap="none" strike="noStrike">
                <a:solidFill>
                  <a:schemeClr val="dk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448" name="Google Shape;448;p69"/>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entury Gothic"/>
                <a:ea typeface="Century Gothic"/>
                <a:cs typeface="Century Gothic"/>
                <a:sym typeface="Century Gothic"/>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entury Gothic"/>
                <a:ea typeface="Century Gothic"/>
                <a:cs typeface="Century Gothic"/>
                <a:sym typeface="Century Gothic"/>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449" name="Google Shape;449;p69"/>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708" r:id="rId1"/>
    <p:sldLayoutId id="2147483709" r:id="rId2"/>
    <p:sldLayoutId id="2147483710" r:id="rId3"/>
    <p:sldLayoutId id="2147483711" r:id="rId4"/>
    <p:sldLayoutId id="2147483712" r:id="rId5"/>
    <p:sldLayoutId id="214748371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342.xml"/><Relationship Id="rId2" Type="http://schemas.openxmlformats.org/officeDocument/2006/relationships/notesSlide" Target="../notesSlides/notesSlide150.xml"/></Relationships>
</file>

<file path=ppt/slides/slide1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68" name="Shape 5068"/>
        <p:cNvGrpSpPr/>
        <p:nvPr/>
      </p:nvGrpSpPr>
      <p:grpSpPr>
        <a:xfrm>
          <a:off x="0" y="0"/>
          <a:ext cx="0" cy="0"/>
          <a:chOff x="0" y="0"/>
          <a:chExt cx="0" cy="0"/>
        </a:xfrm>
      </p:grpSpPr>
      <p:sp>
        <p:nvSpPr>
          <p:cNvPr id="5069" name="Google Shape;5069;p706"/>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b="1" i="1" lang="zh-CN" u="none"/>
              <a:t>Alliteration</a:t>
            </a:r>
            <a:endParaRPr/>
          </a:p>
        </p:txBody>
      </p:sp>
      <p:sp>
        <p:nvSpPr>
          <p:cNvPr id="5070" name="Google Shape;5070;p706"/>
          <p:cNvSpPr txBox="1"/>
          <p:nvPr>
            <p:ph idx="1" type="body"/>
          </p:nvPr>
        </p:nvSpPr>
        <p:spPr>
          <a:xfrm>
            <a:off x="457200" y="1297781"/>
            <a:ext cx="8229600" cy="3628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3000"/>
              <a:buNone/>
            </a:pPr>
            <a:r>
              <a:rPr lang="zh-CN" sz="2400">
                <a:solidFill>
                  <a:srgbClr val="000000"/>
                </a:solidFill>
                <a:highlight>
                  <a:srgbClr val="FFFFFF"/>
                </a:highlight>
                <a:latin typeface="Arial"/>
                <a:ea typeface="Arial"/>
                <a:cs typeface="Arial"/>
                <a:sym typeface="Arial"/>
              </a:rPr>
              <a:t>(Literary &amp; Literary Critical Terms) the use of the same consonant (</a:t>
            </a:r>
            <a:r>
              <a:rPr b="1" lang="zh-CN" sz="2400">
                <a:solidFill>
                  <a:srgbClr val="000000"/>
                </a:solidFill>
                <a:highlight>
                  <a:srgbClr val="FFFFFF"/>
                </a:highlight>
                <a:latin typeface="Arial"/>
                <a:ea typeface="Arial"/>
                <a:cs typeface="Arial"/>
                <a:sym typeface="Arial"/>
              </a:rPr>
              <a:t>consonantal alliteration</a:t>
            </a:r>
            <a:r>
              <a:rPr lang="zh-CN" sz="2400">
                <a:solidFill>
                  <a:srgbClr val="000000"/>
                </a:solidFill>
                <a:highlight>
                  <a:srgbClr val="FFFFFF"/>
                </a:highlight>
                <a:latin typeface="Arial"/>
                <a:ea typeface="Arial"/>
                <a:cs typeface="Arial"/>
                <a:sym typeface="Arial"/>
              </a:rPr>
              <a:t>) or of a vowel, not necessarily the same vowel (</a:t>
            </a:r>
            <a:r>
              <a:rPr b="1" lang="zh-CN" sz="2400">
                <a:solidFill>
                  <a:srgbClr val="000000"/>
                </a:solidFill>
                <a:highlight>
                  <a:srgbClr val="FFFFFF"/>
                </a:highlight>
                <a:latin typeface="Arial"/>
                <a:ea typeface="Arial"/>
                <a:cs typeface="Arial"/>
                <a:sym typeface="Arial"/>
              </a:rPr>
              <a:t>vocalic alliteration</a:t>
            </a:r>
            <a:r>
              <a:rPr lang="zh-CN" sz="2400">
                <a:solidFill>
                  <a:srgbClr val="000000"/>
                </a:solidFill>
                <a:highlight>
                  <a:srgbClr val="FFFFFF"/>
                </a:highlight>
                <a:latin typeface="Arial"/>
                <a:ea typeface="Arial"/>
                <a:cs typeface="Arial"/>
                <a:sym typeface="Arial"/>
              </a:rPr>
              <a:t>), at the beginning of each word or each stressed syllable in a line of verse, as in </a:t>
            </a:r>
            <a:r>
              <a:rPr i="1" lang="zh-CN" sz="2400">
                <a:solidFill>
                  <a:srgbClr val="000000"/>
                </a:solidFill>
                <a:highlight>
                  <a:srgbClr val="FFFFFF"/>
                </a:highlight>
                <a:latin typeface="Arial"/>
                <a:ea typeface="Arial"/>
                <a:cs typeface="Arial"/>
                <a:sym typeface="Arial"/>
              </a:rPr>
              <a:t>around the rock the ragged rascal ran.</a:t>
            </a:r>
            <a:endParaRPr i="1" sz="2400">
              <a:solidFill>
                <a:srgbClr val="000000"/>
              </a:solidFill>
              <a:highlight>
                <a:srgbClr val="FFFFFF"/>
              </a:highlight>
              <a:latin typeface="Arial"/>
              <a:ea typeface="Arial"/>
              <a:cs typeface="Arial"/>
              <a:sym typeface="Arial"/>
            </a:endParaRPr>
          </a:p>
          <a:p>
            <a:pPr indent="0" lvl="0" marL="0" rtl="0" algn="l">
              <a:lnSpc>
                <a:spcPct val="100000"/>
              </a:lnSpc>
              <a:spcBef>
                <a:spcPts val="600"/>
              </a:spcBef>
              <a:spcAft>
                <a:spcPts val="0"/>
              </a:spcAft>
              <a:buSzPts val="3000"/>
              <a:buNone/>
            </a:pPr>
            <a:r>
              <a:t/>
            </a:r>
            <a:endParaRPr sz="2400"/>
          </a:p>
          <a:p>
            <a:pPr indent="0" lvl="0" marL="0" rtl="0" algn="l">
              <a:lnSpc>
                <a:spcPct val="100000"/>
              </a:lnSpc>
              <a:spcBef>
                <a:spcPts val="600"/>
              </a:spcBef>
              <a:spcAft>
                <a:spcPts val="0"/>
              </a:spcAft>
              <a:buSzPts val="3000"/>
              <a:buNone/>
            </a:pPr>
            <a:r>
              <a:rPr lang="zh-CN" sz="2400"/>
              <a:t>AKA - A poem of which 2 or more constants are repeated 2 or more times</a:t>
            </a:r>
            <a:endParaRPr sz="2400"/>
          </a:p>
          <a:p>
            <a:pPr indent="0" lvl="0" marL="0" rtl="0" algn="l">
              <a:lnSpc>
                <a:spcPct val="100000"/>
              </a:lnSpc>
              <a:spcBef>
                <a:spcPts val="600"/>
              </a:spcBef>
              <a:spcAft>
                <a:spcPts val="0"/>
              </a:spcAft>
              <a:buSzPts val="3000"/>
              <a:buNone/>
            </a:pPr>
            <a:r>
              <a:t/>
            </a:r>
            <a:endParaRPr sz="1800"/>
          </a:p>
          <a:p>
            <a:pPr indent="0" lvl="0" marL="0" rtl="0" algn="l">
              <a:lnSpc>
                <a:spcPct val="100000"/>
              </a:lnSpc>
              <a:spcBef>
                <a:spcPts val="600"/>
              </a:spcBef>
              <a:spcAft>
                <a:spcPts val="0"/>
              </a:spcAft>
              <a:buSzPts val="3000"/>
              <a:buNone/>
            </a:pPr>
            <a:r>
              <a:rPr lang="zh-CN" sz="1800">
                <a:solidFill>
                  <a:srgbClr val="777777"/>
                </a:solidFill>
                <a:highlight>
                  <a:srgbClr val="FFFFFF"/>
                </a:highlight>
                <a:latin typeface="Arial"/>
                <a:ea typeface="Arial"/>
                <a:cs typeface="Arial"/>
                <a:sym typeface="Arial"/>
              </a:rPr>
              <a:t>This Thursday, talented teacher Tina Turner thoroughly takes the time to truly transform timorous thoughts to tame thoughts trying to trenchantly teach tricky trigonometry to the three terribly troubled Trinidadian teens taking Tuesday's trying test that tells that they've truly thrived. </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2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xmlns:r="http://schemas.openxmlformats.org/officeDocument/2006/relationships" name="Dark Gradient">
  <a:themeElements>
    <a:clrScheme name="Custom 346">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xmlns:r="http://schemas.openxmlformats.org/officeDocument/2006/relationships" name="Custom">
  <a:themeElements>
    <a:clrScheme name="Океан 1">
      <a:dk1>
        <a:srgbClr val="FFFFFF"/>
      </a:dk1>
      <a:lt1>
        <a:srgbClr val="000099"/>
      </a:lt1>
      <a:dk2>
        <a:srgbClr val="FFFFFF"/>
      </a:dk2>
      <a:lt2>
        <a:srgbClr val="010199"/>
      </a:lt2>
      <a:accent1>
        <a:srgbClr val="33CCCC"/>
      </a:accent1>
      <a:accent2>
        <a:srgbClr val="00C600"/>
      </a:accent2>
      <a:accent3>
        <a:srgbClr val="000099"/>
      </a:accent3>
      <a:accent4>
        <a:srgbClr val="33CCCC"/>
      </a:accent4>
      <a:accent5>
        <a:srgbClr val="00C600"/>
      </a:accent5>
      <a:accent6>
        <a:srgbClr val="000099"/>
      </a:accent6>
      <a:hlink>
        <a:srgbClr val="FFCC00"/>
      </a:hlink>
      <a:folHlink>
        <a:srgbClr val="6699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4.xml><?xml version="1.0" encoding="utf-8"?>
<a:theme xmlns:a="http://schemas.openxmlformats.org/drawingml/2006/main" xmlns:r="http://schemas.openxmlformats.org/officeDocument/2006/relationships" name="Custom">
  <a:themeElements>
    <a:clrScheme name="Custom 398">
      <a:dk1>
        <a:srgbClr val="000000"/>
      </a:dk1>
      <a:lt1>
        <a:srgbClr val="FFFFFF"/>
      </a:lt1>
      <a:dk2>
        <a:srgbClr val="51535D"/>
      </a:dk2>
      <a:lt2>
        <a:srgbClr val="EDEDED"/>
      </a:lt2>
      <a:accent1>
        <a:srgbClr val="676871"/>
      </a:accent1>
      <a:accent2>
        <a:srgbClr val="988489"/>
      </a:accent2>
      <a:accent3>
        <a:srgbClr val="6B7B67"/>
      </a:accent3>
      <a:accent4>
        <a:srgbClr val="747B85"/>
      </a:accent4>
      <a:accent5>
        <a:srgbClr val="A5A9AF"/>
      </a:accent5>
      <a:accent6>
        <a:srgbClr val="85716D"/>
      </a:accent6>
      <a:hlink>
        <a:srgbClr val="676871"/>
      </a:hlink>
      <a:folHlink>
        <a:srgbClr val="3F41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5.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6.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8.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9.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0.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2.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4.xml><?xml version="1.0" encoding="utf-8"?>
<a:theme xmlns:a="http://schemas.openxmlformats.org/drawingml/2006/main" xmlns:r="http://schemas.openxmlformats.org/officeDocument/2006/relationships" name="Custom">
  <a:themeElements>
    <a:clrScheme name="blank">
      <a:dk1>
        <a:srgbClr val="000000"/>
      </a:dk1>
      <a:lt1>
        <a:srgbClr val="FFFFFF"/>
      </a:lt1>
      <a:dk2>
        <a:srgbClr val="073763"/>
      </a:dk2>
      <a:lt2>
        <a:srgbClr val="CFE2F3"/>
      </a:lt2>
      <a:accent1>
        <a:srgbClr val="404040"/>
      </a:accent1>
      <a:accent2>
        <a:srgbClr val="808080"/>
      </a:accent2>
      <a:accent3>
        <a:srgbClr val="C0C0C0"/>
      </a:accent3>
      <a:accent4>
        <a:srgbClr val="396187"/>
      </a:accent4>
      <a:accent5>
        <a:srgbClr val="6B8CAB"/>
      </a:accent5>
      <a:accent6>
        <a:srgbClr val="9DB7CF"/>
      </a:accent6>
      <a:hlink>
        <a:srgbClr val="0000EE"/>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5.xml><?xml version="1.0" encoding="utf-8"?>
<a:theme xmlns:a="http://schemas.openxmlformats.org/drawingml/2006/main" xmlns:r="http://schemas.openxmlformats.org/officeDocument/2006/relationships" name="Light Gradien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1E51"/>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7.xml><?xml version="1.0" encoding="utf-8"?>
<a:theme xmlns:a="http://schemas.openxmlformats.org/drawingml/2006/main" xmlns:r="http://schemas.openxmlformats.org/officeDocument/2006/relationships" name="Inspiration Board">
  <a:themeElements>
    <a:clrScheme name="Custom 503">
      <a:dk1>
        <a:srgbClr val="000000"/>
      </a:dk1>
      <a:lt1>
        <a:srgbClr val="FFFFFF"/>
      </a:lt1>
      <a:dk2>
        <a:srgbClr val="000000"/>
      </a:dk2>
      <a:lt2>
        <a:srgbClr val="F8F8F8"/>
      </a:lt2>
      <a:accent1>
        <a:srgbClr val="CFCFCF"/>
      </a:accent1>
      <a:accent2>
        <a:srgbClr val="94AE8E"/>
      </a:accent2>
      <a:accent3>
        <a:srgbClr val="4E7A82"/>
      </a:accent3>
      <a:accent4>
        <a:srgbClr val="666699"/>
      </a:accent4>
      <a:accent5>
        <a:srgbClr val="60506F"/>
      </a:accent5>
      <a:accent6>
        <a:srgbClr val="4B4352"/>
      </a:accent6>
      <a:hlink>
        <a:srgbClr val="8694C0"/>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8.xml><?xml version="1.0" encoding="utf-8"?>
<a:theme xmlns:a="http://schemas.openxmlformats.org/drawingml/2006/main" xmlns:r="http://schemas.openxmlformats.org/officeDocument/2006/relationships" name="Wave">
  <a:themeElements>
    <a:clrScheme name="Custom 506">
      <a:dk1>
        <a:srgbClr val="000000"/>
      </a:dk1>
      <a:lt1>
        <a:srgbClr val="FFFFFF"/>
      </a:lt1>
      <a:dk2>
        <a:srgbClr val="00387E"/>
      </a:dk2>
      <a:lt2>
        <a:srgbClr val="C6DFFF"/>
      </a:lt2>
      <a:accent1>
        <a:srgbClr val="4F81BD"/>
      </a:accent1>
      <a:accent2>
        <a:srgbClr val="C0504D"/>
      </a:accent2>
      <a:accent3>
        <a:srgbClr val="9BBB59"/>
      </a:accent3>
      <a:accent4>
        <a:srgbClr val="8064A2"/>
      </a:accent4>
      <a:accent5>
        <a:srgbClr val="4BACC6"/>
      </a:accent5>
      <a:accent6>
        <a:srgbClr val="F79646"/>
      </a:accent6>
      <a:hlink>
        <a:srgbClr val="00387E"/>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Label">
  <a:themeElements>
    <a:clrScheme name="Custom 352">
      <a:dk1>
        <a:srgbClr val="333333"/>
      </a:dk1>
      <a:lt1>
        <a:srgbClr val="FFFFFF"/>
      </a:lt1>
      <a:dk2>
        <a:srgbClr val="800000"/>
      </a:dk2>
      <a:lt2>
        <a:srgbClr val="CCCCCC"/>
      </a:lt2>
      <a:accent1>
        <a:srgbClr val="0E427E"/>
      </a:accent1>
      <a:accent2>
        <a:srgbClr val="C5AF48"/>
      </a:accent2>
      <a:accent3>
        <a:srgbClr val="327C56"/>
      </a:accent3>
      <a:accent4>
        <a:srgbClr val="387B7D"/>
      </a:accent4>
      <a:accent5>
        <a:srgbClr val="BA7436"/>
      </a:accent5>
      <a:accent6>
        <a:srgbClr val="804000"/>
      </a:accent6>
      <a:hlink>
        <a:srgbClr val="1D6B8D"/>
      </a:hlink>
      <a:folHlink>
        <a:srgbClr val="103B4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0.xml><?xml version="1.0" encoding="utf-8"?>
<a:theme xmlns:a="http://schemas.openxmlformats.org/drawingml/2006/main" xmlns:r="http://schemas.openxmlformats.org/officeDocument/2006/relationships" name="Custom">
  <a:themeElements>
    <a:clrScheme name="Grayscale">
      <a:dk1>
        <a:srgbClr val="000000"/>
      </a:dk1>
      <a:lt1>
        <a:srgbClr val="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1.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2.xml><?xml version="1.0" encoding="utf-8"?>
<a:theme xmlns:a="http://schemas.openxmlformats.org/drawingml/2006/main" xmlns:r="http://schemas.openxmlformats.org/officeDocument/2006/relationships" name="Austin">
  <a:themeElements>
    <a:clrScheme name="Austin">
      <a:dk1>
        <a:srgbClr val="000000"/>
      </a:dk1>
      <a:lt1>
        <a:srgbClr val="FFFFFF"/>
      </a:lt1>
      <a:dk2>
        <a:srgbClr val="3E3D2D"/>
      </a:dk2>
      <a:lt2>
        <a:srgbClr val="CAF278"/>
      </a:lt2>
      <a:accent1>
        <a:srgbClr val="94C600"/>
      </a:accent1>
      <a:accent2>
        <a:srgbClr val="71685A"/>
      </a:accent2>
      <a:accent3>
        <a:srgbClr val="FF6700"/>
      </a:accent3>
      <a:accent4>
        <a:srgbClr val="909465"/>
      </a:accent4>
      <a:accent5>
        <a:srgbClr val="956B43"/>
      </a:accent5>
      <a:accent6>
        <a:srgbClr val="FEA022"/>
      </a:accent6>
      <a:hlink>
        <a:srgbClr val="E68200"/>
      </a:hlink>
      <a:folHlink>
        <a:srgbClr val="FFA9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3.xml><?xml version="1.0" encoding="utf-8"?>
<a:theme xmlns:a="http://schemas.openxmlformats.org/drawingml/2006/main" xmlns:r="http://schemas.openxmlformats.org/officeDocument/2006/relationships" name="Custom">
  <a:themeElements>
    <a:clrScheme name="Akış">
      <a:dk1>
        <a:srgbClr val="000000"/>
      </a:dk1>
      <a:lt1>
        <a:srgbClr val="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4.xml><?xml version="1.0" encoding="utf-8"?>
<a:theme xmlns:a="http://schemas.openxmlformats.org/drawingml/2006/main" xmlns:r="http://schemas.openxmlformats.org/officeDocument/2006/relationships" name="Solstice">
  <a:themeElements>
    <a:clrScheme name="Solstice">
      <a:dk1>
        <a:srgbClr val="000000"/>
      </a:dk1>
      <a:lt1>
        <a:srgbClr val="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5.xml><?xml version="1.0" encoding="utf-8"?>
<a:theme xmlns:a="http://schemas.openxmlformats.org/drawingml/2006/main" xmlns:r="http://schemas.openxmlformats.org/officeDocument/2006/relationships" name="Title, Bullets &amp; Photo">
  <a:themeElements>
    <a:clrScheme name="">
      <a:dk1>
        <a:srgbClr val="808080"/>
      </a:dk1>
      <a:lt1>
        <a:srgbClr val="FFFFFF"/>
      </a:lt1>
      <a:dk2>
        <a:srgbClr val="000000"/>
      </a:dk2>
      <a:lt2>
        <a:srgbClr val="000000"/>
      </a:lt2>
      <a:accent1>
        <a:srgbClr val="BBE0E3"/>
      </a:accent1>
      <a:accent2>
        <a:srgbClr val="333399"/>
      </a:accent2>
      <a:accent3>
        <a:srgbClr val="AAAAAA"/>
      </a:accent3>
      <a:accent4>
        <a:srgbClr val="DADADA"/>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6.xml><?xml version="1.0" encoding="utf-8"?>
<a:theme xmlns:a="http://schemas.openxmlformats.org/drawingml/2006/main" xmlns:r="http://schemas.openxmlformats.org/officeDocument/2006/relationships" name="Apothecary">
  <a:themeElements>
    <a:clrScheme name="Apothecary">
      <a:dk1>
        <a:srgbClr val="000000"/>
      </a:dk1>
      <a:lt1>
        <a:srgbClr val="FFFFFF"/>
      </a:lt1>
      <a:dk2>
        <a:srgbClr val="564B3C"/>
      </a:dk2>
      <a:lt2>
        <a:srgbClr val="ECEDD1"/>
      </a:lt2>
      <a:accent1>
        <a:srgbClr val="93A299"/>
      </a:accent1>
      <a:accent2>
        <a:srgbClr val="CF543F"/>
      </a:accent2>
      <a:accent3>
        <a:srgbClr val="B5AE53"/>
      </a:accent3>
      <a:accent4>
        <a:srgbClr val="848058"/>
      </a:accent4>
      <a:accent5>
        <a:srgbClr val="E8B54D"/>
      </a:accent5>
      <a:accent6>
        <a:srgbClr val="786C71"/>
      </a:accent6>
      <a:hlink>
        <a:srgbClr val="CCCC00"/>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7.xml><?xml version="1.0" encoding="utf-8"?>
<a:theme xmlns:a="http://schemas.openxmlformats.org/drawingml/2006/main" xmlns:r="http://schemas.openxmlformats.org/officeDocument/2006/relationships" name="Lesson Plan">
  <a:themeElements>
    <a:clrScheme name="Custom 501">
      <a:dk1>
        <a:srgbClr val="000000"/>
      </a:dk1>
      <a:lt1>
        <a:srgbClr val="EFEDE2"/>
      </a:lt1>
      <a:dk2>
        <a:srgbClr val="1F497D"/>
      </a:dk2>
      <a:lt2>
        <a:srgbClr val="FDFFFF"/>
      </a:lt2>
      <a:accent1>
        <a:srgbClr val="4F81BD"/>
      </a:accent1>
      <a:accent2>
        <a:srgbClr val="AB0101"/>
      </a:accent2>
      <a:accent3>
        <a:srgbClr val="86B060"/>
      </a:accent3>
      <a:accent4>
        <a:srgbClr val="7760A0"/>
      </a:accent4>
      <a:accent5>
        <a:srgbClr val="739395"/>
      </a:accent5>
      <a:accent6>
        <a:srgbClr val="968B52"/>
      </a:accent6>
      <a:hlink>
        <a:srgbClr val="336699"/>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8.xml><?xml version="1.0" encoding="utf-8"?>
<a:theme xmlns:a="http://schemas.openxmlformats.org/drawingml/2006/main" xmlns:r="http://schemas.openxmlformats.org/officeDocument/2006/relationships" name="Custom">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CC99"/>
      </a:accent4>
      <a:accent5>
        <a:srgbClr val="3333CC"/>
      </a:accent5>
      <a:accent6>
        <a:srgbClr val="FFFFFF"/>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9.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0.xml><?xml version="1.0" encoding="utf-8"?>
<a:theme xmlns:a="http://schemas.openxmlformats.org/drawingml/2006/main" xmlns:r="http://schemas.openxmlformats.org/officeDocument/2006/relationships" name="Steps">
  <a:themeElements>
    <a:clrScheme name="Custom 462">
      <a:dk1>
        <a:srgbClr val="000000"/>
      </a:dk1>
      <a:lt1>
        <a:srgbClr val="FFFFFF"/>
      </a:lt1>
      <a:dk2>
        <a:srgbClr val="1F497D"/>
      </a:dk2>
      <a:lt2>
        <a:srgbClr val="EEECE1"/>
      </a:lt2>
      <a:accent1>
        <a:srgbClr val="FFD80C"/>
      </a:accent1>
      <a:accent2>
        <a:srgbClr val="CD108C"/>
      </a:accent2>
      <a:accent3>
        <a:srgbClr val="0990DB"/>
      </a:accent3>
      <a:accent4>
        <a:srgbClr val="AAAAAA"/>
      </a:accent4>
      <a:accent5>
        <a:srgbClr val="C3F180"/>
      </a:accent5>
      <a:accent6>
        <a:srgbClr val="FF986D"/>
      </a:accent6>
      <a:hlink>
        <a:srgbClr val="ABABAB"/>
      </a:hlink>
      <a:folHlink>
        <a:srgbClr val="6666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1.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2767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3.xml><?xml version="1.0" encoding="utf-8"?>
<a:theme xmlns:a="http://schemas.openxmlformats.org/drawingml/2006/main" xmlns:r="http://schemas.openxmlformats.org/officeDocument/2006/relationships"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4.xml><?xml version="1.0" encoding="utf-8"?>
<a:theme xmlns:a="http://schemas.openxmlformats.org/drawingml/2006/main" xmlns:r="http://schemas.openxmlformats.org/officeDocument/2006/relationships" name="Simple Dark">
  <a:themeElements>
    <a:clrScheme name="Custom 345">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5.xml><?xml version="1.0" encoding="utf-8"?>
<a:theme xmlns:a="http://schemas.openxmlformats.org/drawingml/2006/main" xmlns:r="http://schemas.openxmlformats.org/officeDocument/2006/relationships" name="Custom">
  <a:themeElements>
    <a:clrScheme name="Balance 1">
      <a:dk1>
        <a:srgbClr val="FFFFFF"/>
      </a:dk1>
      <a:lt1>
        <a:srgbClr val="996600"/>
      </a:lt1>
      <a:dk2>
        <a:srgbClr val="DBBD71"/>
      </a:dk2>
      <a:lt2>
        <a:srgbClr val="663300"/>
      </a:lt2>
      <a:accent1>
        <a:srgbClr val="F8A500"/>
      </a:accent1>
      <a:accent2>
        <a:srgbClr val="808000"/>
      </a:accent2>
      <a:accent3>
        <a:srgbClr val="996600"/>
      </a:accent3>
      <a:accent4>
        <a:srgbClr val="F8A500"/>
      </a:accent4>
      <a:accent5>
        <a:srgbClr val="808000"/>
      </a:accent5>
      <a:accent6>
        <a:srgbClr val="996600"/>
      </a:accent6>
      <a:hlink>
        <a:srgbClr val="FFCC66"/>
      </a:hlink>
      <a:folHlink>
        <a:srgbClr val="CCA5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6.xml><?xml version="1.0" encoding="utf-8"?>
<a:theme xmlns:a="http://schemas.openxmlformats.org/drawingml/2006/main" xmlns:r="http://schemas.openxmlformats.org/officeDocument/2006/relationships"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8.xml><?xml version="1.0" encoding="utf-8"?>
<a:theme xmlns:a="http://schemas.openxmlformats.org/drawingml/2006/main" xmlns:r="http://schemas.openxmlformats.org/officeDocument/2006/relationships" name="Office Theme">
  <a:themeElements>
    <a:clrScheme name="NYC EM NEW Blue">
      <a:dk1>
        <a:srgbClr val="000000"/>
      </a:dk1>
      <a:lt1>
        <a:srgbClr val="FFFFFE"/>
      </a:lt1>
      <a:dk2>
        <a:srgbClr val="00588F"/>
      </a:dk2>
      <a:lt2>
        <a:srgbClr val="00588F"/>
      </a:lt2>
      <a:accent1>
        <a:srgbClr val="FFFFFE"/>
      </a:accent1>
      <a:accent2>
        <a:srgbClr val="FFFFFE"/>
      </a:accent2>
      <a:accent3>
        <a:srgbClr val="FFFFFE"/>
      </a:accent3>
      <a:accent4>
        <a:srgbClr val="FFFEFE"/>
      </a:accent4>
      <a:accent5>
        <a:srgbClr val="FFFFFE"/>
      </a:accent5>
      <a:accent6>
        <a:srgbClr val="FFFFFE"/>
      </a:accent6>
      <a:hlink>
        <a:srgbClr val="FFFFFE"/>
      </a:hlink>
      <a:folHlink>
        <a:srgbClr val="FFFFF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9.xml><?xml version="1.0" encoding="utf-8"?>
<a:theme xmlns:a="http://schemas.openxmlformats.org/drawingml/2006/main" xmlns:r="http://schemas.openxmlformats.org/officeDocument/2006/relationships" name="3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BusinessTheme">
  <a:themeElements>
    <a:clrScheme name="Blue Warm">
      <a:dk1>
        <a:srgbClr val="000000"/>
      </a:dk1>
      <a:lt1>
        <a:srgbClr val="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0.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3.xml><?xml version="1.0" encoding="utf-8"?>
<a:theme xmlns:a="http://schemas.openxmlformats.org/drawingml/2006/main" xmlns:r="http://schemas.openxmlformats.org/officeDocument/2006/relationships" name="Custom">
  <a:themeElements>
    <a:clrScheme name="Текстура 1">
      <a:dk1>
        <a:srgbClr val="FFFFFF"/>
      </a:dk1>
      <a:lt1>
        <a:srgbClr val="33CC33"/>
      </a:lt1>
      <a:dk2>
        <a:srgbClr val="CCFF99"/>
      </a:dk2>
      <a:lt2>
        <a:srgbClr val="003300"/>
      </a:lt2>
      <a:accent1>
        <a:srgbClr val="33CC33"/>
      </a:accent1>
      <a:accent2>
        <a:srgbClr val="46562A"/>
      </a:accent2>
      <a:accent3>
        <a:srgbClr val="33CC33"/>
      </a:accent3>
      <a:accent4>
        <a:srgbClr val="33CC33"/>
      </a:accent4>
      <a:accent5>
        <a:srgbClr val="46562A"/>
      </a:accent5>
      <a:accent6>
        <a:srgbClr val="33CC33"/>
      </a:accent6>
      <a:hlink>
        <a:srgbClr val="009999"/>
      </a:hlink>
      <a:folHlink>
        <a:srgbClr val="CC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5.xml><?xml version="1.0" encoding="utf-8"?>
<a:theme xmlns:a="http://schemas.openxmlformats.org/drawingml/2006/main" xmlns:r="http://schemas.openxmlformats.org/officeDocument/2006/relationships" name="Modern">
  <a:themeElements>
    <a:clrScheme name="Custom 348">
      <a:dk1>
        <a:srgbClr val="000000"/>
      </a:dk1>
      <a:lt1>
        <a:srgbClr val="FFFFFF"/>
      </a:lt1>
      <a:dk2>
        <a:srgbClr val="191919"/>
      </a:dk2>
      <a:lt2>
        <a:srgbClr val="CCCCCC"/>
      </a:lt2>
      <a:accent1>
        <a:srgbClr val="7E5554"/>
      </a:accent1>
      <a:accent2>
        <a:srgbClr val="910A10"/>
      </a:accent2>
      <a:accent3>
        <a:srgbClr val="84294D"/>
      </a:accent3>
      <a:accent4>
        <a:srgbClr val="DA823B"/>
      </a:accent4>
      <a:accent5>
        <a:srgbClr val="625D3C"/>
      </a:accent5>
      <a:accent6>
        <a:srgbClr val="00384A"/>
      </a:accent6>
      <a:hlink>
        <a:srgbClr val="227A78"/>
      </a:hlink>
      <a:folHlink>
        <a:srgbClr val="39474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6.xml><?xml version="1.0" encoding="utf-8"?>
<a:theme xmlns:a="http://schemas.openxmlformats.org/drawingml/2006/main" xmlns:r="http://schemas.openxmlformats.org/officeDocument/2006/relationships" name="Custom">
  <a:themeElements>
    <a:clrScheme name="Клен 1">
      <a:dk1>
        <a:srgbClr val="FFFFFF"/>
      </a:dk1>
      <a:lt1>
        <a:srgbClr val="FF9933"/>
      </a:lt1>
      <a:dk2>
        <a:srgbClr val="FEEC94"/>
      </a:dk2>
      <a:lt2>
        <a:srgbClr val="BB5F03"/>
      </a:lt2>
      <a:accent1>
        <a:srgbClr val="FF9900"/>
      </a:accent1>
      <a:accent2>
        <a:srgbClr val="B76A03"/>
      </a:accent2>
      <a:accent3>
        <a:srgbClr val="FF9933"/>
      </a:accent3>
      <a:accent4>
        <a:srgbClr val="FF9900"/>
      </a:accent4>
      <a:accent5>
        <a:srgbClr val="B76A03"/>
      </a:accent5>
      <a:accent6>
        <a:srgbClr val="FF9933"/>
      </a:accent6>
      <a:hlink>
        <a:srgbClr val="FFFFCC"/>
      </a:hlink>
      <a:folHlink>
        <a:srgbClr val="CC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7.xml><?xml version="1.0" encoding="utf-8"?>
<a:theme xmlns:a="http://schemas.openxmlformats.org/drawingml/2006/main" xmlns:r="http://schemas.openxmlformats.org/officeDocument/2006/relationships" name="Blank Presentation">
  <a:themeElements>
    <a:clrScheme name="Blank Presentation">
      <a:dk1>
        <a:srgbClr val="FFFFFF"/>
      </a:dk1>
      <a:lt1>
        <a:srgbClr val="003366"/>
      </a:lt1>
      <a:dk2>
        <a:srgbClr val="FFFFCC"/>
      </a:dk2>
      <a:lt2>
        <a:srgbClr val="000000"/>
      </a:lt2>
      <a:accent1>
        <a:srgbClr val="000000"/>
      </a:accent1>
      <a:accent2>
        <a:srgbClr val="000099"/>
      </a:accent2>
      <a:accent3>
        <a:srgbClr val="003366"/>
      </a:accent3>
      <a:accent4>
        <a:srgbClr val="000000"/>
      </a:accent4>
      <a:accent5>
        <a:srgbClr val="000099"/>
      </a:accent5>
      <a:accent6>
        <a:srgbClr val="003366"/>
      </a:accent6>
      <a:hlink>
        <a:srgbClr val="FFCC66"/>
      </a:hlink>
      <a:folHlink>
        <a:srgbClr val="6666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8.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9.xml><?xml version="1.0" encoding="utf-8"?>
<a:theme xmlns:a="http://schemas.openxmlformats.org/drawingml/2006/main" xmlns:r="http://schemas.openxmlformats.org/officeDocument/2006/relationships" name="Custom">
  <a:themeElements>
    <a:clrScheme name="1_Pushpin 1">
      <a:dk1>
        <a:srgbClr val="FFFFFF"/>
      </a:dk1>
      <a:lt1>
        <a:srgbClr val="000000"/>
      </a:lt1>
      <a:dk2>
        <a:srgbClr val="CCDDEA"/>
      </a:dk2>
      <a:lt2>
        <a:srgbClr val="465E9C"/>
      </a:lt2>
      <a:accent1>
        <a:srgbClr val="FDA023"/>
      </a:accent1>
      <a:accent2>
        <a:srgbClr val="AA2B1E"/>
      </a:accent2>
      <a:accent3>
        <a:srgbClr val="000000"/>
      </a:accent3>
      <a:accent4>
        <a:srgbClr val="FDA023"/>
      </a:accent4>
      <a:accent5>
        <a:srgbClr val="AA2B1E"/>
      </a:accent5>
      <a:accent6>
        <a:srgbClr val="000000"/>
      </a:accent6>
      <a:hlink>
        <a:srgbClr val="D83E2C"/>
      </a:hlink>
      <a:folHlink>
        <a:srgbClr val="ED7D2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Crayons">
  <a:themeElements>
    <a:clrScheme name="Crayons 1">
      <a:dk1>
        <a:srgbClr val="000000"/>
      </a:dk1>
      <a:lt1>
        <a:srgbClr val="FFFFFF"/>
      </a:lt1>
      <a:dk2>
        <a:srgbClr val="FF0000"/>
      </a:dk2>
      <a:lt2>
        <a:srgbClr val="FFB800"/>
      </a:lt2>
      <a:accent1>
        <a:srgbClr val="FFEF66"/>
      </a:accent1>
      <a:accent2>
        <a:srgbClr val="000000"/>
      </a:accent2>
      <a:accent3>
        <a:srgbClr val="FFFFFF"/>
      </a:accent3>
      <a:accent4>
        <a:srgbClr val="000000"/>
      </a:accent4>
      <a:accent5>
        <a:srgbClr val="FFF6B8"/>
      </a:accent5>
      <a:accent6>
        <a:srgbClr val="000000"/>
      </a:accent6>
      <a:hlink>
        <a:srgbClr val="00B200"/>
      </a:hlink>
      <a:folHlink>
        <a:srgbClr val="703D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0.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1.xml><?xml version="1.0" encoding="utf-8"?>
<a:theme xmlns:a="http://schemas.openxmlformats.org/drawingml/2006/main" xmlns:r="http://schemas.openxmlformats.org/officeDocument/2006/relationships" name="Custom">
  <a:themeElements>
    <a:clrScheme name="Облака 1">
      <a:dk1>
        <a:srgbClr val="FFFFFF"/>
      </a:dk1>
      <a:lt1>
        <a:srgbClr val="0000A4"/>
      </a:lt1>
      <a:dk2>
        <a:srgbClr val="B7E7FF"/>
      </a:dk2>
      <a:lt2>
        <a:srgbClr val="4D4D4D"/>
      </a:lt2>
      <a:accent1>
        <a:srgbClr val="0099CC"/>
      </a:accent1>
      <a:accent2>
        <a:srgbClr val="00CC99"/>
      </a:accent2>
      <a:accent3>
        <a:srgbClr val="0000A4"/>
      </a:accent3>
      <a:accent4>
        <a:srgbClr val="0099CC"/>
      </a:accent4>
      <a:accent5>
        <a:srgbClr val="00CC99"/>
      </a:accent5>
      <a:accent6>
        <a:srgbClr val="0000A4"/>
      </a:accent6>
      <a:hlink>
        <a:srgbClr val="FFCC00"/>
      </a:hlink>
      <a:folHlink>
        <a:srgbClr val="EE941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2.xml><?xml version="1.0" encoding="utf-8"?>
<a:theme xmlns:a="http://schemas.openxmlformats.org/drawingml/2006/main" xmlns:r="http://schemas.openxmlformats.org/officeDocument/2006/relationships" name="Wave">
  <a:themeElements>
    <a:clrScheme name="Custom 506">
      <a:dk1>
        <a:srgbClr val="000000"/>
      </a:dk1>
      <a:lt1>
        <a:srgbClr val="FFFFFF"/>
      </a:lt1>
      <a:dk2>
        <a:srgbClr val="00387E"/>
      </a:dk2>
      <a:lt2>
        <a:srgbClr val="C6DFFF"/>
      </a:lt2>
      <a:accent1>
        <a:srgbClr val="4F81BD"/>
      </a:accent1>
      <a:accent2>
        <a:srgbClr val="C0504D"/>
      </a:accent2>
      <a:accent3>
        <a:srgbClr val="9BBB59"/>
      </a:accent3>
      <a:accent4>
        <a:srgbClr val="8064A2"/>
      </a:accent4>
      <a:accent5>
        <a:srgbClr val="4BACC6"/>
      </a:accent5>
      <a:accent6>
        <a:srgbClr val="F79646"/>
      </a:accent6>
      <a:hlink>
        <a:srgbClr val="00387E"/>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1691D0"/>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4.xml><?xml version="1.0" encoding="utf-8"?>
<a:theme xmlns:a="http://schemas.openxmlformats.org/drawingml/2006/main" xmlns:r="http://schemas.openxmlformats.org/officeDocument/2006/relationships" name="Compass">
  <a:themeElements>
    <a:clrScheme name="Compass 2">
      <a:dk1>
        <a:srgbClr val="5B5D6B"/>
      </a:dk1>
      <a:lt1>
        <a:srgbClr val="FFFFFF"/>
      </a:lt1>
      <a:dk2>
        <a:srgbClr val="5A5C6C"/>
      </a:dk2>
      <a:lt2>
        <a:srgbClr val="FFFFCC"/>
      </a:lt2>
      <a:accent1>
        <a:srgbClr val="9966FF"/>
      </a:accent1>
      <a:accent2>
        <a:srgbClr val="9383B3"/>
      </a:accent2>
      <a:accent3>
        <a:srgbClr val="B5B5BA"/>
      </a:accent3>
      <a:accent4>
        <a:srgbClr val="DADADA"/>
      </a:accent4>
      <a:accent5>
        <a:srgbClr val="CAB8FF"/>
      </a:accent5>
      <a:accent6>
        <a:srgbClr val="8576A2"/>
      </a:accent6>
      <a:hlink>
        <a:srgbClr val="A3C145"/>
      </a:hlink>
      <a:folHlink>
        <a:srgbClr val="6FA9B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5.xml><?xml version="1.0" encoding="utf-8"?>
<a:theme xmlns:a="http://schemas.openxmlformats.org/drawingml/2006/main" xmlns:r="http://schemas.openxmlformats.org/officeDocument/2006/relationships" name="Custom">
  <a:themeElements>
    <a:clrScheme name="Орбита 1">
      <a:dk1>
        <a:srgbClr val="FFFFFF"/>
      </a:dk1>
      <a:lt1>
        <a:srgbClr val="938E96"/>
      </a:lt1>
      <a:dk2>
        <a:srgbClr val="DDDDDD"/>
      </a:dk2>
      <a:lt2>
        <a:srgbClr val="6D776E"/>
      </a:lt2>
      <a:accent1>
        <a:srgbClr val="0099CC"/>
      </a:accent1>
      <a:accent2>
        <a:srgbClr val="939EA9"/>
      </a:accent2>
      <a:accent3>
        <a:srgbClr val="938E96"/>
      </a:accent3>
      <a:accent4>
        <a:srgbClr val="0099CC"/>
      </a:accent4>
      <a:accent5>
        <a:srgbClr val="939EA9"/>
      </a:accent5>
      <a:accent6>
        <a:srgbClr val="938E96"/>
      </a:accent6>
      <a:hlink>
        <a:srgbClr val="FFCC00"/>
      </a:hlink>
      <a:folHlink>
        <a:srgbClr val="BD894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6.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Custom">
  <a:themeElements>
    <a:clrScheme name="Median 1">
      <a:dk1>
        <a:srgbClr val="EBDDC3"/>
      </a:dk1>
      <a:lt1>
        <a:srgbClr val="FFFFFF"/>
      </a:lt1>
      <a:dk2>
        <a:srgbClr val="775F55"/>
      </a:dk2>
      <a:lt2>
        <a:srgbClr val="EBDDC3"/>
      </a:lt2>
      <a:accent1>
        <a:srgbClr val="94B6D2"/>
      </a:accent1>
      <a:accent2>
        <a:srgbClr val="DD8047"/>
      </a:accent2>
      <a:accent3>
        <a:srgbClr val="FFFFFF"/>
      </a:accent3>
      <a:accent4>
        <a:srgbClr val="94B6D2"/>
      </a:accent4>
      <a:accent5>
        <a:srgbClr val="DD8047"/>
      </a:accent5>
      <a:accent6>
        <a:srgbClr val="FFFFFF"/>
      </a:accent6>
      <a:hlink>
        <a:srgbClr val="F7B615"/>
      </a:hlink>
      <a:folHlink>
        <a:srgbClr val="70440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BBE0E3"/>
      </a:accent1>
      <a:accent2>
        <a:srgbClr val="333399"/>
      </a:accent2>
      <a:accent3>
        <a:srgbClr val="FFFFFF"/>
      </a:accent3>
      <a:accent4>
        <a:srgbClr val="000000"/>
      </a:accent4>
      <a:accent5>
        <a:srgbClr val="D8ECED"/>
      </a:accent5>
      <a:accent6>
        <a:srgbClr val="2E2E8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xmlns:r="http://schemas.openxmlformats.org/officeDocument/2006/relationships" name="Ocean">
  <a:themeElements>
    <a:clrScheme name="Ocean 10">
      <a:dk1>
        <a:srgbClr val="003366"/>
      </a:dk1>
      <a:lt1>
        <a:srgbClr val="5D93FF"/>
      </a:lt1>
      <a:dk2>
        <a:srgbClr val="000066"/>
      </a:dk2>
      <a:lt2>
        <a:srgbClr val="000066"/>
      </a:lt2>
      <a:accent1>
        <a:srgbClr val="6666FF"/>
      </a:accent1>
      <a:accent2>
        <a:srgbClr val="9999FF"/>
      </a:accent2>
      <a:accent3>
        <a:srgbClr val="B6C8FF"/>
      </a:accent3>
      <a:accent4>
        <a:srgbClr val="002A56"/>
      </a:accent4>
      <a:accent5>
        <a:srgbClr val="B8B8FF"/>
      </a:accent5>
      <a:accent6>
        <a:srgbClr val="8A8AE7"/>
      </a:accent6>
      <a:hlink>
        <a:srgbClr val="FF3300"/>
      </a:hlink>
      <a:folHlink>
        <a:srgbClr val="FF99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